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9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98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92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9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94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Layout+xml" PartName="/ppt/slideLayouts/slideLayout9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95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99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91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100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93.xml"/>
  <Override ContentType="application/vnd.openxmlformats-officedocument.presentationml.slideLayout+xml" PartName="/ppt/slideLayouts/slideLayout27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48" r:id="rId3"/>
    <p:sldMasterId id="2147483749" r:id="rId4"/>
    <p:sldMasterId id="214748375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</p:sldIdLst>
  <p:sldSz cy="5143500" cx="9144000"/>
  <p:notesSz cx="6858000" cy="9144000"/>
  <p:embeddedFontLst>
    <p:embeddedFont>
      <p:font typeface="Catamaran"/>
      <p:regular r:id="rId27"/>
      <p:bold r:id="rId28"/>
    </p:embeddedFont>
    <p:embeddedFont>
      <p:font typeface="Libre Franklin"/>
      <p:regular r:id="rId29"/>
      <p:bold r:id="rId30"/>
      <p:italic r:id="rId31"/>
      <p:boldItalic r:id="rId32"/>
    </p:embeddedFont>
    <p:embeddedFont>
      <p:font typeface="Roboto"/>
      <p:regular r:id="rId33"/>
      <p:bold r:id="rId34"/>
      <p:italic r:id="rId35"/>
      <p:boldItalic r:id="rId36"/>
    </p:embeddedFont>
    <p:embeddedFont>
      <p:font typeface="Libre Franklin Medium"/>
      <p:regular r:id="rId37"/>
      <p:bold r:id="rId38"/>
      <p:italic r:id="rId39"/>
      <p:boldItalic r:id="rId40"/>
    </p:embeddedFont>
    <p:embeddedFont>
      <p:font typeface="Cambria Math"/>
      <p:regular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LibreFranklinMedium-boldItalic.fntdata"/><Relationship Id="rId20" Type="http://schemas.openxmlformats.org/officeDocument/2006/relationships/slide" Target="slides/slide14.xml"/><Relationship Id="rId41" Type="http://schemas.openxmlformats.org/officeDocument/2006/relationships/font" Target="fonts/CambriaMath-regular.fntdata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font" Target="fonts/Catamaran-bold.fntdata"/><Relationship Id="rId27" Type="http://schemas.openxmlformats.org/officeDocument/2006/relationships/font" Target="fonts/Catamaran-regular.fntdata"/><Relationship Id="rId5" Type="http://schemas.openxmlformats.org/officeDocument/2006/relationships/slideMaster" Target="slideMasters/slideMaster3.xml"/><Relationship Id="rId6" Type="http://schemas.openxmlformats.org/officeDocument/2006/relationships/notesMaster" Target="notesMasters/notesMaster1.xml"/><Relationship Id="rId29" Type="http://schemas.openxmlformats.org/officeDocument/2006/relationships/font" Target="fonts/LibreFranklin-regular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LibreFranklin-italic.fntdata"/><Relationship Id="rId30" Type="http://schemas.openxmlformats.org/officeDocument/2006/relationships/font" Target="fonts/LibreFranklin-bold.fntdata"/><Relationship Id="rId11" Type="http://schemas.openxmlformats.org/officeDocument/2006/relationships/slide" Target="slides/slide5.xml"/><Relationship Id="rId33" Type="http://schemas.openxmlformats.org/officeDocument/2006/relationships/font" Target="fonts/Roboto-regular.fntdata"/><Relationship Id="rId10" Type="http://schemas.openxmlformats.org/officeDocument/2006/relationships/slide" Target="slides/slide4.xml"/><Relationship Id="rId32" Type="http://schemas.openxmlformats.org/officeDocument/2006/relationships/font" Target="fonts/LibreFranklin-boldItalic.fntdata"/><Relationship Id="rId13" Type="http://schemas.openxmlformats.org/officeDocument/2006/relationships/slide" Target="slides/slide7.xml"/><Relationship Id="rId35" Type="http://schemas.openxmlformats.org/officeDocument/2006/relationships/font" Target="fonts/Roboto-italic.fntdata"/><Relationship Id="rId12" Type="http://schemas.openxmlformats.org/officeDocument/2006/relationships/slide" Target="slides/slide6.xml"/><Relationship Id="rId34" Type="http://schemas.openxmlformats.org/officeDocument/2006/relationships/font" Target="fonts/Roboto-bold.fntdata"/><Relationship Id="rId15" Type="http://schemas.openxmlformats.org/officeDocument/2006/relationships/slide" Target="slides/slide9.xml"/><Relationship Id="rId37" Type="http://schemas.openxmlformats.org/officeDocument/2006/relationships/font" Target="fonts/LibreFranklinMedium-regular.fntdata"/><Relationship Id="rId14" Type="http://schemas.openxmlformats.org/officeDocument/2006/relationships/slide" Target="slides/slide8.xml"/><Relationship Id="rId36" Type="http://schemas.openxmlformats.org/officeDocument/2006/relationships/font" Target="fonts/Roboto-boldItalic.fntdata"/><Relationship Id="rId17" Type="http://schemas.openxmlformats.org/officeDocument/2006/relationships/slide" Target="slides/slide11.xml"/><Relationship Id="rId39" Type="http://schemas.openxmlformats.org/officeDocument/2006/relationships/font" Target="fonts/LibreFranklinMedium-italic.fntdata"/><Relationship Id="rId16" Type="http://schemas.openxmlformats.org/officeDocument/2006/relationships/slide" Target="slides/slide10.xml"/><Relationship Id="rId38" Type="http://schemas.openxmlformats.org/officeDocument/2006/relationships/font" Target="fonts/LibreFranklinMedium-bold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1399d77bf80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3" name="Google Shape;653;g1399d77bf80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Diminui a opacidade do satoshi no primeiro e aumentar no segundo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0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g9b62cbd3bc_2_9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2" name="Google Shape;1322;g9b62cbd3bc_2_9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gfede3fa2d4_0_212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6" name="Google Shape;1336;gfede3fa2d4_0_21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3" name="Shape 2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4" name="Google Shape;2134;gfede3fa2d4_0_226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5" name="Google Shape;2135;gfede3fa2d4_0_226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8" name="Shape 2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9" name="Google Shape;2159;gfede3fa2d4_0_222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0" name="Google Shape;2160;gfede3fa2d4_0_22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6" name="Shape 2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7" name="Google Shape;2277;gfede3fa2d4_0_219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8" name="Google Shape;2278;gfede3fa2d4_0_219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8" name="Shape 2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9" name="Google Shape;2329;gfede3fa2d4_0_238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0" name="Google Shape;2330;gfede3fa2d4_0_238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2" name="Shape 2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3" name="Google Shape;2353;gfede3fa2d4_0_214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4" name="Google Shape;2354;gfede3fa2d4_0_214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9" name="Shape 2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0" name="Google Shape;2620;g156e0fbf634_0_22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1" name="Google Shape;2621;g156e0fbf634_0_2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4" name="Shape 2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5" name="Google Shape;2635;g156e0fbf634_0_93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6" name="Google Shape;2636;g156e0fbf634_0_9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9" name="Shape 2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0" name="Google Shape;2650;g156e0fbf634_0_95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1" name="Google Shape;2651;g156e0fbf634_0_95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g15908405b32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8" name="Google Shape;668;g15908405b32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0" name="Shape 2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1" name="Google Shape;2681;g1574e45cf20_1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2" name="Google Shape;2682;g1574e45cf20_1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g157acb53b8c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3" name="Google Shape;683;g157acb53b8c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g1574e45cf20_2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9" name="Google Shape;959;g1574e45cf20_2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0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g9925c4eece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2" name="Google Shape;982;g9925c4eece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4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Google Shape;995;g157acb53b8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6" name="Google Shape;996;g157acb53b8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6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Google Shape;1007;g1573b30062d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8" name="Google Shape;1008;g1573b30062d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g9a0f900027_1_2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0" name="Google Shape;1020;g9a0f900027_1_2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5" name="Shape 1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6" name="Google Shape;1306;gfeec2c4b97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7" name="Google Shape;1307;gfeec2c4b97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Relationship Id="rId5" Type="http://schemas.openxmlformats.org/officeDocument/2006/relationships/hyperlink" Target="https://stories.freepik.com/?utm_source=slidesgo_template&amp;utm_medium=referral-link&amp;utm_campaign=slidesgo_contents_of_this_template&amp;utm_term=stories_by_freepik&amp;utm_content=stories" TargetMode="Externa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Relationship Id="rId5" Type="http://schemas.openxmlformats.org/officeDocument/2006/relationships/hyperlink" Target="https://stories.freepik.com/?utm_source=slidesgo_template&amp;utm_medium=referral-link&amp;utm_campaign=slidesgo_contents_of_this_template&amp;utm_term=stories_by_freepik&amp;utm_content=stories" TargetMode="Externa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Relationship Id="rId5" Type="http://schemas.openxmlformats.org/officeDocument/2006/relationships/hyperlink" Target="https://stories.freepik.com/?utm_source=slidesgo_template&amp;utm_medium=referral-link&amp;utm_campaign=slidesgo_contents_of_this_template&amp;utm_term=stories_by_freepik&amp;utm_content=stories" TargetMode="Externa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Relationship Id="rId5" Type="http://schemas.openxmlformats.org/officeDocument/2006/relationships/hyperlink" Target="https://stories.freepik.com/?utm_source=slidesgo_template&amp;utm_medium=referral-link&amp;utm_campaign=slidesgo_contents_of_this_template&amp;utm_term=stories_by_freepik&amp;utm_content=stories" TargetMode="External"/></Relationships>
</file>

<file path=ppt/slideLayouts/_rels/slideLayout9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 flipH="1" rot="10800000">
            <a:off x="0" y="-75"/>
            <a:ext cx="6420300" cy="36753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" name="Google Shape;10;p2"/>
          <p:cNvSpPr/>
          <p:nvPr/>
        </p:nvSpPr>
        <p:spPr>
          <a:xfrm rot="10800000">
            <a:off x="6420400" y="0"/>
            <a:ext cx="2732700" cy="1564200"/>
          </a:xfrm>
          <a:prstGeom prst="rtTriangle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616200" y="3913200"/>
            <a:ext cx="2122200" cy="64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590600" y="491400"/>
            <a:ext cx="3666900" cy="306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5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lt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/>
          <p:nvPr/>
        </p:nvSpPr>
        <p:spPr>
          <a:xfrm rot="9395685">
            <a:off x="5208650" y="2137922"/>
            <a:ext cx="1255941" cy="690506"/>
          </a:xfrm>
          <a:prstGeom prst="triangle">
            <a:avLst>
              <a:gd fmla="val 67248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11"/>
          <p:cNvSpPr/>
          <p:nvPr/>
        </p:nvSpPr>
        <p:spPr>
          <a:xfrm flipH="1" rot="7057689">
            <a:off x="4749232" y="3482137"/>
            <a:ext cx="976212" cy="462278"/>
          </a:xfrm>
          <a:prstGeom prst="triangle">
            <a:avLst>
              <a:gd fmla="val 67248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1"/>
          <p:cNvSpPr/>
          <p:nvPr/>
        </p:nvSpPr>
        <p:spPr>
          <a:xfrm flipH="1" rot="593356">
            <a:off x="4530915" y="1856236"/>
            <a:ext cx="2415795" cy="1849932"/>
          </a:xfrm>
          <a:prstGeom prst="triangle">
            <a:avLst>
              <a:gd fmla="val 67868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11"/>
          <p:cNvSpPr/>
          <p:nvPr/>
        </p:nvSpPr>
        <p:spPr>
          <a:xfrm rot="-1404315">
            <a:off x="2679409" y="3087050"/>
            <a:ext cx="1255941" cy="690506"/>
          </a:xfrm>
          <a:prstGeom prst="triangle">
            <a:avLst>
              <a:gd fmla="val 67248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11"/>
          <p:cNvSpPr/>
          <p:nvPr/>
        </p:nvSpPr>
        <p:spPr>
          <a:xfrm flipH="1" rot="-3742311">
            <a:off x="3418556" y="1971064"/>
            <a:ext cx="976212" cy="462278"/>
          </a:xfrm>
          <a:prstGeom prst="triangle">
            <a:avLst>
              <a:gd fmla="val 67248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11"/>
          <p:cNvSpPr/>
          <p:nvPr/>
        </p:nvSpPr>
        <p:spPr>
          <a:xfrm flipH="1" rot="-10206644">
            <a:off x="2197290" y="2209309"/>
            <a:ext cx="2415795" cy="1849932"/>
          </a:xfrm>
          <a:prstGeom prst="triangle">
            <a:avLst>
              <a:gd fmla="val 67868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11"/>
          <p:cNvSpPr/>
          <p:nvPr/>
        </p:nvSpPr>
        <p:spPr>
          <a:xfrm rot="10800000">
            <a:off x="6953700" y="0"/>
            <a:ext cx="2190300" cy="12537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11"/>
          <p:cNvSpPr txBox="1"/>
          <p:nvPr>
            <p:ph hasCustomPrompt="1" type="title"/>
          </p:nvPr>
        </p:nvSpPr>
        <p:spPr>
          <a:xfrm>
            <a:off x="2799913" y="2161475"/>
            <a:ext cx="1834500" cy="145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7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3" name="Google Shape;63;p11"/>
          <p:cNvSpPr txBox="1"/>
          <p:nvPr>
            <p:ph idx="1" type="subTitle"/>
          </p:nvPr>
        </p:nvSpPr>
        <p:spPr>
          <a:xfrm>
            <a:off x="616200" y="1887275"/>
            <a:ext cx="1834500" cy="93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latin typeface="Be Vietnam"/>
                <a:ea typeface="Be Vietnam"/>
                <a:cs typeface="Be Vietnam"/>
                <a:sym typeface="Be Vietna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1"/>
          <p:cNvSpPr txBox="1"/>
          <p:nvPr>
            <p:ph idx="2" type="subTitle"/>
          </p:nvPr>
        </p:nvSpPr>
        <p:spPr>
          <a:xfrm>
            <a:off x="6793250" y="1887275"/>
            <a:ext cx="1834500" cy="93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latin typeface="Be Vietnam"/>
                <a:ea typeface="Be Vietnam"/>
                <a:cs typeface="Be Vietnam"/>
                <a:sym typeface="Be Vietna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11"/>
          <p:cNvSpPr txBox="1"/>
          <p:nvPr>
            <p:ph idx="3" type="title"/>
          </p:nvPr>
        </p:nvSpPr>
        <p:spPr>
          <a:xfrm>
            <a:off x="540000" y="491400"/>
            <a:ext cx="8100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/>
        </p:txBody>
      </p:sp>
      <p:sp>
        <p:nvSpPr>
          <p:cNvPr id="66" name="Google Shape;66;p11"/>
          <p:cNvSpPr txBox="1"/>
          <p:nvPr>
            <p:ph idx="4" type="subTitle"/>
          </p:nvPr>
        </p:nvSpPr>
        <p:spPr>
          <a:xfrm>
            <a:off x="616200" y="2734800"/>
            <a:ext cx="1884300" cy="99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7" name="Google Shape;67;p11"/>
          <p:cNvSpPr txBox="1"/>
          <p:nvPr>
            <p:ph idx="5" type="subTitle"/>
          </p:nvPr>
        </p:nvSpPr>
        <p:spPr>
          <a:xfrm>
            <a:off x="6793252" y="2734800"/>
            <a:ext cx="1884300" cy="99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11"/>
          <p:cNvSpPr txBox="1"/>
          <p:nvPr>
            <p:ph hasCustomPrompt="1" idx="6" type="title"/>
          </p:nvPr>
        </p:nvSpPr>
        <p:spPr>
          <a:xfrm>
            <a:off x="4515713" y="2282900"/>
            <a:ext cx="1834500" cy="145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7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1">
  <p:cSld name="CUSTOM_5">
    <p:bg>
      <p:bgPr>
        <a:solidFill>
          <a:schemeClr val="lt1"/>
        </a:solidFill>
      </p:bgPr>
    </p:bg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103"/>
          <p:cNvSpPr/>
          <p:nvPr/>
        </p:nvSpPr>
        <p:spPr>
          <a:xfrm flipH="1">
            <a:off x="2732800" y="1468200"/>
            <a:ext cx="6420300" cy="36753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7" name="Google Shape;647;p103"/>
          <p:cNvSpPr/>
          <p:nvPr/>
        </p:nvSpPr>
        <p:spPr>
          <a:xfrm rot="5400000">
            <a:off x="-584250" y="584250"/>
            <a:ext cx="2732700" cy="1564200"/>
          </a:xfrm>
          <a:prstGeom prst="rtTriangle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8" name="Google Shape;648;p103"/>
          <p:cNvSpPr txBox="1"/>
          <p:nvPr>
            <p:ph idx="1" type="subTitle"/>
          </p:nvPr>
        </p:nvSpPr>
        <p:spPr>
          <a:xfrm>
            <a:off x="616200" y="1626750"/>
            <a:ext cx="3369600" cy="15294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600"/>
            </a:lvl1pPr>
            <a:lvl2pPr lvl="1" rtl="0">
              <a:spcBef>
                <a:spcPts val="120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120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120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120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120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120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120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1200"/>
              </a:spcBef>
              <a:spcAft>
                <a:spcPts val="1200"/>
              </a:spcAft>
              <a:buSzPts val="1100"/>
              <a:buNone/>
              <a:defRPr/>
            </a:lvl9pPr>
          </a:lstStyle>
          <a:p/>
        </p:txBody>
      </p:sp>
      <p:sp>
        <p:nvSpPr>
          <p:cNvPr id="649" name="Google Shape;649;p103"/>
          <p:cNvSpPr txBox="1"/>
          <p:nvPr>
            <p:ph type="title"/>
          </p:nvPr>
        </p:nvSpPr>
        <p:spPr>
          <a:xfrm>
            <a:off x="616200" y="491400"/>
            <a:ext cx="4032000" cy="9477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1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  <p:sp>
        <p:nvSpPr>
          <p:cNvPr id="650" name="Google Shape;650;p103"/>
          <p:cNvSpPr txBox="1"/>
          <p:nvPr/>
        </p:nvSpPr>
        <p:spPr>
          <a:xfrm>
            <a:off x="616200" y="3832375"/>
            <a:ext cx="3579300" cy="76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CREDITS: This presentation template was created by </a:t>
            </a:r>
            <a:r>
              <a:rPr b="1" lang="en-GB" sz="1200">
                <a:solidFill>
                  <a:schemeClr val="dk1"/>
                </a:solidFill>
                <a:uFill>
                  <a:noFill/>
                </a:uFill>
                <a:latin typeface="Libre Franklin"/>
                <a:ea typeface="Libre Franklin"/>
                <a:cs typeface="Libre Franklin"/>
                <a:sym typeface="Libre Franklin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-GB" sz="12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, including icons by </a:t>
            </a:r>
            <a:r>
              <a:rPr b="1" lang="en-GB" sz="1200">
                <a:solidFill>
                  <a:schemeClr val="dk1"/>
                </a:solidFill>
                <a:uFill>
                  <a:noFill/>
                </a:uFill>
                <a:latin typeface="Libre Franklin"/>
                <a:ea typeface="Libre Franklin"/>
                <a:cs typeface="Libre Franklin"/>
                <a:sym typeface="Libre Franklin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-GB" sz="12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, infographics &amp; images by </a:t>
            </a:r>
            <a:r>
              <a:rPr b="1" lang="en-GB" sz="1200">
                <a:solidFill>
                  <a:schemeClr val="dk1"/>
                </a:solidFill>
                <a:uFill>
                  <a:noFill/>
                </a:uFill>
                <a:latin typeface="Libre Franklin"/>
                <a:ea typeface="Libre Franklin"/>
                <a:cs typeface="Libre Franklin"/>
                <a:sym typeface="Libre Franklin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 </a:t>
            </a:r>
            <a:r>
              <a:rPr lang="en-GB" sz="12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and illustrations by </a:t>
            </a:r>
            <a:r>
              <a:rPr b="1" lang="en-GB" sz="1200">
                <a:solidFill>
                  <a:schemeClr val="dk1"/>
                </a:solidFill>
                <a:uFill>
                  <a:noFill/>
                </a:uFill>
                <a:latin typeface="Libre Franklin"/>
                <a:ea typeface="Libre Franklin"/>
                <a:cs typeface="Libre Franklin"/>
                <a:sym typeface="Libre Franklin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Stories</a:t>
            </a:r>
            <a:endParaRPr b="1" sz="12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">
  <p:cSld name="CUSTOM_17_1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"/>
          <p:cNvSpPr txBox="1"/>
          <p:nvPr>
            <p:ph type="title"/>
          </p:nvPr>
        </p:nvSpPr>
        <p:spPr>
          <a:xfrm>
            <a:off x="540000" y="491400"/>
            <a:ext cx="8100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/>
        </p:txBody>
      </p:sp>
      <p:sp>
        <p:nvSpPr>
          <p:cNvPr id="72" name="Google Shape;72;p13"/>
          <p:cNvSpPr/>
          <p:nvPr/>
        </p:nvSpPr>
        <p:spPr>
          <a:xfrm rot="-5400000">
            <a:off x="7422000" y="3421500"/>
            <a:ext cx="2190300" cy="12537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7_1_1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4"/>
          <p:cNvSpPr/>
          <p:nvPr/>
        </p:nvSpPr>
        <p:spPr>
          <a:xfrm rot="-5400454">
            <a:off x="6015293" y="166500"/>
            <a:ext cx="4545900" cy="1710900"/>
          </a:xfrm>
          <a:prstGeom prst="triangle">
            <a:avLst>
              <a:gd fmla="val 52282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4"/>
          <p:cNvSpPr/>
          <p:nvPr/>
        </p:nvSpPr>
        <p:spPr>
          <a:xfrm rot="5400000">
            <a:off x="-468300" y="468300"/>
            <a:ext cx="2190300" cy="12537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4"/>
          <p:cNvSpPr txBox="1"/>
          <p:nvPr>
            <p:ph type="title"/>
          </p:nvPr>
        </p:nvSpPr>
        <p:spPr>
          <a:xfrm>
            <a:off x="540000" y="491400"/>
            <a:ext cx="8100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7_1_1_1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/>
          <p:nvPr/>
        </p:nvSpPr>
        <p:spPr>
          <a:xfrm flipH="1" rot="5400454">
            <a:off x="-1417132" y="166500"/>
            <a:ext cx="4545900" cy="1710900"/>
          </a:xfrm>
          <a:prstGeom prst="triangle">
            <a:avLst>
              <a:gd fmla="val 52282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15"/>
          <p:cNvSpPr/>
          <p:nvPr/>
        </p:nvSpPr>
        <p:spPr>
          <a:xfrm flipH="1" rot="-5400000">
            <a:off x="7422000" y="468300"/>
            <a:ext cx="2190300" cy="12537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15"/>
          <p:cNvSpPr txBox="1"/>
          <p:nvPr>
            <p:ph type="title"/>
          </p:nvPr>
        </p:nvSpPr>
        <p:spPr>
          <a:xfrm>
            <a:off x="540000" y="491400"/>
            <a:ext cx="8100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17_1_1_1_1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/>
          <p:nvPr/>
        </p:nvSpPr>
        <p:spPr>
          <a:xfrm rot="-5400454">
            <a:off x="6015293" y="166500"/>
            <a:ext cx="4545900" cy="1710900"/>
          </a:xfrm>
          <a:prstGeom prst="triangle">
            <a:avLst>
              <a:gd fmla="val 52282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6"/>
          <p:cNvSpPr txBox="1"/>
          <p:nvPr>
            <p:ph type="title"/>
          </p:nvPr>
        </p:nvSpPr>
        <p:spPr>
          <a:xfrm>
            <a:off x="540000" y="491400"/>
            <a:ext cx="8100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5">
  <p:cSld name="CUSTOM_17_1_1_1_1_1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/>
          <p:nvPr/>
        </p:nvSpPr>
        <p:spPr>
          <a:xfrm>
            <a:off x="0" y="4410000"/>
            <a:ext cx="1299900" cy="744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7"/>
          <p:cNvSpPr/>
          <p:nvPr/>
        </p:nvSpPr>
        <p:spPr>
          <a:xfrm rot="-5400454">
            <a:off x="6015293" y="166500"/>
            <a:ext cx="4545900" cy="1710900"/>
          </a:xfrm>
          <a:prstGeom prst="triangle">
            <a:avLst>
              <a:gd fmla="val 52282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7"/>
          <p:cNvSpPr txBox="1"/>
          <p:nvPr>
            <p:ph type="title"/>
          </p:nvPr>
        </p:nvSpPr>
        <p:spPr>
          <a:xfrm>
            <a:off x="540000" y="491400"/>
            <a:ext cx="8100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6">
  <p:cSld name="CUSTOM_17_1_1_1_1_1_1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/>
          <p:nvPr/>
        </p:nvSpPr>
        <p:spPr>
          <a:xfrm flipH="1" rot="10800000">
            <a:off x="0" y="0"/>
            <a:ext cx="3956400" cy="12537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8"/>
          <p:cNvSpPr/>
          <p:nvPr/>
        </p:nvSpPr>
        <p:spPr>
          <a:xfrm rot="-5400000">
            <a:off x="7422000" y="3423000"/>
            <a:ext cx="2190300" cy="12537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18"/>
          <p:cNvSpPr txBox="1"/>
          <p:nvPr>
            <p:ph type="title"/>
          </p:nvPr>
        </p:nvSpPr>
        <p:spPr>
          <a:xfrm>
            <a:off x="540000" y="491400"/>
            <a:ext cx="8100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7">
  <p:cSld name="CUSTOM_17_1_1_1_1_1_1_1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9"/>
          <p:cNvSpPr/>
          <p:nvPr/>
        </p:nvSpPr>
        <p:spPr>
          <a:xfrm flipH="1" rot="10800000">
            <a:off x="0" y="0"/>
            <a:ext cx="3956400" cy="12537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19"/>
          <p:cNvSpPr/>
          <p:nvPr/>
        </p:nvSpPr>
        <p:spPr>
          <a:xfrm rot="-5400000">
            <a:off x="7422000" y="3423000"/>
            <a:ext cx="2190300" cy="12537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19"/>
          <p:cNvSpPr/>
          <p:nvPr/>
        </p:nvSpPr>
        <p:spPr>
          <a:xfrm rot="5400000">
            <a:off x="288601" y="2755547"/>
            <a:ext cx="862800" cy="360000"/>
          </a:xfrm>
          <a:prstGeom prst="triangle">
            <a:avLst>
              <a:gd fmla="val 63488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19"/>
          <p:cNvSpPr txBox="1"/>
          <p:nvPr>
            <p:ph type="title"/>
          </p:nvPr>
        </p:nvSpPr>
        <p:spPr>
          <a:xfrm>
            <a:off x="540000" y="491400"/>
            <a:ext cx="8100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8">
  <p:cSld name="CUSTOM_17_1_1_1_1_1_1_1_1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0"/>
          <p:cNvSpPr/>
          <p:nvPr/>
        </p:nvSpPr>
        <p:spPr>
          <a:xfrm rot="10800000">
            <a:off x="5187600" y="0"/>
            <a:ext cx="3956400" cy="12537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20"/>
          <p:cNvSpPr/>
          <p:nvPr/>
        </p:nvSpPr>
        <p:spPr>
          <a:xfrm flipH="1" rot="5400000">
            <a:off x="-468300" y="3423000"/>
            <a:ext cx="2190300" cy="12537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20"/>
          <p:cNvSpPr/>
          <p:nvPr/>
        </p:nvSpPr>
        <p:spPr>
          <a:xfrm flipH="1" rot="-5400000">
            <a:off x="8028601" y="2755547"/>
            <a:ext cx="862800" cy="360000"/>
          </a:xfrm>
          <a:prstGeom prst="triangle">
            <a:avLst>
              <a:gd fmla="val 63488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20"/>
          <p:cNvSpPr txBox="1"/>
          <p:nvPr>
            <p:ph type="title"/>
          </p:nvPr>
        </p:nvSpPr>
        <p:spPr>
          <a:xfrm>
            <a:off x="540000" y="491400"/>
            <a:ext cx="8100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/>
        </p:nvSpPr>
        <p:spPr>
          <a:xfrm>
            <a:off x="1886216" y="4155000"/>
            <a:ext cx="1726800" cy="988500"/>
          </a:xfrm>
          <a:prstGeom prst="rtTriangle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" name="Google Shape;15;p3"/>
          <p:cNvSpPr/>
          <p:nvPr/>
        </p:nvSpPr>
        <p:spPr>
          <a:xfrm rot="5400000">
            <a:off x="-1833000" y="1832850"/>
            <a:ext cx="8573400" cy="49077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3"/>
          <p:cNvSpPr txBox="1"/>
          <p:nvPr>
            <p:ph type="title"/>
          </p:nvPr>
        </p:nvSpPr>
        <p:spPr>
          <a:xfrm flipH="1">
            <a:off x="616300" y="720000"/>
            <a:ext cx="2895600" cy="185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100"/>
              <a:buNone/>
              <a:defRPr sz="5500"/>
            </a:lvl1pPr>
            <a:lvl2pPr lvl="1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/>
        </p:txBody>
      </p:sp>
      <p:sp>
        <p:nvSpPr>
          <p:cNvPr id="17" name="Google Shape;17;p3"/>
          <p:cNvSpPr txBox="1"/>
          <p:nvPr>
            <p:ph hasCustomPrompt="1" idx="2" type="title"/>
          </p:nvPr>
        </p:nvSpPr>
        <p:spPr>
          <a:xfrm flipH="1">
            <a:off x="616300" y="3795175"/>
            <a:ext cx="1635300" cy="9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5000"/>
              <a:buNone/>
              <a:defRPr sz="7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/>
          <p:nvPr>
            <p:ph idx="1" type="subTitle"/>
          </p:nvPr>
        </p:nvSpPr>
        <p:spPr>
          <a:xfrm flipH="1">
            <a:off x="5312925" y="3960725"/>
            <a:ext cx="3093600" cy="67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CUSTOM_18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1"/>
          <p:cNvSpPr/>
          <p:nvPr/>
        </p:nvSpPr>
        <p:spPr>
          <a:xfrm flipH="1" rot="10800000">
            <a:off x="0" y="0"/>
            <a:ext cx="2190300" cy="12537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21"/>
          <p:cNvSpPr/>
          <p:nvPr/>
        </p:nvSpPr>
        <p:spPr>
          <a:xfrm flipH="1" rot="-5400000">
            <a:off x="6596700" y="1293600"/>
            <a:ext cx="3840900" cy="12537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21"/>
          <p:cNvSpPr txBox="1"/>
          <p:nvPr>
            <p:ph type="title"/>
          </p:nvPr>
        </p:nvSpPr>
        <p:spPr>
          <a:xfrm>
            <a:off x="540000" y="491400"/>
            <a:ext cx="8100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/>
        </p:txBody>
      </p:sp>
      <p:sp>
        <p:nvSpPr>
          <p:cNvPr id="106" name="Google Shape;106;p21"/>
          <p:cNvSpPr txBox="1"/>
          <p:nvPr>
            <p:ph idx="1" type="subTitle"/>
          </p:nvPr>
        </p:nvSpPr>
        <p:spPr>
          <a:xfrm>
            <a:off x="6336385" y="2307650"/>
            <a:ext cx="1440000" cy="49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latin typeface="Be Vietnam"/>
                <a:ea typeface="Be Vietnam"/>
                <a:cs typeface="Be Vietnam"/>
                <a:sym typeface="Be Vietnam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21"/>
          <p:cNvSpPr txBox="1"/>
          <p:nvPr>
            <p:ph idx="2" type="subTitle"/>
          </p:nvPr>
        </p:nvSpPr>
        <p:spPr>
          <a:xfrm>
            <a:off x="6337577" y="2750075"/>
            <a:ext cx="1882800" cy="9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1">
    <p:bg>
      <p:bgPr>
        <a:solidFill>
          <a:schemeClr val="lt1"/>
        </a:solid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2"/>
          <p:cNvSpPr/>
          <p:nvPr/>
        </p:nvSpPr>
        <p:spPr>
          <a:xfrm flipH="1" rot="-5400000">
            <a:off x="7422000" y="468300"/>
            <a:ext cx="2190300" cy="12537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22"/>
          <p:cNvSpPr txBox="1"/>
          <p:nvPr>
            <p:ph idx="1" type="subTitle"/>
          </p:nvPr>
        </p:nvSpPr>
        <p:spPr>
          <a:xfrm>
            <a:off x="620700" y="3794775"/>
            <a:ext cx="2595600" cy="36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1" name="Google Shape;111;p22"/>
          <p:cNvSpPr txBox="1"/>
          <p:nvPr>
            <p:ph idx="2" type="subTitle"/>
          </p:nvPr>
        </p:nvSpPr>
        <p:spPr>
          <a:xfrm>
            <a:off x="620700" y="2215425"/>
            <a:ext cx="2595600" cy="36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2" name="Google Shape;112;p22"/>
          <p:cNvSpPr txBox="1"/>
          <p:nvPr>
            <p:ph idx="3" type="subTitle"/>
          </p:nvPr>
        </p:nvSpPr>
        <p:spPr>
          <a:xfrm>
            <a:off x="620700" y="1851575"/>
            <a:ext cx="2159700" cy="36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600">
                <a:solidFill>
                  <a:schemeClr val="dk1"/>
                </a:solidFill>
                <a:latin typeface="Be Vietnam"/>
                <a:ea typeface="Be Vietnam"/>
                <a:cs typeface="Be Vietnam"/>
                <a:sym typeface="Be Vietnam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3" name="Google Shape;113;p22"/>
          <p:cNvSpPr txBox="1"/>
          <p:nvPr>
            <p:ph idx="4" type="subTitle"/>
          </p:nvPr>
        </p:nvSpPr>
        <p:spPr>
          <a:xfrm>
            <a:off x="3342325" y="1851575"/>
            <a:ext cx="2159700" cy="36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600">
                <a:solidFill>
                  <a:schemeClr val="dk1"/>
                </a:solidFill>
                <a:latin typeface="Be Vietnam"/>
                <a:ea typeface="Be Vietnam"/>
                <a:cs typeface="Be Vietnam"/>
                <a:sym typeface="Be Vietnam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4" name="Google Shape;114;p22"/>
          <p:cNvSpPr txBox="1"/>
          <p:nvPr>
            <p:ph idx="5" type="subTitle"/>
          </p:nvPr>
        </p:nvSpPr>
        <p:spPr>
          <a:xfrm>
            <a:off x="6063950" y="1851575"/>
            <a:ext cx="2159700" cy="36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600">
                <a:solidFill>
                  <a:schemeClr val="dk1"/>
                </a:solidFill>
                <a:latin typeface="Be Vietnam"/>
                <a:ea typeface="Be Vietnam"/>
                <a:cs typeface="Be Vietnam"/>
                <a:sym typeface="Be Vietnam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5" name="Google Shape;115;p22"/>
          <p:cNvSpPr txBox="1"/>
          <p:nvPr>
            <p:ph idx="6" type="subTitle"/>
          </p:nvPr>
        </p:nvSpPr>
        <p:spPr>
          <a:xfrm>
            <a:off x="620700" y="3428625"/>
            <a:ext cx="2139300" cy="36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600">
                <a:solidFill>
                  <a:schemeClr val="dk1"/>
                </a:solidFill>
                <a:latin typeface="Be Vietnam"/>
                <a:ea typeface="Be Vietnam"/>
                <a:cs typeface="Be Vietnam"/>
                <a:sym typeface="Be Vietnam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6" name="Google Shape;116;p22"/>
          <p:cNvSpPr txBox="1"/>
          <p:nvPr>
            <p:ph idx="7" type="subTitle"/>
          </p:nvPr>
        </p:nvSpPr>
        <p:spPr>
          <a:xfrm>
            <a:off x="3342325" y="3428625"/>
            <a:ext cx="2159700" cy="36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600">
                <a:solidFill>
                  <a:schemeClr val="dk1"/>
                </a:solidFill>
                <a:latin typeface="Be Vietnam"/>
                <a:ea typeface="Be Vietnam"/>
                <a:cs typeface="Be Vietnam"/>
                <a:sym typeface="Be Vietnam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7" name="Google Shape;117;p22"/>
          <p:cNvSpPr txBox="1"/>
          <p:nvPr>
            <p:ph idx="8" type="subTitle"/>
          </p:nvPr>
        </p:nvSpPr>
        <p:spPr>
          <a:xfrm>
            <a:off x="6063950" y="3428625"/>
            <a:ext cx="2159700" cy="36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600">
                <a:solidFill>
                  <a:schemeClr val="dk1"/>
                </a:solidFill>
                <a:latin typeface="Be Vietnam"/>
                <a:ea typeface="Be Vietnam"/>
                <a:cs typeface="Be Vietnam"/>
                <a:sym typeface="Be Vietnam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8" name="Google Shape;118;p22"/>
          <p:cNvSpPr txBox="1"/>
          <p:nvPr>
            <p:ph hasCustomPrompt="1" type="title"/>
          </p:nvPr>
        </p:nvSpPr>
        <p:spPr>
          <a:xfrm flipH="1">
            <a:off x="620700" y="1491575"/>
            <a:ext cx="1080000" cy="36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19" name="Google Shape;119;p22"/>
          <p:cNvSpPr txBox="1"/>
          <p:nvPr>
            <p:ph hasCustomPrompt="1" idx="9" type="title"/>
          </p:nvPr>
        </p:nvSpPr>
        <p:spPr>
          <a:xfrm>
            <a:off x="3342325" y="1491575"/>
            <a:ext cx="1080000" cy="36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22"/>
          <p:cNvSpPr txBox="1"/>
          <p:nvPr>
            <p:ph hasCustomPrompt="1" idx="13" type="title"/>
          </p:nvPr>
        </p:nvSpPr>
        <p:spPr>
          <a:xfrm>
            <a:off x="6063950" y="1491575"/>
            <a:ext cx="1080000" cy="36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1" name="Google Shape;121;p22"/>
          <p:cNvSpPr txBox="1"/>
          <p:nvPr>
            <p:ph hasCustomPrompt="1" idx="14" type="title"/>
          </p:nvPr>
        </p:nvSpPr>
        <p:spPr>
          <a:xfrm flipH="1">
            <a:off x="620700" y="3068625"/>
            <a:ext cx="1080000" cy="36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2" name="Google Shape;122;p22"/>
          <p:cNvSpPr txBox="1"/>
          <p:nvPr>
            <p:ph hasCustomPrompt="1" idx="15" type="title"/>
          </p:nvPr>
        </p:nvSpPr>
        <p:spPr>
          <a:xfrm>
            <a:off x="3342325" y="3068625"/>
            <a:ext cx="1080000" cy="36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3" name="Google Shape;123;p22"/>
          <p:cNvSpPr txBox="1"/>
          <p:nvPr>
            <p:ph hasCustomPrompt="1" idx="16" type="title"/>
          </p:nvPr>
        </p:nvSpPr>
        <p:spPr>
          <a:xfrm>
            <a:off x="6063950" y="3068625"/>
            <a:ext cx="1080000" cy="36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4" name="Google Shape;124;p22"/>
          <p:cNvSpPr txBox="1"/>
          <p:nvPr>
            <p:ph idx="17" type="title"/>
          </p:nvPr>
        </p:nvSpPr>
        <p:spPr>
          <a:xfrm>
            <a:off x="540000" y="491400"/>
            <a:ext cx="8100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5" name="Google Shape;125;p22"/>
          <p:cNvSpPr txBox="1"/>
          <p:nvPr>
            <p:ph idx="18" type="subTitle"/>
          </p:nvPr>
        </p:nvSpPr>
        <p:spPr>
          <a:xfrm>
            <a:off x="3342325" y="2215425"/>
            <a:ext cx="2595600" cy="36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6" name="Google Shape;126;p22"/>
          <p:cNvSpPr txBox="1"/>
          <p:nvPr>
            <p:ph idx="19" type="subTitle"/>
          </p:nvPr>
        </p:nvSpPr>
        <p:spPr>
          <a:xfrm>
            <a:off x="6063950" y="2215425"/>
            <a:ext cx="2595600" cy="36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7" name="Google Shape;127;p22"/>
          <p:cNvSpPr txBox="1"/>
          <p:nvPr>
            <p:ph idx="20" type="subTitle"/>
          </p:nvPr>
        </p:nvSpPr>
        <p:spPr>
          <a:xfrm>
            <a:off x="3342325" y="3794775"/>
            <a:ext cx="2595600" cy="36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8" name="Google Shape;128;p22"/>
          <p:cNvSpPr txBox="1"/>
          <p:nvPr>
            <p:ph idx="21" type="subTitle"/>
          </p:nvPr>
        </p:nvSpPr>
        <p:spPr>
          <a:xfrm>
            <a:off x="6063950" y="3794775"/>
            <a:ext cx="2595600" cy="36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2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3"/>
          <p:cNvSpPr/>
          <p:nvPr/>
        </p:nvSpPr>
        <p:spPr>
          <a:xfrm flipH="1" rot="10800000">
            <a:off x="0" y="0"/>
            <a:ext cx="2190300" cy="12537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23"/>
          <p:cNvSpPr txBox="1"/>
          <p:nvPr>
            <p:ph type="title"/>
          </p:nvPr>
        </p:nvSpPr>
        <p:spPr>
          <a:xfrm>
            <a:off x="540000" y="491400"/>
            <a:ext cx="8100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/>
        </p:txBody>
      </p:sp>
      <p:sp>
        <p:nvSpPr>
          <p:cNvPr id="132" name="Google Shape;132;p23"/>
          <p:cNvSpPr txBox="1"/>
          <p:nvPr>
            <p:ph idx="1" type="subTitle"/>
          </p:nvPr>
        </p:nvSpPr>
        <p:spPr>
          <a:xfrm>
            <a:off x="821150" y="3850150"/>
            <a:ext cx="1970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3" name="Google Shape;133;p23"/>
          <p:cNvSpPr txBox="1"/>
          <p:nvPr>
            <p:ph idx="2" type="subTitle"/>
          </p:nvPr>
        </p:nvSpPr>
        <p:spPr>
          <a:xfrm>
            <a:off x="6719376" y="3850150"/>
            <a:ext cx="1970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4" name="Google Shape;134;p23"/>
          <p:cNvSpPr txBox="1"/>
          <p:nvPr>
            <p:ph idx="3" type="subTitle"/>
          </p:nvPr>
        </p:nvSpPr>
        <p:spPr>
          <a:xfrm>
            <a:off x="6719376" y="2161650"/>
            <a:ext cx="1970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23"/>
          <p:cNvSpPr txBox="1"/>
          <p:nvPr>
            <p:ph idx="4" type="subTitle"/>
          </p:nvPr>
        </p:nvSpPr>
        <p:spPr>
          <a:xfrm>
            <a:off x="821150" y="2161650"/>
            <a:ext cx="1970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p23"/>
          <p:cNvSpPr txBox="1"/>
          <p:nvPr>
            <p:ph idx="5" type="subTitle"/>
          </p:nvPr>
        </p:nvSpPr>
        <p:spPr>
          <a:xfrm>
            <a:off x="821138" y="1826925"/>
            <a:ext cx="1603500" cy="30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Be Vietnam"/>
              <a:buNone/>
              <a:defRPr sz="2200">
                <a:solidFill>
                  <a:schemeClr val="dk1"/>
                </a:solidFill>
                <a:latin typeface="Be Vietnam"/>
                <a:ea typeface="Be Vietnam"/>
                <a:cs typeface="Be Vietnam"/>
                <a:sym typeface="Be Vietna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7" name="Google Shape;137;p23"/>
          <p:cNvSpPr txBox="1"/>
          <p:nvPr>
            <p:ph idx="6" type="subTitle"/>
          </p:nvPr>
        </p:nvSpPr>
        <p:spPr>
          <a:xfrm>
            <a:off x="821138" y="3520300"/>
            <a:ext cx="1603500" cy="30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Be Vietnam"/>
              <a:buNone/>
              <a:defRPr sz="2200">
                <a:solidFill>
                  <a:schemeClr val="dk1"/>
                </a:solidFill>
                <a:latin typeface="Be Vietnam"/>
                <a:ea typeface="Be Vietnam"/>
                <a:cs typeface="Be Vietnam"/>
                <a:sym typeface="Be Vietna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p23"/>
          <p:cNvSpPr txBox="1"/>
          <p:nvPr>
            <p:ph idx="7" type="subTitle"/>
          </p:nvPr>
        </p:nvSpPr>
        <p:spPr>
          <a:xfrm>
            <a:off x="6719363" y="3520300"/>
            <a:ext cx="1603500" cy="30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Be Vietnam"/>
              <a:buNone/>
              <a:defRPr sz="2200">
                <a:solidFill>
                  <a:schemeClr val="dk1"/>
                </a:solidFill>
                <a:latin typeface="Be Vietnam"/>
                <a:ea typeface="Be Vietnam"/>
                <a:cs typeface="Be Vietnam"/>
                <a:sym typeface="Be Vietna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9" name="Google Shape;139;p23"/>
          <p:cNvSpPr txBox="1"/>
          <p:nvPr>
            <p:ph idx="8" type="subTitle"/>
          </p:nvPr>
        </p:nvSpPr>
        <p:spPr>
          <a:xfrm>
            <a:off x="6719363" y="1826925"/>
            <a:ext cx="1603500" cy="30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Be Vietnam"/>
              <a:buNone/>
              <a:defRPr sz="2200">
                <a:solidFill>
                  <a:schemeClr val="dk1"/>
                </a:solidFill>
                <a:latin typeface="Be Vietnam"/>
                <a:ea typeface="Be Vietnam"/>
                <a:cs typeface="Be Vietnam"/>
                <a:sym typeface="Be Vietna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BLANK_9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4"/>
          <p:cNvSpPr/>
          <p:nvPr/>
        </p:nvSpPr>
        <p:spPr>
          <a:xfrm rot="-5400545">
            <a:off x="-414952" y="1101875"/>
            <a:ext cx="15125400" cy="4392600"/>
          </a:xfrm>
          <a:prstGeom prst="triangle">
            <a:avLst>
              <a:gd fmla="val 75868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24"/>
          <p:cNvSpPr/>
          <p:nvPr/>
        </p:nvSpPr>
        <p:spPr>
          <a:xfrm flipH="1" rot="5400501">
            <a:off x="-2566725" y="1315675"/>
            <a:ext cx="8231700" cy="3098100"/>
          </a:xfrm>
          <a:prstGeom prst="triangle">
            <a:avLst>
              <a:gd fmla="val 3337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24"/>
          <p:cNvSpPr/>
          <p:nvPr/>
        </p:nvSpPr>
        <p:spPr>
          <a:xfrm flipH="1">
            <a:off x="1529425" y="1821047"/>
            <a:ext cx="568200" cy="303900"/>
          </a:xfrm>
          <a:prstGeom prst="triangle">
            <a:avLst>
              <a:gd fmla="val 79071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24"/>
          <p:cNvSpPr/>
          <p:nvPr/>
        </p:nvSpPr>
        <p:spPr>
          <a:xfrm flipH="1" rot="1735613">
            <a:off x="2922573" y="374063"/>
            <a:ext cx="862737" cy="359862"/>
          </a:xfrm>
          <a:prstGeom prst="triangle">
            <a:avLst>
              <a:gd fmla="val 4077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24"/>
          <p:cNvSpPr/>
          <p:nvPr/>
        </p:nvSpPr>
        <p:spPr>
          <a:xfrm flipH="1">
            <a:off x="6486290" y="455813"/>
            <a:ext cx="862800" cy="360000"/>
          </a:xfrm>
          <a:prstGeom prst="triangle">
            <a:avLst>
              <a:gd fmla="val 7907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24"/>
          <p:cNvSpPr/>
          <p:nvPr/>
        </p:nvSpPr>
        <p:spPr>
          <a:xfrm flipH="1" rot="-2872435">
            <a:off x="6482459" y="4144893"/>
            <a:ext cx="579637" cy="241921"/>
          </a:xfrm>
          <a:prstGeom prst="triangle">
            <a:avLst>
              <a:gd fmla="val 4077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24"/>
          <p:cNvSpPr/>
          <p:nvPr/>
        </p:nvSpPr>
        <p:spPr>
          <a:xfrm flipH="1" rot="10423910">
            <a:off x="4282111" y="3798039"/>
            <a:ext cx="579766" cy="242044"/>
          </a:xfrm>
          <a:prstGeom prst="triangle">
            <a:avLst>
              <a:gd fmla="val 4077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24"/>
          <p:cNvSpPr/>
          <p:nvPr/>
        </p:nvSpPr>
        <p:spPr>
          <a:xfrm rot="9168373">
            <a:off x="8331016" y="3196130"/>
            <a:ext cx="489058" cy="204076"/>
          </a:xfrm>
          <a:prstGeom prst="triangle">
            <a:avLst>
              <a:gd fmla="val 48896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24"/>
          <p:cNvSpPr/>
          <p:nvPr/>
        </p:nvSpPr>
        <p:spPr>
          <a:xfrm flipH="1" rot="10800000">
            <a:off x="1418050" y="4633849"/>
            <a:ext cx="321600" cy="171900"/>
          </a:xfrm>
          <a:prstGeom prst="triangle">
            <a:avLst>
              <a:gd fmla="val 44091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24"/>
          <p:cNvSpPr txBox="1"/>
          <p:nvPr>
            <p:ph type="title"/>
          </p:nvPr>
        </p:nvSpPr>
        <p:spPr>
          <a:xfrm>
            <a:off x="3264900" y="1730575"/>
            <a:ext cx="2478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41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/>
        </p:txBody>
      </p:sp>
      <p:sp>
        <p:nvSpPr>
          <p:cNvPr id="151" name="Google Shape;151;p24"/>
          <p:cNvSpPr txBox="1"/>
          <p:nvPr>
            <p:ph idx="1" type="subTitle"/>
          </p:nvPr>
        </p:nvSpPr>
        <p:spPr>
          <a:xfrm>
            <a:off x="616200" y="3310875"/>
            <a:ext cx="2051700" cy="79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52" name="Google Shape;152;p24"/>
          <p:cNvSpPr txBox="1"/>
          <p:nvPr>
            <p:ph idx="2" type="subTitle"/>
          </p:nvPr>
        </p:nvSpPr>
        <p:spPr>
          <a:xfrm>
            <a:off x="3264900" y="2349588"/>
            <a:ext cx="2051700" cy="79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53" name="Google Shape;153;p24"/>
          <p:cNvSpPr txBox="1"/>
          <p:nvPr>
            <p:ph idx="3" type="subTitle"/>
          </p:nvPr>
        </p:nvSpPr>
        <p:spPr>
          <a:xfrm>
            <a:off x="6257690" y="1433325"/>
            <a:ext cx="2051700" cy="79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54" name="Google Shape;154;p24"/>
          <p:cNvSpPr txBox="1"/>
          <p:nvPr>
            <p:ph idx="4" type="title"/>
          </p:nvPr>
        </p:nvSpPr>
        <p:spPr>
          <a:xfrm>
            <a:off x="6257700" y="815825"/>
            <a:ext cx="2478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41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/>
        </p:txBody>
      </p:sp>
      <p:sp>
        <p:nvSpPr>
          <p:cNvPr id="155" name="Google Shape;155;p24"/>
          <p:cNvSpPr txBox="1"/>
          <p:nvPr>
            <p:ph idx="5" type="title"/>
          </p:nvPr>
        </p:nvSpPr>
        <p:spPr>
          <a:xfrm>
            <a:off x="616200" y="2695775"/>
            <a:ext cx="2478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41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CUSTOM_16"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5"/>
          <p:cNvSpPr txBox="1"/>
          <p:nvPr>
            <p:ph type="title"/>
          </p:nvPr>
        </p:nvSpPr>
        <p:spPr>
          <a:xfrm>
            <a:off x="752200" y="491400"/>
            <a:ext cx="7767600" cy="199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/>
        </p:txBody>
      </p:sp>
      <p:sp>
        <p:nvSpPr>
          <p:cNvPr id="158" name="Google Shape;158;p25"/>
          <p:cNvSpPr txBox="1"/>
          <p:nvPr>
            <p:ph idx="1" type="subTitle"/>
          </p:nvPr>
        </p:nvSpPr>
        <p:spPr>
          <a:xfrm>
            <a:off x="4946704" y="3425100"/>
            <a:ext cx="3573000" cy="9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with Six Column 3">
  <p:cSld name="CUSTOM_11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6"/>
          <p:cNvSpPr/>
          <p:nvPr/>
        </p:nvSpPr>
        <p:spPr>
          <a:xfrm flipH="1" rot="10800000">
            <a:off x="0" y="0"/>
            <a:ext cx="2190300" cy="12537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26"/>
          <p:cNvSpPr/>
          <p:nvPr/>
        </p:nvSpPr>
        <p:spPr>
          <a:xfrm flipH="1" rot="-5400000">
            <a:off x="6596700" y="1293600"/>
            <a:ext cx="3840900" cy="12537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26"/>
          <p:cNvSpPr txBox="1"/>
          <p:nvPr>
            <p:ph idx="1" type="subTitle"/>
          </p:nvPr>
        </p:nvSpPr>
        <p:spPr>
          <a:xfrm>
            <a:off x="2262975" y="1477125"/>
            <a:ext cx="4590600" cy="102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63" name="Google Shape;163;p26"/>
          <p:cNvSpPr txBox="1"/>
          <p:nvPr>
            <p:ph type="title"/>
          </p:nvPr>
        </p:nvSpPr>
        <p:spPr>
          <a:xfrm>
            <a:off x="540000" y="491400"/>
            <a:ext cx="8100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/>
        </p:txBody>
      </p:sp>
      <p:sp>
        <p:nvSpPr>
          <p:cNvPr id="164" name="Google Shape;164;p26"/>
          <p:cNvSpPr txBox="1"/>
          <p:nvPr>
            <p:ph idx="2" type="subTitle"/>
          </p:nvPr>
        </p:nvSpPr>
        <p:spPr>
          <a:xfrm>
            <a:off x="1301249" y="3125975"/>
            <a:ext cx="1573500" cy="38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dk1"/>
                </a:solidFill>
                <a:latin typeface="Be Vietnam"/>
                <a:ea typeface="Be Vietnam"/>
                <a:cs typeface="Be Vietnam"/>
                <a:sym typeface="Be Vietna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65" name="Google Shape;165;p26"/>
          <p:cNvSpPr txBox="1"/>
          <p:nvPr>
            <p:ph idx="3" type="subTitle"/>
          </p:nvPr>
        </p:nvSpPr>
        <p:spPr>
          <a:xfrm>
            <a:off x="4125473" y="3125975"/>
            <a:ext cx="1573500" cy="38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dk1"/>
                </a:solidFill>
                <a:latin typeface="Be Vietnam"/>
                <a:ea typeface="Be Vietnam"/>
                <a:cs typeface="Be Vietnam"/>
                <a:sym typeface="Be Vietna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66" name="Google Shape;166;p26"/>
          <p:cNvSpPr txBox="1"/>
          <p:nvPr>
            <p:ph idx="4" type="subTitle"/>
          </p:nvPr>
        </p:nvSpPr>
        <p:spPr>
          <a:xfrm>
            <a:off x="6838451" y="3125975"/>
            <a:ext cx="1573500" cy="38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dk1"/>
                </a:solidFill>
                <a:latin typeface="Be Vietnam"/>
                <a:ea typeface="Be Vietnam"/>
                <a:cs typeface="Be Vietnam"/>
                <a:sym typeface="Be Vietna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67" name="Google Shape;167;p26"/>
          <p:cNvSpPr txBox="1"/>
          <p:nvPr>
            <p:ph idx="5" type="subTitle"/>
          </p:nvPr>
        </p:nvSpPr>
        <p:spPr>
          <a:xfrm>
            <a:off x="1301249" y="4104300"/>
            <a:ext cx="1573500" cy="38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dk1"/>
                </a:solidFill>
                <a:latin typeface="Be Vietnam"/>
                <a:ea typeface="Be Vietnam"/>
                <a:cs typeface="Be Vietnam"/>
                <a:sym typeface="Be Vietna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68" name="Google Shape;168;p26"/>
          <p:cNvSpPr txBox="1"/>
          <p:nvPr>
            <p:ph idx="6" type="subTitle"/>
          </p:nvPr>
        </p:nvSpPr>
        <p:spPr>
          <a:xfrm>
            <a:off x="4125473" y="4104300"/>
            <a:ext cx="1573500" cy="38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dk1"/>
                </a:solidFill>
                <a:latin typeface="Be Vietnam"/>
                <a:ea typeface="Be Vietnam"/>
                <a:cs typeface="Be Vietnam"/>
                <a:sym typeface="Be Vietna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69" name="Google Shape;169;p26"/>
          <p:cNvSpPr txBox="1"/>
          <p:nvPr>
            <p:ph idx="7" type="subTitle"/>
          </p:nvPr>
        </p:nvSpPr>
        <p:spPr>
          <a:xfrm>
            <a:off x="6838451" y="4104300"/>
            <a:ext cx="1573500" cy="38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dk1"/>
                </a:solidFill>
                <a:latin typeface="Be Vietnam"/>
                <a:ea typeface="Be Vietnam"/>
                <a:cs typeface="Be Vietnam"/>
                <a:sym typeface="Be Vietna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itle">
  <p:cSld name="CUSTOM_10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/>
        </p:nvSpPr>
        <p:spPr>
          <a:xfrm>
            <a:off x="-7075" y="3399049"/>
            <a:ext cx="3084600" cy="1765800"/>
          </a:xfrm>
          <a:prstGeom prst="rtTriangle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27"/>
          <p:cNvSpPr/>
          <p:nvPr/>
        </p:nvSpPr>
        <p:spPr>
          <a:xfrm flipH="1">
            <a:off x="1371600" y="715319"/>
            <a:ext cx="7772400" cy="4449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27"/>
          <p:cNvSpPr txBox="1"/>
          <p:nvPr>
            <p:ph type="title"/>
          </p:nvPr>
        </p:nvSpPr>
        <p:spPr>
          <a:xfrm>
            <a:off x="616200" y="720000"/>
            <a:ext cx="5261700" cy="249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4100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>
                <a:latin typeface="Catamaran"/>
                <a:ea typeface="Catamaran"/>
                <a:cs typeface="Catamaran"/>
                <a:sym typeface="Catamara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>
                <a:latin typeface="Catamaran"/>
                <a:ea typeface="Catamaran"/>
                <a:cs typeface="Catamaran"/>
                <a:sym typeface="Catamara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>
                <a:latin typeface="Catamaran"/>
                <a:ea typeface="Catamaran"/>
                <a:cs typeface="Catamaran"/>
                <a:sym typeface="Catamara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>
                <a:latin typeface="Catamaran"/>
                <a:ea typeface="Catamaran"/>
                <a:cs typeface="Catamaran"/>
                <a:sym typeface="Catamara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>
                <a:latin typeface="Catamaran"/>
                <a:ea typeface="Catamaran"/>
                <a:cs typeface="Catamaran"/>
                <a:sym typeface="Catamara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>
                <a:latin typeface="Catamaran"/>
                <a:ea typeface="Catamaran"/>
                <a:cs typeface="Catamaran"/>
                <a:sym typeface="Catamara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>
                <a:latin typeface="Catamaran"/>
                <a:ea typeface="Catamaran"/>
                <a:cs typeface="Catamaran"/>
                <a:sym typeface="Catamara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>
                <a:latin typeface="Catamaran"/>
                <a:ea typeface="Catamaran"/>
                <a:cs typeface="Catamaran"/>
                <a:sym typeface="Catamaran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USTOM_9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8"/>
          <p:cNvSpPr/>
          <p:nvPr/>
        </p:nvSpPr>
        <p:spPr>
          <a:xfrm rot="5399455">
            <a:off x="-5456102" y="1101875"/>
            <a:ext cx="15125400" cy="4392600"/>
          </a:xfrm>
          <a:prstGeom prst="triangle">
            <a:avLst>
              <a:gd fmla="val 75868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28"/>
          <p:cNvSpPr/>
          <p:nvPr/>
        </p:nvSpPr>
        <p:spPr>
          <a:xfrm flipH="1" rot="7927565">
            <a:off x="2252299" y="2285486"/>
            <a:ext cx="579637" cy="241921"/>
          </a:xfrm>
          <a:prstGeom prst="triangle">
            <a:avLst>
              <a:gd fmla="val 4077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28"/>
          <p:cNvSpPr/>
          <p:nvPr/>
        </p:nvSpPr>
        <p:spPr>
          <a:xfrm rot="-1631627">
            <a:off x="295472" y="931618"/>
            <a:ext cx="489058" cy="204076"/>
          </a:xfrm>
          <a:prstGeom prst="triangle">
            <a:avLst>
              <a:gd fmla="val 48896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28"/>
          <p:cNvSpPr/>
          <p:nvPr/>
        </p:nvSpPr>
        <p:spPr>
          <a:xfrm flipH="1" rot="-5399499">
            <a:off x="3783294" y="1696675"/>
            <a:ext cx="8231700" cy="3098100"/>
          </a:xfrm>
          <a:prstGeom prst="triangle">
            <a:avLst>
              <a:gd fmla="val 3337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28"/>
          <p:cNvSpPr/>
          <p:nvPr/>
        </p:nvSpPr>
        <p:spPr>
          <a:xfrm flipH="1" rot="10800000">
            <a:off x="7043794" y="3484328"/>
            <a:ext cx="568200" cy="303900"/>
          </a:xfrm>
          <a:prstGeom prst="triangle">
            <a:avLst>
              <a:gd fmla="val 79071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28"/>
          <p:cNvSpPr/>
          <p:nvPr/>
        </p:nvSpPr>
        <p:spPr>
          <a:xfrm flipH="1" rot="-9064387">
            <a:off x="5647909" y="4453399"/>
            <a:ext cx="862737" cy="359862"/>
          </a:xfrm>
          <a:prstGeom prst="triangle">
            <a:avLst>
              <a:gd fmla="val 4077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28"/>
          <p:cNvSpPr/>
          <p:nvPr/>
        </p:nvSpPr>
        <p:spPr>
          <a:xfrm flipH="1">
            <a:off x="7708619" y="1304701"/>
            <a:ext cx="321600" cy="171900"/>
          </a:xfrm>
          <a:prstGeom prst="triangle">
            <a:avLst>
              <a:gd fmla="val 44091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28"/>
          <p:cNvSpPr/>
          <p:nvPr/>
        </p:nvSpPr>
        <p:spPr>
          <a:xfrm flipH="1" rot="-376090">
            <a:off x="4281592" y="1689367"/>
            <a:ext cx="579766" cy="242044"/>
          </a:xfrm>
          <a:prstGeom prst="triangle">
            <a:avLst>
              <a:gd fmla="val 4077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28"/>
          <p:cNvSpPr txBox="1"/>
          <p:nvPr>
            <p:ph type="title"/>
          </p:nvPr>
        </p:nvSpPr>
        <p:spPr>
          <a:xfrm>
            <a:off x="540000" y="491400"/>
            <a:ext cx="8100000" cy="9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/>
        </p:txBody>
      </p:sp>
      <p:sp>
        <p:nvSpPr>
          <p:cNvPr id="184" name="Google Shape;184;p28"/>
          <p:cNvSpPr txBox="1"/>
          <p:nvPr>
            <p:ph idx="1" type="subTitle"/>
          </p:nvPr>
        </p:nvSpPr>
        <p:spPr>
          <a:xfrm>
            <a:off x="844800" y="3352200"/>
            <a:ext cx="1914000" cy="105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+ Design 2">
  <p:cSld name="CUSTOM_9_1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9"/>
          <p:cNvSpPr/>
          <p:nvPr/>
        </p:nvSpPr>
        <p:spPr>
          <a:xfrm rot="3599646">
            <a:off x="-1179039" y="2803579"/>
            <a:ext cx="6183096" cy="2327088"/>
          </a:xfrm>
          <a:prstGeom prst="triangle">
            <a:avLst>
              <a:gd fmla="val 52282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29"/>
          <p:cNvSpPr/>
          <p:nvPr/>
        </p:nvSpPr>
        <p:spPr>
          <a:xfrm flipH="1" rot="-10799393">
            <a:off x="1464075" y="-3417"/>
            <a:ext cx="8496300" cy="1998000"/>
          </a:xfrm>
          <a:prstGeom prst="triangle">
            <a:avLst>
              <a:gd fmla="val 75868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29"/>
          <p:cNvSpPr/>
          <p:nvPr/>
        </p:nvSpPr>
        <p:spPr>
          <a:xfrm rot="8271839">
            <a:off x="8029111" y="2669652"/>
            <a:ext cx="386351" cy="161422"/>
          </a:xfrm>
          <a:prstGeom prst="triangle">
            <a:avLst>
              <a:gd fmla="val 4077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29"/>
          <p:cNvSpPr/>
          <p:nvPr/>
        </p:nvSpPr>
        <p:spPr>
          <a:xfrm rot="5400000">
            <a:off x="451794" y="894324"/>
            <a:ext cx="378900" cy="202500"/>
          </a:xfrm>
          <a:prstGeom prst="triangle">
            <a:avLst>
              <a:gd fmla="val 79071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29"/>
          <p:cNvSpPr/>
          <p:nvPr/>
        </p:nvSpPr>
        <p:spPr>
          <a:xfrm rot="3664910">
            <a:off x="2227189" y="1655151"/>
            <a:ext cx="575110" cy="239957"/>
          </a:xfrm>
          <a:prstGeom prst="triangle">
            <a:avLst>
              <a:gd fmla="val 4077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29"/>
          <p:cNvSpPr/>
          <p:nvPr/>
        </p:nvSpPr>
        <p:spPr>
          <a:xfrm rot="-5400000">
            <a:off x="6737501" y="4245443"/>
            <a:ext cx="214500" cy="114600"/>
          </a:xfrm>
          <a:prstGeom prst="triangle">
            <a:avLst>
              <a:gd fmla="val 44091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29"/>
          <p:cNvSpPr/>
          <p:nvPr/>
        </p:nvSpPr>
        <p:spPr>
          <a:xfrm flipH="1" rot="-3767358">
            <a:off x="7404303" y="1083032"/>
            <a:ext cx="726276" cy="302833"/>
          </a:xfrm>
          <a:prstGeom prst="triangle">
            <a:avLst>
              <a:gd fmla="val 48896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29"/>
          <p:cNvSpPr txBox="1"/>
          <p:nvPr>
            <p:ph type="title"/>
          </p:nvPr>
        </p:nvSpPr>
        <p:spPr>
          <a:xfrm>
            <a:off x="540000" y="491400"/>
            <a:ext cx="8100000" cy="9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/>
        </p:txBody>
      </p:sp>
      <p:sp>
        <p:nvSpPr>
          <p:cNvPr id="194" name="Google Shape;194;p29"/>
          <p:cNvSpPr txBox="1"/>
          <p:nvPr>
            <p:ph idx="1" type="subTitle"/>
          </p:nvPr>
        </p:nvSpPr>
        <p:spPr>
          <a:xfrm>
            <a:off x="844800" y="3352200"/>
            <a:ext cx="1914000" cy="105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3">
  <p:cSld name="CUSTOM_9_1_1"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0"/>
          <p:cNvSpPr/>
          <p:nvPr/>
        </p:nvSpPr>
        <p:spPr>
          <a:xfrm rot="-1800354">
            <a:off x="-498589" y="-922996"/>
            <a:ext cx="6183096" cy="2327088"/>
          </a:xfrm>
          <a:prstGeom prst="triangle">
            <a:avLst>
              <a:gd fmla="val 52282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30"/>
          <p:cNvSpPr/>
          <p:nvPr/>
        </p:nvSpPr>
        <p:spPr>
          <a:xfrm>
            <a:off x="7381360" y="719988"/>
            <a:ext cx="378900" cy="202500"/>
          </a:xfrm>
          <a:prstGeom prst="triangle">
            <a:avLst>
              <a:gd fmla="val 79071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30"/>
          <p:cNvSpPr/>
          <p:nvPr/>
        </p:nvSpPr>
        <p:spPr>
          <a:xfrm rot="-545">
            <a:off x="-3428352" y="2572950"/>
            <a:ext cx="15125400" cy="4392600"/>
          </a:xfrm>
          <a:prstGeom prst="triangle">
            <a:avLst>
              <a:gd fmla="val 75868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30"/>
          <p:cNvSpPr/>
          <p:nvPr/>
        </p:nvSpPr>
        <p:spPr>
          <a:xfrm flipH="1" rot="2527565">
            <a:off x="7280976" y="2523020"/>
            <a:ext cx="579637" cy="241921"/>
          </a:xfrm>
          <a:prstGeom prst="triangle">
            <a:avLst>
              <a:gd fmla="val 4077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30"/>
          <p:cNvSpPr/>
          <p:nvPr/>
        </p:nvSpPr>
        <p:spPr>
          <a:xfrm rot="-7031627">
            <a:off x="4907401" y="4395684"/>
            <a:ext cx="489058" cy="204076"/>
          </a:xfrm>
          <a:prstGeom prst="triangle">
            <a:avLst>
              <a:gd fmla="val 48896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30"/>
          <p:cNvSpPr txBox="1"/>
          <p:nvPr>
            <p:ph type="title"/>
          </p:nvPr>
        </p:nvSpPr>
        <p:spPr>
          <a:xfrm>
            <a:off x="540000" y="491400"/>
            <a:ext cx="8100000" cy="9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/>
        </p:txBody>
      </p:sp>
      <p:sp>
        <p:nvSpPr>
          <p:cNvPr id="202" name="Google Shape;202;p30"/>
          <p:cNvSpPr txBox="1"/>
          <p:nvPr>
            <p:ph idx="1" type="subTitle"/>
          </p:nvPr>
        </p:nvSpPr>
        <p:spPr>
          <a:xfrm>
            <a:off x="6613800" y="3352200"/>
            <a:ext cx="1914000" cy="105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 rot="10800000">
            <a:off x="2334300" y="-8250"/>
            <a:ext cx="6809700" cy="38979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/>
          <p:nvPr/>
        </p:nvSpPr>
        <p:spPr>
          <a:xfrm flipH="1">
            <a:off x="6953400" y="3889650"/>
            <a:ext cx="2190600" cy="1254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4"/>
          <p:cNvSpPr txBox="1"/>
          <p:nvPr>
            <p:ph type="title"/>
          </p:nvPr>
        </p:nvSpPr>
        <p:spPr>
          <a:xfrm>
            <a:off x="540000" y="491400"/>
            <a:ext cx="8100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622000" y="1357200"/>
            <a:ext cx="7784700" cy="349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 sz="1100"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AutoNum type="romanLcPeriod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4">
  <p:cSld name="CUSTOM_8"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1"/>
          <p:cNvSpPr/>
          <p:nvPr/>
        </p:nvSpPr>
        <p:spPr>
          <a:xfrm rot="-5400000">
            <a:off x="5379100" y="1380000"/>
            <a:ext cx="5149500" cy="23805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31"/>
          <p:cNvSpPr/>
          <p:nvPr/>
        </p:nvSpPr>
        <p:spPr>
          <a:xfrm flipH="1" rot="5400454">
            <a:off x="-1715103" y="2314500"/>
            <a:ext cx="4545900" cy="1115100"/>
          </a:xfrm>
          <a:prstGeom prst="triangle">
            <a:avLst>
              <a:gd fmla="val 20943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31"/>
          <p:cNvSpPr txBox="1"/>
          <p:nvPr>
            <p:ph idx="1" type="subTitle"/>
          </p:nvPr>
        </p:nvSpPr>
        <p:spPr>
          <a:xfrm>
            <a:off x="1054050" y="1544250"/>
            <a:ext cx="2967900" cy="96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07" name="Google Shape;207;p31"/>
          <p:cNvSpPr txBox="1"/>
          <p:nvPr>
            <p:ph type="title"/>
          </p:nvPr>
        </p:nvSpPr>
        <p:spPr>
          <a:xfrm>
            <a:off x="823550" y="491400"/>
            <a:ext cx="7533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5">
  <p:cSld name="CUSTOM_8_1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2"/>
          <p:cNvSpPr/>
          <p:nvPr/>
        </p:nvSpPr>
        <p:spPr>
          <a:xfrm rot="-5400454">
            <a:off x="6313047" y="2314500"/>
            <a:ext cx="4545900" cy="1115100"/>
          </a:xfrm>
          <a:prstGeom prst="triangle">
            <a:avLst>
              <a:gd fmla="val 20943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32"/>
          <p:cNvSpPr/>
          <p:nvPr/>
        </p:nvSpPr>
        <p:spPr>
          <a:xfrm flipH="1" rot="5400000">
            <a:off x="-1384500" y="1380000"/>
            <a:ext cx="5149500" cy="23805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32"/>
          <p:cNvSpPr txBox="1"/>
          <p:nvPr>
            <p:ph idx="1" type="subTitle"/>
          </p:nvPr>
        </p:nvSpPr>
        <p:spPr>
          <a:xfrm>
            <a:off x="5122050" y="1544250"/>
            <a:ext cx="2967900" cy="96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12" name="Google Shape;212;p32"/>
          <p:cNvSpPr txBox="1"/>
          <p:nvPr>
            <p:ph type="title"/>
          </p:nvPr>
        </p:nvSpPr>
        <p:spPr>
          <a:xfrm>
            <a:off x="823450" y="491400"/>
            <a:ext cx="7533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5">
    <p:bg>
      <p:bgPr>
        <a:solidFill>
          <a:schemeClr val="lt1"/>
        </a:solidFill>
      </p:bgPr>
    </p:bg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/>
        </p:nvSpPr>
        <p:spPr>
          <a:xfrm flipH="1">
            <a:off x="2732800" y="1468200"/>
            <a:ext cx="6420300" cy="36753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33"/>
          <p:cNvSpPr/>
          <p:nvPr/>
        </p:nvSpPr>
        <p:spPr>
          <a:xfrm rot="5400000">
            <a:off x="-584250" y="584250"/>
            <a:ext cx="2732700" cy="1564200"/>
          </a:xfrm>
          <a:prstGeom prst="rtTriangle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33"/>
          <p:cNvSpPr txBox="1"/>
          <p:nvPr>
            <p:ph idx="1" type="subTitle"/>
          </p:nvPr>
        </p:nvSpPr>
        <p:spPr>
          <a:xfrm>
            <a:off x="616200" y="1626750"/>
            <a:ext cx="3369600" cy="152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17" name="Google Shape;217;p33"/>
          <p:cNvSpPr txBox="1"/>
          <p:nvPr>
            <p:ph type="title"/>
          </p:nvPr>
        </p:nvSpPr>
        <p:spPr>
          <a:xfrm>
            <a:off x="616200" y="491400"/>
            <a:ext cx="4032000" cy="94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41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/>
        </p:txBody>
      </p:sp>
      <p:sp>
        <p:nvSpPr>
          <p:cNvPr id="218" name="Google Shape;218;p33"/>
          <p:cNvSpPr txBox="1"/>
          <p:nvPr/>
        </p:nvSpPr>
        <p:spPr>
          <a:xfrm>
            <a:off x="616200" y="3832375"/>
            <a:ext cx="3579300" cy="76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CREDITS: This presentation template was created by </a:t>
            </a:r>
            <a:r>
              <a:rPr b="1" lang="en-GB" sz="1200">
                <a:solidFill>
                  <a:schemeClr val="dk1"/>
                </a:solidFill>
                <a:uFill>
                  <a:noFill/>
                </a:uFill>
                <a:latin typeface="Libre Franklin"/>
                <a:ea typeface="Libre Franklin"/>
                <a:cs typeface="Libre Franklin"/>
                <a:sym typeface="Libre Franklin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-GB" sz="12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, including icons by </a:t>
            </a:r>
            <a:r>
              <a:rPr b="1" lang="en-GB" sz="1200">
                <a:solidFill>
                  <a:schemeClr val="dk1"/>
                </a:solidFill>
                <a:uFill>
                  <a:noFill/>
                </a:uFill>
                <a:latin typeface="Libre Franklin"/>
                <a:ea typeface="Libre Franklin"/>
                <a:cs typeface="Libre Franklin"/>
                <a:sym typeface="Libre Franklin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-GB" sz="12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, infographics &amp; images by </a:t>
            </a:r>
            <a:r>
              <a:rPr b="1" lang="en-GB" sz="1200">
                <a:solidFill>
                  <a:schemeClr val="dk1"/>
                </a:solidFill>
                <a:uFill>
                  <a:noFill/>
                </a:uFill>
                <a:latin typeface="Libre Franklin"/>
                <a:ea typeface="Libre Franklin"/>
                <a:cs typeface="Libre Franklin"/>
                <a:sym typeface="Libre Franklin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 </a:t>
            </a:r>
            <a:r>
              <a:rPr lang="en-GB" sz="12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and illustrations by </a:t>
            </a:r>
            <a:r>
              <a:rPr b="1" lang="en-GB" sz="1200">
                <a:solidFill>
                  <a:schemeClr val="dk1"/>
                </a:solidFill>
                <a:uFill>
                  <a:noFill/>
                </a:uFill>
                <a:latin typeface="Libre Franklin"/>
                <a:ea typeface="Libre Franklin"/>
                <a:cs typeface="Libre Franklin"/>
                <a:sym typeface="Libre Franklin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Stories</a:t>
            </a:r>
            <a:endParaRPr b="1" sz="12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">
  <p:cSld name="CUSTOM_7"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4"/>
          <p:cNvSpPr/>
          <p:nvPr/>
        </p:nvSpPr>
        <p:spPr>
          <a:xfrm flipH="1" rot="-10799546">
            <a:off x="-2" y="300"/>
            <a:ext cx="4545900" cy="1131600"/>
          </a:xfrm>
          <a:prstGeom prst="triangle">
            <a:avLst>
              <a:gd fmla="val 29443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34"/>
          <p:cNvSpPr txBox="1"/>
          <p:nvPr>
            <p:ph idx="1" type="body"/>
          </p:nvPr>
        </p:nvSpPr>
        <p:spPr>
          <a:xfrm>
            <a:off x="4572000" y="1544250"/>
            <a:ext cx="3761700" cy="286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2" name="Google Shape;222;p34"/>
          <p:cNvSpPr txBox="1"/>
          <p:nvPr>
            <p:ph type="title"/>
          </p:nvPr>
        </p:nvSpPr>
        <p:spPr>
          <a:xfrm>
            <a:off x="540000" y="491400"/>
            <a:ext cx="8100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/>
        </p:txBody>
      </p:sp>
      <p:sp>
        <p:nvSpPr>
          <p:cNvPr id="223" name="Google Shape;223;p34"/>
          <p:cNvSpPr txBox="1"/>
          <p:nvPr>
            <p:ph idx="2" type="body"/>
          </p:nvPr>
        </p:nvSpPr>
        <p:spPr>
          <a:xfrm>
            <a:off x="540000" y="1544250"/>
            <a:ext cx="4032000" cy="286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" name="Google Shape;224;p34"/>
          <p:cNvSpPr/>
          <p:nvPr/>
        </p:nvSpPr>
        <p:spPr>
          <a:xfrm rot="-5400000">
            <a:off x="7422000" y="3421500"/>
            <a:ext cx="2190300" cy="12537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2">
  <p:cSld name="CUSTOM_7_1"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5"/>
          <p:cNvSpPr/>
          <p:nvPr/>
        </p:nvSpPr>
        <p:spPr>
          <a:xfrm>
            <a:off x="0" y="3674700"/>
            <a:ext cx="2568600" cy="1470600"/>
          </a:xfrm>
          <a:prstGeom prst="rtTriangle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35"/>
          <p:cNvSpPr txBox="1"/>
          <p:nvPr>
            <p:ph type="title"/>
          </p:nvPr>
        </p:nvSpPr>
        <p:spPr>
          <a:xfrm>
            <a:off x="540000" y="491400"/>
            <a:ext cx="8100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/>
        </p:txBody>
      </p:sp>
      <p:sp>
        <p:nvSpPr>
          <p:cNvPr id="228" name="Google Shape;228;p35"/>
          <p:cNvSpPr txBox="1"/>
          <p:nvPr>
            <p:ph idx="1" type="body"/>
          </p:nvPr>
        </p:nvSpPr>
        <p:spPr>
          <a:xfrm>
            <a:off x="4516250" y="1544250"/>
            <a:ext cx="4123800" cy="286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⃤"/>
              <a:defRPr sz="1600"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9" name="Google Shape;229;p35"/>
          <p:cNvSpPr txBox="1"/>
          <p:nvPr>
            <p:ph idx="2" type="subTitle"/>
          </p:nvPr>
        </p:nvSpPr>
        <p:spPr>
          <a:xfrm>
            <a:off x="616225" y="1544250"/>
            <a:ext cx="2967900" cy="96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30" name="Google Shape;230;p35"/>
          <p:cNvSpPr txBox="1"/>
          <p:nvPr>
            <p:ph idx="3" type="subTitle"/>
          </p:nvPr>
        </p:nvSpPr>
        <p:spPr>
          <a:xfrm>
            <a:off x="616225" y="2456000"/>
            <a:ext cx="1866600" cy="49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dk1"/>
                </a:solidFill>
                <a:latin typeface="Be Vietnam"/>
                <a:ea typeface="Be Vietnam"/>
                <a:cs typeface="Be Vietnam"/>
                <a:sym typeface="Be Vietna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31" name="Google Shape;231;p35"/>
          <p:cNvSpPr/>
          <p:nvPr/>
        </p:nvSpPr>
        <p:spPr>
          <a:xfrm rot="10800000">
            <a:off x="6953700" y="0"/>
            <a:ext cx="2190300" cy="12537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3">
  <p:cSld name="CUSTOM_19"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6"/>
          <p:cNvSpPr/>
          <p:nvPr/>
        </p:nvSpPr>
        <p:spPr>
          <a:xfrm flipH="1" rot="10800000">
            <a:off x="0" y="0"/>
            <a:ext cx="2190300" cy="12537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36"/>
          <p:cNvSpPr/>
          <p:nvPr/>
        </p:nvSpPr>
        <p:spPr>
          <a:xfrm rot="10800000">
            <a:off x="6953700" y="0"/>
            <a:ext cx="2190300" cy="12537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36"/>
          <p:cNvSpPr txBox="1"/>
          <p:nvPr>
            <p:ph type="title"/>
          </p:nvPr>
        </p:nvSpPr>
        <p:spPr>
          <a:xfrm>
            <a:off x="540000" y="491400"/>
            <a:ext cx="8100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/>
        </p:txBody>
      </p:sp>
      <p:sp>
        <p:nvSpPr>
          <p:cNvPr id="236" name="Google Shape;236;p36"/>
          <p:cNvSpPr txBox="1"/>
          <p:nvPr>
            <p:ph idx="1" type="body"/>
          </p:nvPr>
        </p:nvSpPr>
        <p:spPr>
          <a:xfrm>
            <a:off x="616200" y="1391850"/>
            <a:ext cx="7952400" cy="49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Title + Text 1"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8"/>
          <p:cNvSpPr txBox="1"/>
          <p:nvPr>
            <p:ph type="title"/>
          </p:nvPr>
        </p:nvSpPr>
        <p:spPr>
          <a:xfrm>
            <a:off x="752200" y="491400"/>
            <a:ext cx="7767600" cy="19980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  <p:sp>
        <p:nvSpPr>
          <p:cNvPr id="242" name="Google Shape;242;p38"/>
          <p:cNvSpPr txBox="1"/>
          <p:nvPr>
            <p:ph idx="1" type="subTitle"/>
          </p:nvPr>
        </p:nvSpPr>
        <p:spPr>
          <a:xfrm>
            <a:off x="4946704" y="3425100"/>
            <a:ext cx="3573000" cy="9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600"/>
            </a:lvl3pPr>
            <a:lvl4pPr lvl="3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600"/>
            </a:lvl4pPr>
            <a:lvl5pPr lvl="4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600"/>
            </a:lvl5pPr>
            <a:lvl6pPr lvl="5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600"/>
            </a:lvl6pPr>
            <a:lvl7pPr lvl="6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600"/>
            </a:lvl7pPr>
            <a:lvl8pPr lvl="7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600"/>
            </a:lvl8pPr>
            <a:lvl9pPr lvl="8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9"/>
          <p:cNvSpPr/>
          <p:nvPr/>
        </p:nvSpPr>
        <p:spPr>
          <a:xfrm>
            <a:off x="1886216" y="4155000"/>
            <a:ext cx="1726800" cy="988500"/>
          </a:xfrm>
          <a:prstGeom prst="rtTriangle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p39"/>
          <p:cNvSpPr/>
          <p:nvPr/>
        </p:nvSpPr>
        <p:spPr>
          <a:xfrm rot="5400000">
            <a:off x="-1833000" y="1832850"/>
            <a:ext cx="8573400" cy="49077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9"/>
          <p:cNvSpPr txBox="1"/>
          <p:nvPr>
            <p:ph type="title"/>
          </p:nvPr>
        </p:nvSpPr>
        <p:spPr>
          <a:xfrm flipH="1">
            <a:off x="616300" y="720000"/>
            <a:ext cx="2895600" cy="18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 sz="5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  <p:sp>
        <p:nvSpPr>
          <p:cNvPr id="247" name="Google Shape;247;p39"/>
          <p:cNvSpPr txBox="1"/>
          <p:nvPr>
            <p:ph idx="2" type="title"/>
          </p:nvPr>
        </p:nvSpPr>
        <p:spPr>
          <a:xfrm flipH="1">
            <a:off x="616300" y="3795175"/>
            <a:ext cx="1635300" cy="9885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70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5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5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5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5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5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5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5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5000"/>
            </a:lvl9pPr>
          </a:lstStyle>
          <a:p/>
        </p:txBody>
      </p:sp>
      <p:sp>
        <p:nvSpPr>
          <p:cNvPr id="248" name="Google Shape;248;p39"/>
          <p:cNvSpPr txBox="1"/>
          <p:nvPr>
            <p:ph idx="1" type="subTitle"/>
          </p:nvPr>
        </p:nvSpPr>
        <p:spPr>
          <a:xfrm flipH="1">
            <a:off x="5312925" y="3960725"/>
            <a:ext cx="3093600" cy="6789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600">
                <a:solidFill>
                  <a:schemeClr val="dk1"/>
                </a:solidFill>
              </a:defRPr>
            </a:lvl1pPr>
            <a:lvl2pPr lvl="1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 column text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0"/>
          <p:cNvSpPr/>
          <p:nvPr/>
        </p:nvSpPr>
        <p:spPr>
          <a:xfrm flipH="1" rot="10800000">
            <a:off x="0" y="0"/>
            <a:ext cx="2190300" cy="12537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p40"/>
          <p:cNvSpPr/>
          <p:nvPr/>
        </p:nvSpPr>
        <p:spPr>
          <a:xfrm>
            <a:off x="0" y="3889800"/>
            <a:ext cx="2190300" cy="12537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p40"/>
          <p:cNvSpPr txBox="1"/>
          <p:nvPr>
            <p:ph idx="1" type="body"/>
          </p:nvPr>
        </p:nvSpPr>
        <p:spPr>
          <a:xfrm>
            <a:off x="616200" y="1973475"/>
            <a:ext cx="3264000" cy="19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857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1600"/>
            </a:lvl1pPr>
            <a:lvl2pPr indent="-2857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1200"/>
            </a:lvl2pPr>
            <a:lvl3pPr indent="-28575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900"/>
              <a:buChar char="■"/>
              <a:defRPr sz="1200"/>
            </a:lvl3pPr>
            <a:lvl4pPr indent="-28575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900"/>
              <a:buChar char="●"/>
              <a:defRPr sz="1200"/>
            </a:lvl4pPr>
            <a:lvl5pPr indent="-28575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900"/>
              <a:buChar char="○"/>
              <a:defRPr sz="1200"/>
            </a:lvl5pPr>
            <a:lvl6pPr indent="-28575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900"/>
              <a:buChar char="■"/>
              <a:defRPr sz="1200"/>
            </a:lvl6pPr>
            <a:lvl7pPr indent="-28575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900"/>
              <a:buChar char="●"/>
              <a:defRPr sz="1200"/>
            </a:lvl7pPr>
            <a:lvl8pPr indent="-28575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900"/>
              <a:buChar char="○"/>
              <a:defRPr sz="1200"/>
            </a:lvl8pPr>
            <a:lvl9pPr indent="-28575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900"/>
              <a:buChar char="■"/>
              <a:defRPr sz="1200"/>
            </a:lvl9pPr>
          </a:lstStyle>
          <a:p/>
        </p:txBody>
      </p:sp>
      <p:sp>
        <p:nvSpPr>
          <p:cNvPr id="253" name="Google Shape;253;p40"/>
          <p:cNvSpPr txBox="1"/>
          <p:nvPr>
            <p:ph type="title"/>
          </p:nvPr>
        </p:nvSpPr>
        <p:spPr>
          <a:xfrm>
            <a:off x="540000" y="491400"/>
            <a:ext cx="8100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itle">
  <p:cSld name="Big Title"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41"/>
          <p:cNvSpPr/>
          <p:nvPr/>
        </p:nvSpPr>
        <p:spPr>
          <a:xfrm>
            <a:off x="-7075" y="3399049"/>
            <a:ext cx="3084600" cy="1765800"/>
          </a:xfrm>
          <a:prstGeom prst="rtTriangle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41"/>
          <p:cNvSpPr/>
          <p:nvPr/>
        </p:nvSpPr>
        <p:spPr>
          <a:xfrm flipH="1">
            <a:off x="1371600" y="715319"/>
            <a:ext cx="7772400" cy="4449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Google Shape;257;p41"/>
          <p:cNvSpPr txBox="1"/>
          <p:nvPr>
            <p:ph type="title"/>
          </p:nvPr>
        </p:nvSpPr>
        <p:spPr>
          <a:xfrm>
            <a:off x="616200" y="720000"/>
            <a:ext cx="5261700" cy="249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 sz="8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>
                <a:latin typeface="Catamaran"/>
                <a:ea typeface="Catamaran"/>
                <a:cs typeface="Catamaran"/>
                <a:sym typeface="Catamaran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>
                <a:latin typeface="Catamaran"/>
                <a:ea typeface="Catamaran"/>
                <a:cs typeface="Catamaran"/>
                <a:sym typeface="Catamaran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>
                <a:latin typeface="Catamaran"/>
                <a:ea typeface="Catamaran"/>
                <a:cs typeface="Catamaran"/>
                <a:sym typeface="Catamaran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>
                <a:latin typeface="Catamaran"/>
                <a:ea typeface="Catamaran"/>
                <a:cs typeface="Catamaran"/>
                <a:sym typeface="Catamaran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>
                <a:latin typeface="Catamaran"/>
                <a:ea typeface="Catamaran"/>
                <a:cs typeface="Catamaran"/>
                <a:sym typeface="Catamaran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>
                <a:latin typeface="Catamaran"/>
                <a:ea typeface="Catamaran"/>
                <a:cs typeface="Catamaran"/>
                <a:sym typeface="Catamaran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>
                <a:latin typeface="Catamaran"/>
                <a:ea typeface="Catamaran"/>
                <a:cs typeface="Catamaran"/>
                <a:sym typeface="Catamaran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>
                <a:latin typeface="Catamaran"/>
                <a:ea typeface="Catamaran"/>
                <a:cs typeface="Catamaran"/>
                <a:sym typeface="Catamaran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rot="10800000">
            <a:off x="4362600" y="-8325"/>
            <a:ext cx="4781400" cy="27369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3933000"/>
            <a:ext cx="2115000" cy="12105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5"/>
          <p:cNvSpPr txBox="1"/>
          <p:nvPr>
            <p:ph idx="1" type="subTitle"/>
          </p:nvPr>
        </p:nvSpPr>
        <p:spPr>
          <a:xfrm>
            <a:off x="1543480" y="1998800"/>
            <a:ext cx="1866600" cy="49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latin typeface="Be Vietnam"/>
                <a:ea typeface="Be Vietnam"/>
                <a:cs typeface="Be Vietnam"/>
                <a:sym typeface="Be Vietnam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type="title"/>
          </p:nvPr>
        </p:nvSpPr>
        <p:spPr>
          <a:xfrm>
            <a:off x="540000" y="491400"/>
            <a:ext cx="8100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idx="2" type="subTitle"/>
          </p:nvPr>
        </p:nvSpPr>
        <p:spPr>
          <a:xfrm>
            <a:off x="1543467" y="2959350"/>
            <a:ext cx="2439300" cy="99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30" name="Google Shape;30;p5"/>
          <p:cNvSpPr txBox="1"/>
          <p:nvPr>
            <p:ph idx="3" type="subTitle"/>
          </p:nvPr>
        </p:nvSpPr>
        <p:spPr>
          <a:xfrm>
            <a:off x="5694620" y="1998800"/>
            <a:ext cx="1866600" cy="49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latin typeface="Be Vietnam"/>
                <a:ea typeface="Be Vietnam"/>
                <a:cs typeface="Be Vietnam"/>
                <a:sym typeface="Be Vietnam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4" type="subTitle"/>
          </p:nvPr>
        </p:nvSpPr>
        <p:spPr>
          <a:xfrm>
            <a:off x="5694633" y="2959350"/>
            <a:ext cx="2439300" cy="99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6">
  <p:cSld name="Title only 6"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2"/>
          <p:cNvSpPr/>
          <p:nvPr/>
        </p:nvSpPr>
        <p:spPr>
          <a:xfrm flipH="1" rot="10800000">
            <a:off x="0" y="0"/>
            <a:ext cx="3956400" cy="12537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p42"/>
          <p:cNvSpPr/>
          <p:nvPr/>
        </p:nvSpPr>
        <p:spPr>
          <a:xfrm rot="-5400000">
            <a:off x="7422000" y="3423000"/>
            <a:ext cx="2190300" cy="12537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p42"/>
          <p:cNvSpPr txBox="1"/>
          <p:nvPr>
            <p:ph type="title"/>
          </p:nvPr>
        </p:nvSpPr>
        <p:spPr>
          <a:xfrm>
            <a:off x="540000" y="491400"/>
            <a:ext cx="8100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Title and Four Columns"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3"/>
          <p:cNvSpPr/>
          <p:nvPr/>
        </p:nvSpPr>
        <p:spPr>
          <a:xfrm flipH="1" rot="10800000">
            <a:off x="0" y="0"/>
            <a:ext cx="2190300" cy="12537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43"/>
          <p:cNvSpPr txBox="1"/>
          <p:nvPr>
            <p:ph type="title"/>
          </p:nvPr>
        </p:nvSpPr>
        <p:spPr>
          <a:xfrm>
            <a:off x="540000" y="491400"/>
            <a:ext cx="8100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  <p:sp>
        <p:nvSpPr>
          <p:cNvPr id="265" name="Google Shape;265;p43"/>
          <p:cNvSpPr txBox="1"/>
          <p:nvPr>
            <p:ph idx="1" type="subTitle"/>
          </p:nvPr>
        </p:nvSpPr>
        <p:spPr>
          <a:xfrm>
            <a:off x="821150" y="3850150"/>
            <a:ext cx="197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</a:defRPr>
            </a:lvl1pPr>
            <a:lvl2pPr lvl="1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43"/>
          <p:cNvSpPr txBox="1"/>
          <p:nvPr>
            <p:ph idx="2" type="subTitle"/>
          </p:nvPr>
        </p:nvSpPr>
        <p:spPr>
          <a:xfrm>
            <a:off x="6719376" y="3850150"/>
            <a:ext cx="197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43"/>
          <p:cNvSpPr txBox="1"/>
          <p:nvPr>
            <p:ph idx="3" type="subTitle"/>
          </p:nvPr>
        </p:nvSpPr>
        <p:spPr>
          <a:xfrm>
            <a:off x="6719376" y="2161650"/>
            <a:ext cx="197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</a:defRPr>
            </a:lvl1pPr>
            <a:lvl2pPr lvl="1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43"/>
          <p:cNvSpPr txBox="1"/>
          <p:nvPr>
            <p:ph idx="4" type="subTitle"/>
          </p:nvPr>
        </p:nvSpPr>
        <p:spPr>
          <a:xfrm>
            <a:off x="821150" y="2161650"/>
            <a:ext cx="197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</a:defRPr>
            </a:lvl1pPr>
            <a:lvl2pPr lvl="1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None/>
              <a:defRPr/>
            </a:lvl9pPr>
          </a:lstStyle>
          <a:p/>
        </p:txBody>
      </p:sp>
      <p:sp>
        <p:nvSpPr>
          <p:cNvPr id="269" name="Google Shape;269;p43"/>
          <p:cNvSpPr txBox="1"/>
          <p:nvPr>
            <p:ph idx="5" type="subTitle"/>
          </p:nvPr>
        </p:nvSpPr>
        <p:spPr>
          <a:xfrm>
            <a:off x="821138" y="1826925"/>
            <a:ext cx="1603500" cy="30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None/>
              <a:defRPr/>
            </a:lvl9pPr>
          </a:lstStyle>
          <a:p/>
        </p:txBody>
      </p:sp>
      <p:sp>
        <p:nvSpPr>
          <p:cNvPr id="270" name="Google Shape;270;p43"/>
          <p:cNvSpPr txBox="1"/>
          <p:nvPr>
            <p:ph idx="6" type="subTitle"/>
          </p:nvPr>
        </p:nvSpPr>
        <p:spPr>
          <a:xfrm>
            <a:off x="821138" y="3520300"/>
            <a:ext cx="1603500" cy="30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None/>
              <a:defRPr/>
            </a:lvl9pPr>
          </a:lstStyle>
          <a:p/>
        </p:txBody>
      </p:sp>
      <p:sp>
        <p:nvSpPr>
          <p:cNvPr id="271" name="Google Shape;271;p43"/>
          <p:cNvSpPr txBox="1"/>
          <p:nvPr>
            <p:ph idx="7" type="subTitle"/>
          </p:nvPr>
        </p:nvSpPr>
        <p:spPr>
          <a:xfrm>
            <a:off x="6719363" y="3520300"/>
            <a:ext cx="1603500" cy="30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None/>
              <a:defRPr/>
            </a:lvl9pPr>
          </a:lstStyle>
          <a:p/>
        </p:txBody>
      </p:sp>
      <p:sp>
        <p:nvSpPr>
          <p:cNvPr id="272" name="Google Shape;272;p43"/>
          <p:cNvSpPr txBox="1"/>
          <p:nvPr>
            <p:ph idx="8" type="subTitle"/>
          </p:nvPr>
        </p:nvSpPr>
        <p:spPr>
          <a:xfrm>
            <a:off x="6719363" y="1826925"/>
            <a:ext cx="1603500" cy="30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8">
  <p:cSld name="Title only 8"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4"/>
          <p:cNvSpPr/>
          <p:nvPr/>
        </p:nvSpPr>
        <p:spPr>
          <a:xfrm rot="10800000">
            <a:off x="5187600" y="0"/>
            <a:ext cx="3956400" cy="12537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44"/>
          <p:cNvSpPr/>
          <p:nvPr/>
        </p:nvSpPr>
        <p:spPr>
          <a:xfrm flipH="1" rot="5400000">
            <a:off x="-468300" y="3423000"/>
            <a:ext cx="2190300" cy="12537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44"/>
          <p:cNvSpPr/>
          <p:nvPr/>
        </p:nvSpPr>
        <p:spPr>
          <a:xfrm flipH="1" rot="-5400000">
            <a:off x="8028601" y="2755547"/>
            <a:ext cx="862800" cy="360000"/>
          </a:xfrm>
          <a:prstGeom prst="triangle">
            <a:avLst>
              <a:gd fmla="val 63488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44"/>
          <p:cNvSpPr txBox="1"/>
          <p:nvPr>
            <p:ph type="title"/>
          </p:nvPr>
        </p:nvSpPr>
        <p:spPr>
          <a:xfrm>
            <a:off x="540000" y="491400"/>
            <a:ext cx="8100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7">
  <p:cSld name="Title only 7"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5"/>
          <p:cNvSpPr/>
          <p:nvPr/>
        </p:nvSpPr>
        <p:spPr>
          <a:xfrm flipH="1" rot="10800000">
            <a:off x="0" y="0"/>
            <a:ext cx="3956400" cy="12537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5"/>
          <p:cNvSpPr/>
          <p:nvPr/>
        </p:nvSpPr>
        <p:spPr>
          <a:xfrm rot="-5400000">
            <a:off x="7422000" y="3423000"/>
            <a:ext cx="2190300" cy="12537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5"/>
          <p:cNvSpPr/>
          <p:nvPr/>
        </p:nvSpPr>
        <p:spPr>
          <a:xfrm rot="5400000">
            <a:off x="288601" y="2755547"/>
            <a:ext cx="862800" cy="360000"/>
          </a:xfrm>
          <a:prstGeom prst="triangle">
            <a:avLst>
              <a:gd fmla="val 63488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p45"/>
          <p:cNvSpPr txBox="1"/>
          <p:nvPr>
            <p:ph type="title"/>
          </p:nvPr>
        </p:nvSpPr>
        <p:spPr>
          <a:xfrm>
            <a:off x="540000" y="491400"/>
            <a:ext cx="8100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Title only 3"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6"/>
          <p:cNvSpPr/>
          <p:nvPr/>
        </p:nvSpPr>
        <p:spPr>
          <a:xfrm rot="-5400454">
            <a:off x="6015293" y="166463"/>
            <a:ext cx="4545900" cy="1710900"/>
          </a:xfrm>
          <a:prstGeom prst="triangle">
            <a:avLst>
              <a:gd fmla="val 52282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p46"/>
          <p:cNvSpPr txBox="1"/>
          <p:nvPr>
            <p:ph type="title"/>
          </p:nvPr>
        </p:nvSpPr>
        <p:spPr>
          <a:xfrm>
            <a:off x="540000" y="491400"/>
            <a:ext cx="8100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 number">
    <p:bg>
      <p:bgPr>
        <a:solidFill>
          <a:schemeClr val="lt1"/>
        </a:solidFill>
      </p:bgPr>
    </p:bg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7"/>
          <p:cNvSpPr/>
          <p:nvPr/>
        </p:nvSpPr>
        <p:spPr>
          <a:xfrm rot="9395685">
            <a:off x="5208696" y="2138027"/>
            <a:ext cx="1255941" cy="690387"/>
          </a:xfrm>
          <a:prstGeom prst="triangle">
            <a:avLst>
              <a:gd fmla="val 67248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" name="Google Shape;288;p47"/>
          <p:cNvSpPr/>
          <p:nvPr/>
        </p:nvSpPr>
        <p:spPr>
          <a:xfrm flipH="1" rot="7057689">
            <a:off x="4749266" y="3482074"/>
            <a:ext cx="976212" cy="462278"/>
          </a:xfrm>
          <a:prstGeom prst="triangle">
            <a:avLst>
              <a:gd fmla="val 67248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" name="Google Shape;289;p47"/>
          <p:cNvSpPr/>
          <p:nvPr/>
        </p:nvSpPr>
        <p:spPr>
          <a:xfrm flipH="1" rot="593356">
            <a:off x="4530924" y="1856237"/>
            <a:ext cx="2415795" cy="1849984"/>
          </a:xfrm>
          <a:prstGeom prst="triangle">
            <a:avLst>
              <a:gd fmla="val 67868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" name="Google Shape;290;p47"/>
          <p:cNvSpPr/>
          <p:nvPr/>
        </p:nvSpPr>
        <p:spPr>
          <a:xfrm rot="-1404315">
            <a:off x="2679364" y="3087065"/>
            <a:ext cx="1255941" cy="690387"/>
          </a:xfrm>
          <a:prstGeom prst="triangle">
            <a:avLst>
              <a:gd fmla="val 67248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p47"/>
          <p:cNvSpPr/>
          <p:nvPr/>
        </p:nvSpPr>
        <p:spPr>
          <a:xfrm flipH="1" rot="-3742311">
            <a:off x="3418523" y="1971128"/>
            <a:ext cx="976212" cy="462278"/>
          </a:xfrm>
          <a:prstGeom prst="triangle">
            <a:avLst>
              <a:gd fmla="val 67248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47"/>
          <p:cNvSpPr/>
          <p:nvPr/>
        </p:nvSpPr>
        <p:spPr>
          <a:xfrm flipH="1" rot="-10206644">
            <a:off x="2197283" y="2209256"/>
            <a:ext cx="2415795" cy="1849984"/>
          </a:xfrm>
          <a:prstGeom prst="triangle">
            <a:avLst>
              <a:gd fmla="val 67868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" name="Google Shape;293;p47"/>
          <p:cNvSpPr/>
          <p:nvPr/>
        </p:nvSpPr>
        <p:spPr>
          <a:xfrm rot="10800000">
            <a:off x="6953700" y="0"/>
            <a:ext cx="2190300" cy="12537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p47"/>
          <p:cNvSpPr txBox="1"/>
          <p:nvPr>
            <p:ph type="title"/>
          </p:nvPr>
        </p:nvSpPr>
        <p:spPr>
          <a:xfrm>
            <a:off x="2799913" y="2161475"/>
            <a:ext cx="1834500" cy="145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  <a:defRPr sz="7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  <a:defRPr sz="12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  <a:defRPr sz="12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  <a:defRPr sz="12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  <a:defRPr sz="12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  <a:defRPr sz="12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  <a:defRPr sz="12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  <a:defRPr sz="12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  <a:defRPr sz="12000"/>
            </a:lvl9pPr>
          </a:lstStyle>
          <a:p/>
        </p:txBody>
      </p:sp>
      <p:sp>
        <p:nvSpPr>
          <p:cNvPr id="295" name="Google Shape;295;p47"/>
          <p:cNvSpPr txBox="1"/>
          <p:nvPr>
            <p:ph idx="1" type="subTitle"/>
          </p:nvPr>
        </p:nvSpPr>
        <p:spPr>
          <a:xfrm>
            <a:off x="616200" y="1887275"/>
            <a:ext cx="1834500" cy="936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2200"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None/>
              <a:defRPr/>
            </a:lvl9pPr>
          </a:lstStyle>
          <a:p/>
        </p:txBody>
      </p:sp>
      <p:sp>
        <p:nvSpPr>
          <p:cNvPr id="296" name="Google Shape;296;p47"/>
          <p:cNvSpPr txBox="1"/>
          <p:nvPr>
            <p:ph idx="2" type="subTitle"/>
          </p:nvPr>
        </p:nvSpPr>
        <p:spPr>
          <a:xfrm>
            <a:off x="6793250" y="1887275"/>
            <a:ext cx="1834500" cy="936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2200"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None/>
              <a:defRPr/>
            </a:lvl9pPr>
          </a:lstStyle>
          <a:p/>
        </p:txBody>
      </p:sp>
      <p:sp>
        <p:nvSpPr>
          <p:cNvPr id="297" name="Google Shape;297;p47"/>
          <p:cNvSpPr txBox="1"/>
          <p:nvPr>
            <p:ph idx="3" type="title"/>
          </p:nvPr>
        </p:nvSpPr>
        <p:spPr>
          <a:xfrm>
            <a:off x="540000" y="491400"/>
            <a:ext cx="8100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  <p:sp>
        <p:nvSpPr>
          <p:cNvPr id="298" name="Google Shape;298;p47"/>
          <p:cNvSpPr txBox="1"/>
          <p:nvPr>
            <p:ph idx="4" type="subTitle"/>
          </p:nvPr>
        </p:nvSpPr>
        <p:spPr>
          <a:xfrm>
            <a:off x="616200" y="2734800"/>
            <a:ext cx="1884300" cy="9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600"/>
            </a:lvl2pPr>
            <a:lvl3pPr lvl="2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600"/>
            </a:lvl3pPr>
            <a:lvl4pPr lvl="3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600"/>
            </a:lvl4pPr>
            <a:lvl5pPr lvl="4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600"/>
            </a:lvl5pPr>
            <a:lvl6pPr lvl="5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600"/>
            </a:lvl6pPr>
            <a:lvl7pPr lvl="6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600"/>
            </a:lvl7pPr>
            <a:lvl8pPr lvl="7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600"/>
            </a:lvl8pPr>
            <a:lvl9pPr lvl="8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 sz="1600"/>
            </a:lvl9pPr>
          </a:lstStyle>
          <a:p/>
        </p:txBody>
      </p:sp>
      <p:sp>
        <p:nvSpPr>
          <p:cNvPr id="299" name="Google Shape;299;p47"/>
          <p:cNvSpPr txBox="1"/>
          <p:nvPr>
            <p:ph idx="5" type="subTitle"/>
          </p:nvPr>
        </p:nvSpPr>
        <p:spPr>
          <a:xfrm>
            <a:off x="6793252" y="2734800"/>
            <a:ext cx="1884300" cy="9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600"/>
            </a:lvl3pPr>
            <a:lvl4pPr lvl="3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600"/>
            </a:lvl4pPr>
            <a:lvl5pPr lvl="4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600"/>
            </a:lvl5pPr>
            <a:lvl6pPr lvl="5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600"/>
            </a:lvl6pPr>
            <a:lvl7pPr lvl="6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600"/>
            </a:lvl7pPr>
            <a:lvl8pPr lvl="7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600"/>
            </a:lvl8pPr>
            <a:lvl9pPr lvl="8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 sz="1600"/>
            </a:lvl9pPr>
          </a:lstStyle>
          <a:p/>
        </p:txBody>
      </p:sp>
      <p:sp>
        <p:nvSpPr>
          <p:cNvPr id="300" name="Google Shape;300;p47"/>
          <p:cNvSpPr txBox="1"/>
          <p:nvPr>
            <p:ph idx="6" type="title"/>
          </p:nvPr>
        </p:nvSpPr>
        <p:spPr>
          <a:xfrm>
            <a:off x="4515713" y="2282900"/>
            <a:ext cx="1834500" cy="145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  <a:defRPr sz="7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  <a:defRPr sz="12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  <a:defRPr sz="12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  <a:defRPr sz="12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  <a:defRPr sz="12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  <a:defRPr sz="12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  <a:defRPr sz="12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  <a:defRPr sz="12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  <a:defRPr sz="12000"/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8"/>
          <p:cNvSpPr/>
          <p:nvPr/>
        </p:nvSpPr>
        <p:spPr>
          <a:xfrm flipH="1" rot="10800000">
            <a:off x="0" y="-75"/>
            <a:ext cx="6420300" cy="36753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Google Shape;303;p48"/>
          <p:cNvSpPr/>
          <p:nvPr/>
        </p:nvSpPr>
        <p:spPr>
          <a:xfrm rot="10800000">
            <a:off x="6420400" y="0"/>
            <a:ext cx="2732700" cy="1564200"/>
          </a:xfrm>
          <a:prstGeom prst="rtTriangle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p48"/>
          <p:cNvSpPr txBox="1"/>
          <p:nvPr>
            <p:ph idx="1" type="subTitle"/>
          </p:nvPr>
        </p:nvSpPr>
        <p:spPr>
          <a:xfrm>
            <a:off x="616200" y="3913200"/>
            <a:ext cx="21222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/>
        </p:txBody>
      </p:sp>
      <p:sp>
        <p:nvSpPr>
          <p:cNvPr id="305" name="Google Shape;305;p48"/>
          <p:cNvSpPr txBox="1"/>
          <p:nvPr>
            <p:ph type="ctrTitle"/>
          </p:nvPr>
        </p:nvSpPr>
        <p:spPr>
          <a:xfrm>
            <a:off x="590600" y="491400"/>
            <a:ext cx="3666900" cy="30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6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 only 1"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9"/>
          <p:cNvSpPr/>
          <p:nvPr/>
        </p:nvSpPr>
        <p:spPr>
          <a:xfrm rot="-5400454">
            <a:off x="6015293" y="166463"/>
            <a:ext cx="4545900" cy="1710900"/>
          </a:xfrm>
          <a:prstGeom prst="triangle">
            <a:avLst>
              <a:gd fmla="val 52282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" name="Google Shape;308;p49"/>
          <p:cNvSpPr/>
          <p:nvPr/>
        </p:nvSpPr>
        <p:spPr>
          <a:xfrm rot="5400000">
            <a:off x="-468300" y="468300"/>
            <a:ext cx="2190300" cy="12537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p49"/>
          <p:cNvSpPr txBox="1"/>
          <p:nvPr>
            <p:ph type="title"/>
          </p:nvPr>
        </p:nvSpPr>
        <p:spPr>
          <a:xfrm>
            <a:off x="540000" y="491400"/>
            <a:ext cx="8100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"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50"/>
          <p:cNvSpPr/>
          <p:nvPr/>
        </p:nvSpPr>
        <p:spPr>
          <a:xfrm rot="5400000">
            <a:off x="-468300" y="468300"/>
            <a:ext cx="2190300" cy="12537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" name="Google Shape;312;p50"/>
          <p:cNvSpPr/>
          <p:nvPr/>
        </p:nvSpPr>
        <p:spPr>
          <a:xfrm rot="-5400000">
            <a:off x="6596700" y="2597700"/>
            <a:ext cx="3840900" cy="12537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" name="Google Shape;313;p50"/>
          <p:cNvSpPr txBox="1"/>
          <p:nvPr>
            <p:ph type="title"/>
          </p:nvPr>
        </p:nvSpPr>
        <p:spPr>
          <a:xfrm>
            <a:off x="540000" y="491400"/>
            <a:ext cx="8100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51"/>
          <p:cNvSpPr/>
          <p:nvPr/>
        </p:nvSpPr>
        <p:spPr>
          <a:xfrm rot="10800000">
            <a:off x="2334300" y="-8250"/>
            <a:ext cx="6809700" cy="38979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" name="Google Shape;316;p51"/>
          <p:cNvSpPr/>
          <p:nvPr/>
        </p:nvSpPr>
        <p:spPr>
          <a:xfrm flipH="1">
            <a:off x="6953400" y="3889650"/>
            <a:ext cx="2190600" cy="1254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" name="Google Shape;317;p51"/>
          <p:cNvSpPr txBox="1"/>
          <p:nvPr>
            <p:ph type="title"/>
          </p:nvPr>
        </p:nvSpPr>
        <p:spPr>
          <a:xfrm>
            <a:off x="540000" y="491400"/>
            <a:ext cx="8100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  <p:sp>
        <p:nvSpPr>
          <p:cNvPr id="318" name="Google Shape;318;p51"/>
          <p:cNvSpPr txBox="1"/>
          <p:nvPr>
            <p:ph idx="1" type="body"/>
          </p:nvPr>
        </p:nvSpPr>
        <p:spPr>
          <a:xfrm>
            <a:off x="622000" y="1357200"/>
            <a:ext cx="7784700" cy="34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  <a:defRPr sz="1100"/>
            </a:lvl1pPr>
            <a:lvl2pPr indent="-29845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AutoNum type="alphaLcPeriod"/>
              <a:defRPr/>
            </a:lvl2pPr>
            <a:lvl3pPr indent="-29845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AutoNum type="romanLcPeriod"/>
              <a:defRPr/>
            </a:lvl3pPr>
            <a:lvl4pPr indent="-29845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AutoNum type="arabicPeriod"/>
              <a:defRPr/>
            </a:lvl4pPr>
            <a:lvl5pPr indent="-29845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AutoNum type="alphaLcPeriod"/>
              <a:defRPr/>
            </a:lvl5pPr>
            <a:lvl6pPr indent="-29845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AutoNum type="romanLcPeriod"/>
              <a:defRPr/>
            </a:lvl6pPr>
            <a:lvl7pPr indent="-29845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AutoNum type="arabicPeriod"/>
              <a:defRPr/>
            </a:lvl7pPr>
            <a:lvl8pPr indent="-29845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AutoNum type="alphaLcPeriod"/>
              <a:defRPr/>
            </a:lvl8pPr>
            <a:lvl9pPr indent="-29845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AutoNum type="romanLcPeriod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 flipH="1" rot="10800000">
            <a:off x="0" y="0"/>
            <a:ext cx="2190300" cy="12537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540000" y="491400"/>
            <a:ext cx="8100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/>
        </p:txBody>
      </p:sp>
      <p:sp>
        <p:nvSpPr>
          <p:cNvPr id="35" name="Google Shape;35;p6"/>
          <p:cNvSpPr/>
          <p:nvPr/>
        </p:nvSpPr>
        <p:spPr>
          <a:xfrm rot="10800000">
            <a:off x="6953700" y="0"/>
            <a:ext cx="2190300" cy="12537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Google Shape;36;p6"/>
          <p:cNvSpPr/>
          <p:nvPr/>
        </p:nvSpPr>
        <p:spPr>
          <a:xfrm rot="10800000">
            <a:off x="6953700" y="0"/>
            <a:ext cx="2190300" cy="12537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52"/>
          <p:cNvSpPr/>
          <p:nvPr/>
        </p:nvSpPr>
        <p:spPr>
          <a:xfrm flipH="1" rot="10800000">
            <a:off x="0" y="0"/>
            <a:ext cx="2190300" cy="12537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p52"/>
          <p:cNvSpPr txBox="1"/>
          <p:nvPr>
            <p:ph type="title"/>
          </p:nvPr>
        </p:nvSpPr>
        <p:spPr>
          <a:xfrm>
            <a:off x="540000" y="491400"/>
            <a:ext cx="8100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  <p:sp>
        <p:nvSpPr>
          <p:cNvPr id="322" name="Google Shape;322;p52"/>
          <p:cNvSpPr/>
          <p:nvPr/>
        </p:nvSpPr>
        <p:spPr>
          <a:xfrm rot="10800000">
            <a:off x="6953700" y="0"/>
            <a:ext cx="2190300" cy="12537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52"/>
          <p:cNvSpPr/>
          <p:nvPr/>
        </p:nvSpPr>
        <p:spPr>
          <a:xfrm rot="10800000">
            <a:off x="6953700" y="0"/>
            <a:ext cx="2190300" cy="12537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 point"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53"/>
          <p:cNvSpPr txBox="1"/>
          <p:nvPr>
            <p:ph type="title"/>
          </p:nvPr>
        </p:nvSpPr>
        <p:spPr>
          <a:xfrm>
            <a:off x="616200" y="491400"/>
            <a:ext cx="2926500" cy="28380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 title and description"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54"/>
          <p:cNvSpPr/>
          <p:nvPr/>
        </p:nvSpPr>
        <p:spPr>
          <a:xfrm flipH="1">
            <a:off x="5530834" y="4155000"/>
            <a:ext cx="1726800" cy="988500"/>
          </a:xfrm>
          <a:prstGeom prst="rtTriangle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" name="Google Shape;328;p54"/>
          <p:cNvSpPr/>
          <p:nvPr/>
        </p:nvSpPr>
        <p:spPr>
          <a:xfrm flipH="1" rot="-5400000">
            <a:off x="2403450" y="1832850"/>
            <a:ext cx="8573400" cy="49077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p54"/>
          <p:cNvSpPr txBox="1"/>
          <p:nvPr>
            <p:ph type="title"/>
          </p:nvPr>
        </p:nvSpPr>
        <p:spPr>
          <a:xfrm>
            <a:off x="5374475" y="720000"/>
            <a:ext cx="3153300" cy="18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 sz="5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  <p:sp>
        <p:nvSpPr>
          <p:cNvPr id="330" name="Google Shape;330;p54"/>
          <p:cNvSpPr txBox="1"/>
          <p:nvPr>
            <p:ph idx="2" type="title"/>
          </p:nvPr>
        </p:nvSpPr>
        <p:spPr>
          <a:xfrm>
            <a:off x="6907825" y="3795175"/>
            <a:ext cx="1653900" cy="9885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70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5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5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5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5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5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5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5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5000"/>
            </a:lvl9pPr>
          </a:lstStyle>
          <a:p/>
        </p:txBody>
      </p:sp>
      <p:sp>
        <p:nvSpPr>
          <p:cNvPr id="331" name="Google Shape;331;p54"/>
          <p:cNvSpPr txBox="1"/>
          <p:nvPr>
            <p:ph idx="1" type="subTitle"/>
          </p:nvPr>
        </p:nvSpPr>
        <p:spPr>
          <a:xfrm>
            <a:off x="720000" y="3960725"/>
            <a:ext cx="2991900" cy="6789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600">
                <a:solidFill>
                  <a:schemeClr val="dk1"/>
                </a:solidFill>
              </a:defRPr>
            </a:lvl1pPr>
            <a:lvl2pPr lvl="1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">
  <p:cSld name="Title only "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56"/>
          <p:cNvSpPr txBox="1"/>
          <p:nvPr>
            <p:ph type="title"/>
          </p:nvPr>
        </p:nvSpPr>
        <p:spPr>
          <a:xfrm>
            <a:off x="540000" y="491400"/>
            <a:ext cx="8100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  <p:sp>
        <p:nvSpPr>
          <p:cNvPr id="335" name="Google Shape;335;p56"/>
          <p:cNvSpPr/>
          <p:nvPr/>
        </p:nvSpPr>
        <p:spPr>
          <a:xfrm rot="-5400000">
            <a:off x="7422000" y="3421500"/>
            <a:ext cx="2190300" cy="12537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5">
  <p:cSld name="Title only 5"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7"/>
          <p:cNvSpPr/>
          <p:nvPr/>
        </p:nvSpPr>
        <p:spPr>
          <a:xfrm>
            <a:off x="0" y="4410000"/>
            <a:ext cx="1299900" cy="744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" name="Google Shape;338;p57"/>
          <p:cNvSpPr/>
          <p:nvPr/>
        </p:nvSpPr>
        <p:spPr>
          <a:xfrm rot="-5400454">
            <a:off x="6015293" y="166463"/>
            <a:ext cx="4545900" cy="1710900"/>
          </a:xfrm>
          <a:prstGeom prst="triangle">
            <a:avLst>
              <a:gd fmla="val 52282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" name="Google Shape;339;p57"/>
          <p:cNvSpPr txBox="1"/>
          <p:nvPr>
            <p:ph type="title"/>
          </p:nvPr>
        </p:nvSpPr>
        <p:spPr>
          <a:xfrm>
            <a:off x="540000" y="491400"/>
            <a:ext cx="8100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Title + Text"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58"/>
          <p:cNvSpPr/>
          <p:nvPr/>
        </p:nvSpPr>
        <p:spPr>
          <a:xfrm flipH="1" rot="10800000">
            <a:off x="0" y="0"/>
            <a:ext cx="2190300" cy="12537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" name="Google Shape;342;p58"/>
          <p:cNvSpPr/>
          <p:nvPr/>
        </p:nvSpPr>
        <p:spPr>
          <a:xfrm flipH="1" rot="-5400000">
            <a:off x="6596700" y="1293600"/>
            <a:ext cx="3840900" cy="12537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" name="Google Shape;343;p58"/>
          <p:cNvSpPr txBox="1"/>
          <p:nvPr>
            <p:ph type="title"/>
          </p:nvPr>
        </p:nvSpPr>
        <p:spPr>
          <a:xfrm>
            <a:off x="540000" y="491400"/>
            <a:ext cx="8100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  <p:sp>
        <p:nvSpPr>
          <p:cNvPr id="344" name="Google Shape;344;p58"/>
          <p:cNvSpPr txBox="1"/>
          <p:nvPr>
            <p:ph idx="1" type="subTitle"/>
          </p:nvPr>
        </p:nvSpPr>
        <p:spPr>
          <a:xfrm>
            <a:off x="6336385" y="2307650"/>
            <a:ext cx="1440000" cy="496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2200"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None/>
              <a:defRPr/>
            </a:lvl9pPr>
          </a:lstStyle>
          <a:p/>
        </p:txBody>
      </p:sp>
      <p:sp>
        <p:nvSpPr>
          <p:cNvPr id="345" name="Google Shape;345;p58"/>
          <p:cNvSpPr txBox="1"/>
          <p:nvPr>
            <p:ph idx="2" type="subTitle"/>
          </p:nvPr>
        </p:nvSpPr>
        <p:spPr>
          <a:xfrm>
            <a:off x="6337577" y="2750075"/>
            <a:ext cx="1882800" cy="9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600"/>
            </a:lvl1pPr>
            <a:lvl2pPr lvl="1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Table of Contents">
    <p:bg>
      <p:bgPr>
        <a:solidFill>
          <a:schemeClr val="lt1"/>
        </a:solidFill>
      </p:bgPr>
    </p:bg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59"/>
          <p:cNvSpPr/>
          <p:nvPr/>
        </p:nvSpPr>
        <p:spPr>
          <a:xfrm flipH="1" rot="-5400000">
            <a:off x="7422000" y="468300"/>
            <a:ext cx="2190300" cy="12537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" name="Google Shape;348;p59"/>
          <p:cNvSpPr txBox="1"/>
          <p:nvPr>
            <p:ph idx="1" type="subTitle"/>
          </p:nvPr>
        </p:nvSpPr>
        <p:spPr>
          <a:xfrm>
            <a:off x="620700" y="3794775"/>
            <a:ext cx="25956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>
                <a:solidFill>
                  <a:schemeClr val="dk1"/>
                </a:solidFill>
              </a:defRPr>
            </a:lvl1pPr>
            <a:lvl2pPr lvl="1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2pPr>
            <a:lvl3pPr lvl="2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3pPr>
            <a:lvl4pPr lvl="3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4pPr>
            <a:lvl5pPr lvl="4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5pPr>
            <a:lvl6pPr lvl="5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6pPr>
            <a:lvl7pPr lvl="6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7pPr>
            <a:lvl8pPr lvl="7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8pPr>
            <a:lvl9pPr lvl="8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9" name="Google Shape;349;p59"/>
          <p:cNvSpPr txBox="1"/>
          <p:nvPr>
            <p:ph idx="2" type="subTitle"/>
          </p:nvPr>
        </p:nvSpPr>
        <p:spPr>
          <a:xfrm>
            <a:off x="620700" y="2215425"/>
            <a:ext cx="25956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>
                <a:solidFill>
                  <a:schemeClr val="dk1"/>
                </a:solidFill>
              </a:defRPr>
            </a:lvl1pPr>
            <a:lvl2pPr lvl="1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2pPr>
            <a:lvl3pPr lvl="2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3pPr>
            <a:lvl4pPr lvl="3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4pPr>
            <a:lvl5pPr lvl="4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5pPr>
            <a:lvl6pPr lvl="5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6pPr>
            <a:lvl7pPr lvl="6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7pPr>
            <a:lvl8pPr lvl="7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8pPr>
            <a:lvl9pPr lvl="8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50" name="Google Shape;350;p59"/>
          <p:cNvSpPr txBox="1"/>
          <p:nvPr>
            <p:ph idx="3" type="subTitle"/>
          </p:nvPr>
        </p:nvSpPr>
        <p:spPr>
          <a:xfrm>
            <a:off x="620700" y="1851575"/>
            <a:ext cx="21597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2pPr>
            <a:lvl3pPr lvl="2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3pPr>
            <a:lvl4pPr lvl="3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4pPr>
            <a:lvl5pPr lvl="4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5pPr>
            <a:lvl6pPr lvl="5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6pPr>
            <a:lvl7pPr lvl="6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7pPr>
            <a:lvl8pPr lvl="7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8pPr>
            <a:lvl9pPr lvl="8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51" name="Google Shape;351;p59"/>
          <p:cNvSpPr txBox="1"/>
          <p:nvPr>
            <p:ph idx="4" type="subTitle"/>
          </p:nvPr>
        </p:nvSpPr>
        <p:spPr>
          <a:xfrm>
            <a:off x="3342325" y="1851575"/>
            <a:ext cx="21597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2pPr>
            <a:lvl3pPr lvl="2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3pPr>
            <a:lvl4pPr lvl="3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4pPr>
            <a:lvl5pPr lvl="4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5pPr>
            <a:lvl6pPr lvl="5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6pPr>
            <a:lvl7pPr lvl="6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7pPr>
            <a:lvl8pPr lvl="7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8pPr>
            <a:lvl9pPr lvl="8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52" name="Google Shape;352;p59"/>
          <p:cNvSpPr txBox="1"/>
          <p:nvPr>
            <p:ph idx="5" type="subTitle"/>
          </p:nvPr>
        </p:nvSpPr>
        <p:spPr>
          <a:xfrm>
            <a:off x="6063950" y="1851575"/>
            <a:ext cx="21597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2pPr>
            <a:lvl3pPr lvl="2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3pPr>
            <a:lvl4pPr lvl="3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4pPr>
            <a:lvl5pPr lvl="4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5pPr>
            <a:lvl6pPr lvl="5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6pPr>
            <a:lvl7pPr lvl="6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7pPr>
            <a:lvl8pPr lvl="7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8pPr>
            <a:lvl9pPr lvl="8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53" name="Google Shape;353;p59"/>
          <p:cNvSpPr txBox="1"/>
          <p:nvPr>
            <p:ph idx="6" type="subTitle"/>
          </p:nvPr>
        </p:nvSpPr>
        <p:spPr>
          <a:xfrm>
            <a:off x="620700" y="3428625"/>
            <a:ext cx="21393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2pPr>
            <a:lvl3pPr lvl="2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3pPr>
            <a:lvl4pPr lvl="3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4pPr>
            <a:lvl5pPr lvl="4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5pPr>
            <a:lvl6pPr lvl="5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6pPr>
            <a:lvl7pPr lvl="6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7pPr>
            <a:lvl8pPr lvl="7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8pPr>
            <a:lvl9pPr lvl="8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54" name="Google Shape;354;p59"/>
          <p:cNvSpPr txBox="1"/>
          <p:nvPr>
            <p:ph idx="7" type="subTitle"/>
          </p:nvPr>
        </p:nvSpPr>
        <p:spPr>
          <a:xfrm>
            <a:off x="3342325" y="3428625"/>
            <a:ext cx="21597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2pPr>
            <a:lvl3pPr lvl="2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3pPr>
            <a:lvl4pPr lvl="3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4pPr>
            <a:lvl5pPr lvl="4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5pPr>
            <a:lvl6pPr lvl="5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6pPr>
            <a:lvl7pPr lvl="6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7pPr>
            <a:lvl8pPr lvl="7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8pPr>
            <a:lvl9pPr lvl="8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55" name="Google Shape;355;p59"/>
          <p:cNvSpPr txBox="1"/>
          <p:nvPr>
            <p:ph idx="8" type="subTitle"/>
          </p:nvPr>
        </p:nvSpPr>
        <p:spPr>
          <a:xfrm>
            <a:off x="6063950" y="3428625"/>
            <a:ext cx="21597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2pPr>
            <a:lvl3pPr lvl="2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3pPr>
            <a:lvl4pPr lvl="3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4pPr>
            <a:lvl5pPr lvl="4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5pPr>
            <a:lvl6pPr lvl="5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6pPr>
            <a:lvl7pPr lvl="6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7pPr>
            <a:lvl8pPr lvl="7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8pPr>
            <a:lvl9pPr lvl="8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56" name="Google Shape;356;p59"/>
          <p:cNvSpPr txBox="1"/>
          <p:nvPr>
            <p:ph type="title"/>
          </p:nvPr>
        </p:nvSpPr>
        <p:spPr>
          <a:xfrm flipH="1">
            <a:off x="620700" y="1491575"/>
            <a:ext cx="1080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30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30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30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30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30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30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30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3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57" name="Google Shape;357;p59"/>
          <p:cNvSpPr txBox="1"/>
          <p:nvPr>
            <p:ph idx="9" type="title"/>
          </p:nvPr>
        </p:nvSpPr>
        <p:spPr>
          <a:xfrm>
            <a:off x="3342325" y="1491575"/>
            <a:ext cx="1080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30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30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30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30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30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30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30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3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58" name="Google Shape;358;p59"/>
          <p:cNvSpPr txBox="1"/>
          <p:nvPr>
            <p:ph idx="13" type="title"/>
          </p:nvPr>
        </p:nvSpPr>
        <p:spPr>
          <a:xfrm>
            <a:off x="6063950" y="1491575"/>
            <a:ext cx="1080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30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30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30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30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30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30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30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3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59" name="Google Shape;359;p59"/>
          <p:cNvSpPr txBox="1"/>
          <p:nvPr>
            <p:ph idx="14" type="title"/>
          </p:nvPr>
        </p:nvSpPr>
        <p:spPr>
          <a:xfrm flipH="1">
            <a:off x="620700" y="3068625"/>
            <a:ext cx="1080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30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30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30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30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30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30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30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3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60" name="Google Shape;360;p59"/>
          <p:cNvSpPr txBox="1"/>
          <p:nvPr>
            <p:ph idx="15" type="title"/>
          </p:nvPr>
        </p:nvSpPr>
        <p:spPr>
          <a:xfrm>
            <a:off x="3342325" y="3068625"/>
            <a:ext cx="1080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30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30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30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30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30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30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30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3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61" name="Google Shape;361;p59"/>
          <p:cNvSpPr txBox="1"/>
          <p:nvPr>
            <p:ph idx="16" type="title"/>
          </p:nvPr>
        </p:nvSpPr>
        <p:spPr>
          <a:xfrm>
            <a:off x="6063950" y="3068625"/>
            <a:ext cx="1080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30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30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30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30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30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30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30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3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62" name="Google Shape;362;p59"/>
          <p:cNvSpPr txBox="1"/>
          <p:nvPr>
            <p:ph idx="17" type="title"/>
          </p:nvPr>
        </p:nvSpPr>
        <p:spPr>
          <a:xfrm>
            <a:off x="540000" y="491400"/>
            <a:ext cx="8100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63" name="Google Shape;363;p59"/>
          <p:cNvSpPr txBox="1"/>
          <p:nvPr>
            <p:ph idx="18" type="subTitle"/>
          </p:nvPr>
        </p:nvSpPr>
        <p:spPr>
          <a:xfrm>
            <a:off x="3342325" y="2215425"/>
            <a:ext cx="25956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>
                <a:solidFill>
                  <a:schemeClr val="dk1"/>
                </a:solidFill>
              </a:defRPr>
            </a:lvl1pPr>
            <a:lvl2pPr lvl="1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2pPr>
            <a:lvl3pPr lvl="2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3pPr>
            <a:lvl4pPr lvl="3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4pPr>
            <a:lvl5pPr lvl="4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5pPr>
            <a:lvl6pPr lvl="5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6pPr>
            <a:lvl7pPr lvl="6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7pPr>
            <a:lvl8pPr lvl="7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8pPr>
            <a:lvl9pPr lvl="8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64" name="Google Shape;364;p59"/>
          <p:cNvSpPr txBox="1"/>
          <p:nvPr>
            <p:ph idx="19" type="subTitle"/>
          </p:nvPr>
        </p:nvSpPr>
        <p:spPr>
          <a:xfrm>
            <a:off x="6063950" y="2215425"/>
            <a:ext cx="25956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>
                <a:solidFill>
                  <a:schemeClr val="dk1"/>
                </a:solidFill>
              </a:defRPr>
            </a:lvl1pPr>
            <a:lvl2pPr lvl="1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2pPr>
            <a:lvl3pPr lvl="2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3pPr>
            <a:lvl4pPr lvl="3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4pPr>
            <a:lvl5pPr lvl="4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5pPr>
            <a:lvl6pPr lvl="5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6pPr>
            <a:lvl7pPr lvl="6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7pPr>
            <a:lvl8pPr lvl="7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8pPr>
            <a:lvl9pPr lvl="8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65" name="Google Shape;365;p59"/>
          <p:cNvSpPr txBox="1"/>
          <p:nvPr>
            <p:ph idx="20" type="subTitle"/>
          </p:nvPr>
        </p:nvSpPr>
        <p:spPr>
          <a:xfrm>
            <a:off x="3342325" y="3794775"/>
            <a:ext cx="25956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>
                <a:solidFill>
                  <a:schemeClr val="dk1"/>
                </a:solidFill>
              </a:defRPr>
            </a:lvl1pPr>
            <a:lvl2pPr lvl="1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2pPr>
            <a:lvl3pPr lvl="2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3pPr>
            <a:lvl4pPr lvl="3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4pPr>
            <a:lvl5pPr lvl="4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5pPr>
            <a:lvl6pPr lvl="5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6pPr>
            <a:lvl7pPr lvl="6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7pPr>
            <a:lvl8pPr lvl="7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8pPr>
            <a:lvl9pPr lvl="8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66" name="Google Shape;366;p59"/>
          <p:cNvSpPr txBox="1"/>
          <p:nvPr>
            <p:ph idx="21" type="subTitle"/>
          </p:nvPr>
        </p:nvSpPr>
        <p:spPr>
          <a:xfrm>
            <a:off x="6063950" y="3794775"/>
            <a:ext cx="25956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>
                <a:solidFill>
                  <a:schemeClr val="dk1"/>
                </a:solidFill>
              </a:defRPr>
            </a:lvl1pPr>
            <a:lvl2pPr lvl="1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2pPr>
            <a:lvl3pPr lvl="2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3pPr>
            <a:lvl4pPr lvl="3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4pPr>
            <a:lvl5pPr lvl="4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5pPr>
            <a:lvl6pPr lvl="5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6pPr>
            <a:lvl7pPr lvl="6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7pPr>
            <a:lvl8pPr lvl="7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8pPr>
            <a:lvl9pPr lvl="8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with Six Column 3">
  <p:cSld name="Title with Six Column 3"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60"/>
          <p:cNvSpPr/>
          <p:nvPr/>
        </p:nvSpPr>
        <p:spPr>
          <a:xfrm flipH="1" rot="10800000">
            <a:off x="0" y="0"/>
            <a:ext cx="2190300" cy="12537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9" name="Google Shape;369;p60"/>
          <p:cNvSpPr/>
          <p:nvPr/>
        </p:nvSpPr>
        <p:spPr>
          <a:xfrm flipH="1" rot="-5400000">
            <a:off x="6596700" y="1293600"/>
            <a:ext cx="3840900" cy="12537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0" name="Google Shape;370;p60"/>
          <p:cNvSpPr txBox="1"/>
          <p:nvPr>
            <p:ph idx="1" type="subTitle"/>
          </p:nvPr>
        </p:nvSpPr>
        <p:spPr>
          <a:xfrm>
            <a:off x="2262975" y="1477125"/>
            <a:ext cx="4590600" cy="10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600"/>
            </a:lvl1pPr>
            <a:lvl2pPr lvl="1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None/>
              <a:defRPr/>
            </a:lvl9pPr>
          </a:lstStyle>
          <a:p/>
        </p:txBody>
      </p:sp>
      <p:sp>
        <p:nvSpPr>
          <p:cNvPr id="371" name="Google Shape;371;p60"/>
          <p:cNvSpPr txBox="1"/>
          <p:nvPr>
            <p:ph type="title"/>
          </p:nvPr>
        </p:nvSpPr>
        <p:spPr>
          <a:xfrm>
            <a:off x="540000" y="491400"/>
            <a:ext cx="8100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  <p:sp>
        <p:nvSpPr>
          <p:cNvPr id="372" name="Google Shape;372;p60"/>
          <p:cNvSpPr txBox="1"/>
          <p:nvPr>
            <p:ph idx="2" type="subTitle"/>
          </p:nvPr>
        </p:nvSpPr>
        <p:spPr>
          <a:xfrm>
            <a:off x="1301249" y="3125975"/>
            <a:ext cx="1573500" cy="38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None/>
              <a:defRPr/>
            </a:lvl9pPr>
          </a:lstStyle>
          <a:p/>
        </p:txBody>
      </p:sp>
      <p:sp>
        <p:nvSpPr>
          <p:cNvPr id="373" name="Google Shape;373;p60"/>
          <p:cNvSpPr txBox="1"/>
          <p:nvPr>
            <p:ph idx="3" type="subTitle"/>
          </p:nvPr>
        </p:nvSpPr>
        <p:spPr>
          <a:xfrm>
            <a:off x="4125473" y="3125975"/>
            <a:ext cx="1573500" cy="38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None/>
              <a:defRPr/>
            </a:lvl9pPr>
          </a:lstStyle>
          <a:p/>
        </p:txBody>
      </p:sp>
      <p:sp>
        <p:nvSpPr>
          <p:cNvPr id="374" name="Google Shape;374;p60"/>
          <p:cNvSpPr txBox="1"/>
          <p:nvPr>
            <p:ph idx="4" type="subTitle"/>
          </p:nvPr>
        </p:nvSpPr>
        <p:spPr>
          <a:xfrm>
            <a:off x="6838451" y="3125975"/>
            <a:ext cx="1573500" cy="38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60"/>
          <p:cNvSpPr txBox="1"/>
          <p:nvPr>
            <p:ph idx="5" type="subTitle"/>
          </p:nvPr>
        </p:nvSpPr>
        <p:spPr>
          <a:xfrm>
            <a:off x="1301249" y="4104300"/>
            <a:ext cx="1573500" cy="38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60"/>
          <p:cNvSpPr txBox="1"/>
          <p:nvPr>
            <p:ph idx="6" type="subTitle"/>
          </p:nvPr>
        </p:nvSpPr>
        <p:spPr>
          <a:xfrm>
            <a:off x="4125473" y="4104300"/>
            <a:ext cx="1573500" cy="38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60"/>
          <p:cNvSpPr txBox="1"/>
          <p:nvPr>
            <p:ph idx="7" type="subTitle"/>
          </p:nvPr>
        </p:nvSpPr>
        <p:spPr>
          <a:xfrm>
            <a:off x="6838451" y="4104300"/>
            <a:ext cx="1573500" cy="38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Title + Text 2"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61"/>
          <p:cNvSpPr/>
          <p:nvPr/>
        </p:nvSpPr>
        <p:spPr>
          <a:xfrm rot="5399455">
            <a:off x="-5456101" y="1101827"/>
            <a:ext cx="15125400" cy="4392600"/>
          </a:xfrm>
          <a:prstGeom prst="triangle">
            <a:avLst>
              <a:gd fmla="val 75868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" name="Google Shape;380;p61"/>
          <p:cNvSpPr/>
          <p:nvPr/>
        </p:nvSpPr>
        <p:spPr>
          <a:xfrm flipH="1" rot="7927565">
            <a:off x="2252312" y="2285473"/>
            <a:ext cx="579637" cy="241921"/>
          </a:xfrm>
          <a:prstGeom prst="triangle">
            <a:avLst>
              <a:gd fmla="val 4077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1" name="Google Shape;381;p61"/>
          <p:cNvSpPr/>
          <p:nvPr/>
        </p:nvSpPr>
        <p:spPr>
          <a:xfrm rot="-1631627">
            <a:off x="295491" y="931609"/>
            <a:ext cx="489058" cy="204076"/>
          </a:xfrm>
          <a:prstGeom prst="triangle">
            <a:avLst>
              <a:gd fmla="val 48896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Google Shape;382;p61"/>
          <p:cNvSpPr/>
          <p:nvPr/>
        </p:nvSpPr>
        <p:spPr>
          <a:xfrm flipH="1" rot="-5399499">
            <a:off x="3783294" y="1696749"/>
            <a:ext cx="8231700" cy="3098100"/>
          </a:xfrm>
          <a:prstGeom prst="triangle">
            <a:avLst>
              <a:gd fmla="val 3337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3" name="Google Shape;383;p61"/>
          <p:cNvSpPr/>
          <p:nvPr/>
        </p:nvSpPr>
        <p:spPr>
          <a:xfrm flipH="1" rot="10800000">
            <a:off x="7043794" y="3484328"/>
            <a:ext cx="568200" cy="303900"/>
          </a:xfrm>
          <a:prstGeom prst="triangle">
            <a:avLst>
              <a:gd fmla="val 79071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4" name="Google Shape;384;p61"/>
          <p:cNvSpPr/>
          <p:nvPr/>
        </p:nvSpPr>
        <p:spPr>
          <a:xfrm flipH="1" rot="-9064387">
            <a:off x="5648028" y="4453308"/>
            <a:ext cx="862737" cy="360008"/>
          </a:xfrm>
          <a:prstGeom prst="triangle">
            <a:avLst>
              <a:gd fmla="val 4077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5" name="Google Shape;385;p61"/>
          <p:cNvSpPr/>
          <p:nvPr/>
        </p:nvSpPr>
        <p:spPr>
          <a:xfrm flipH="1">
            <a:off x="7708619" y="1304701"/>
            <a:ext cx="321600" cy="171900"/>
          </a:xfrm>
          <a:prstGeom prst="triangle">
            <a:avLst>
              <a:gd fmla="val 44091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" name="Google Shape;386;p61"/>
          <p:cNvSpPr/>
          <p:nvPr/>
        </p:nvSpPr>
        <p:spPr>
          <a:xfrm flipH="1" rot="-376090">
            <a:off x="4281579" y="1689369"/>
            <a:ext cx="579766" cy="242044"/>
          </a:xfrm>
          <a:prstGeom prst="triangle">
            <a:avLst>
              <a:gd fmla="val 4077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7" name="Google Shape;387;p61"/>
          <p:cNvSpPr txBox="1"/>
          <p:nvPr>
            <p:ph type="title"/>
          </p:nvPr>
        </p:nvSpPr>
        <p:spPr>
          <a:xfrm>
            <a:off x="540000" y="491400"/>
            <a:ext cx="8100000" cy="9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  <p:sp>
        <p:nvSpPr>
          <p:cNvPr id="388" name="Google Shape;388;p61"/>
          <p:cNvSpPr txBox="1"/>
          <p:nvPr>
            <p:ph idx="1" type="subTitle"/>
          </p:nvPr>
        </p:nvSpPr>
        <p:spPr>
          <a:xfrm>
            <a:off x="844800" y="3352200"/>
            <a:ext cx="1914000" cy="10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7"/>
          <p:cNvSpPr/>
          <p:nvPr/>
        </p:nvSpPr>
        <p:spPr>
          <a:xfrm flipH="1" rot="10800000">
            <a:off x="0" y="0"/>
            <a:ext cx="2190300" cy="12537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7"/>
          <p:cNvSpPr/>
          <p:nvPr/>
        </p:nvSpPr>
        <p:spPr>
          <a:xfrm>
            <a:off x="0" y="3889800"/>
            <a:ext cx="2190300" cy="12537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616200" y="1973475"/>
            <a:ext cx="3264000" cy="193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7"/>
          <p:cNvSpPr txBox="1"/>
          <p:nvPr>
            <p:ph type="title"/>
          </p:nvPr>
        </p:nvSpPr>
        <p:spPr>
          <a:xfrm>
            <a:off x="540000" y="491400"/>
            <a:ext cx="8100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+ Design 2">
  <p:cSld name="Title + Text + Design 2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2"/>
          <p:cNvSpPr/>
          <p:nvPr/>
        </p:nvSpPr>
        <p:spPr>
          <a:xfrm rot="3599646">
            <a:off x="-1178990" y="2803608"/>
            <a:ext cx="6183096" cy="2326978"/>
          </a:xfrm>
          <a:prstGeom prst="triangle">
            <a:avLst>
              <a:gd fmla="val 52282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1" name="Google Shape;391;p62"/>
          <p:cNvSpPr/>
          <p:nvPr/>
        </p:nvSpPr>
        <p:spPr>
          <a:xfrm flipH="1" rot="-10799393">
            <a:off x="1464199" y="-3417"/>
            <a:ext cx="8496300" cy="1998000"/>
          </a:xfrm>
          <a:prstGeom prst="triangle">
            <a:avLst>
              <a:gd fmla="val 75868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2" name="Google Shape;392;p62"/>
          <p:cNvSpPr/>
          <p:nvPr/>
        </p:nvSpPr>
        <p:spPr>
          <a:xfrm rot="8271839">
            <a:off x="8029110" y="2669653"/>
            <a:ext cx="386351" cy="161422"/>
          </a:xfrm>
          <a:prstGeom prst="triangle">
            <a:avLst>
              <a:gd fmla="val 4077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" name="Google Shape;393;p62"/>
          <p:cNvSpPr/>
          <p:nvPr/>
        </p:nvSpPr>
        <p:spPr>
          <a:xfrm rot="5400000">
            <a:off x="451794" y="894324"/>
            <a:ext cx="378900" cy="202500"/>
          </a:xfrm>
          <a:prstGeom prst="triangle">
            <a:avLst>
              <a:gd fmla="val 79071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4" name="Google Shape;394;p62"/>
          <p:cNvSpPr/>
          <p:nvPr/>
        </p:nvSpPr>
        <p:spPr>
          <a:xfrm rot="3664910">
            <a:off x="2227208" y="1655185"/>
            <a:ext cx="575110" cy="239957"/>
          </a:xfrm>
          <a:prstGeom prst="triangle">
            <a:avLst>
              <a:gd fmla="val 4077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p62"/>
          <p:cNvSpPr/>
          <p:nvPr/>
        </p:nvSpPr>
        <p:spPr>
          <a:xfrm rot="-5400000">
            <a:off x="6737501" y="4245443"/>
            <a:ext cx="214500" cy="114600"/>
          </a:xfrm>
          <a:prstGeom prst="triangle">
            <a:avLst>
              <a:gd fmla="val 44091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6" name="Google Shape;396;p62"/>
          <p:cNvSpPr/>
          <p:nvPr/>
        </p:nvSpPr>
        <p:spPr>
          <a:xfrm flipH="1" rot="-3767358">
            <a:off x="7404344" y="1082950"/>
            <a:ext cx="726276" cy="302825"/>
          </a:xfrm>
          <a:prstGeom prst="triangle">
            <a:avLst>
              <a:gd fmla="val 48896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" name="Google Shape;397;p62"/>
          <p:cNvSpPr txBox="1"/>
          <p:nvPr>
            <p:ph type="title"/>
          </p:nvPr>
        </p:nvSpPr>
        <p:spPr>
          <a:xfrm>
            <a:off x="540000" y="491400"/>
            <a:ext cx="8100000" cy="9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  <p:sp>
        <p:nvSpPr>
          <p:cNvPr id="398" name="Google Shape;398;p62"/>
          <p:cNvSpPr txBox="1"/>
          <p:nvPr>
            <p:ph idx="1" type="subTitle"/>
          </p:nvPr>
        </p:nvSpPr>
        <p:spPr>
          <a:xfrm>
            <a:off x="844800" y="3352200"/>
            <a:ext cx="1914000" cy="10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3">
  <p:cSld name="Title + text 3"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63"/>
          <p:cNvSpPr/>
          <p:nvPr/>
        </p:nvSpPr>
        <p:spPr>
          <a:xfrm rot="-1800354">
            <a:off x="-498615" y="-922990"/>
            <a:ext cx="6183096" cy="2326978"/>
          </a:xfrm>
          <a:prstGeom prst="triangle">
            <a:avLst>
              <a:gd fmla="val 52282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1" name="Google Shape;401;p63"/>
          <p:cNvSpPr/>
          <p:nvPr/>
        </p:nvSpPr>
        <p:spPr>
          <a:xfrm>
            <a:off x="7381360" y="719988"/>
            <a:ext cx="378900" cy="202500"/>
          </a:xfrm>
          <a:prstGeom prst="triangle">
            <a:avLst>
              <a:gd fmla="val 79071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" name="Google Shape;402;p63"/>
          <p:cNvSpPr/>
          <p:nvPr/>
        </p:nvSpPr>
        <p:spPr>
          <a:xfrm rot="-545">
            <a:off x="-3428400" y="2572949"/>
            <a:ext cx="15125400" cy="4392600"/>
          </a:xfrm>
          <a:prstGeom prst="triangle">
            <a:avLst>
              <a:gd fmla="val 75868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3"/>
          <p:cNvSpPr/>
          <p:nvPr/>
        </p:nvSpPr>
        <p:spPr>
          <a:xfrm flipH="1" rot="2527565">
            <a:off x="7280962" y="2523008"/>
            <a:ext cx="579637" cy="241921"/>
          </a:xfrm>
          <a:prstGeom prst="triangle">
            <a:avLst>
              <a:gd fmla="val 4077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3"/>
          <p:cNvSpPr/>
          <p:nvPr/>
        </p:nvSpPr>
        <p:spPr>
          <a:xfrm rot="-7031627">
            <a:off x="4907392" y="4395665"/>
            <a:ext cx="489058" cy="204076"/>
          </a:xfrm>
          <a:prstGeom prst="triangle">
            <a:avLst>
              <a:gd fmla="val 48896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5" name="Google Shape;405;p63"/>
          <p:cNvSpPr txBox="1"/>
          <p:nvPr>
            <p:ph type="title"/>
          </p:nvPr>
        </p:nvSpPr>
        <p:spPr>
          <a:xfrm>
            <a:off x="540000" y="491400"/>
            <a:ext cx="8100000" cy="9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  <p:sp>
        <p:nvSpPr>
          <p:cNvPr id="406" name="Google Shape;406;p63"/>
          <p:cNvSpPr txBox="1"/>
          <p:nvPr>
            <p:ph idx="1" type="subTitle"/>
          </p:nvPr>
        </p:nvSpPr>
        <p:spPr>
          <a:xfrm>
            <a:off x="6613800" y="3352200"/>
            <a:ext cx="1914000" cy="10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4">
  <p:cSld name="title + text 4"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64"/>
          <p:cNvSpPr/>
          <p:nvPr/>
        </p:nvSpPr>
        <p:spPr>
          <a:xfrm rot="-5400000">
            <a:off x="5379100" y="1380000"/>
            <a:ext cx="5149500" cy="23805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p64"/>
          <p:cNvSpPr/>
          <p:nvPr/>
        </p:nvSpPr>
        <p:spPr>
          <a:xfrm flipH="1" rot="5400454">
            <a:off x="-1715103" y="2314424"/>
            <a:ext cx="4545900" cy="1115100"/>
          </a:xfrm>
          <a:prstGeom prst="triangle">
            <a:avLst>
              <a:gd fmla="val 20943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Google Shape;410;p64"/>
          <p:cNvSpPr txBox="1"/>
          <p:nvPr>
            <p:ph idx="1" type="subTitle"/>
          </p:nvPr>
        </p:nvSpPr>
        <p:spPr>
          <a:xfrm>
            <a:off x="1054050" y="1544250"/>
            <a:ext cx="2967900" cy="9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600"/>
            </a:lvl2pPr>
            <a:lvl3pPr lvl="2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600"/>
            </a:lvl3pPr>
            <a:lvl4pPr lvl="3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600"/>
            </a:lvl4pPr>
            <a:lvl5pPr lvl="4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600"/>
            </a:lvl5pPr>
            <a:lvl6pPr lvl="5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600"/>
            </a:lvl6pPr>
            <a:lvl7pPr lvl="6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600"/>
            </a:lvl7pPr>
            <a:lvl8pPr lvl="7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600"/>
            </a:lvl8pPr>
            <a:lvl9pPr lvl="8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 sz="1600"/>
            </a:lvl9pPr>
          </a:lstStyle>
          <a:p/>
        </p:txBody>
      </p:sp>
      <p:sp>
        <p:nvSpPr>
          <p:cNvPr id="411" name="Google Shape;411;p64"/>
          <p:cNvSpPr txBox="1"/>
          <p:nvPr>
            <p:ph type="title"/>
          </p:nvPr>
        </p:nvSpPr>
        <p:spPr>
          <a:xfrm>
            <a:off x="823550" y="491400"/>
            <a:ext cx="7533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5">
  <p:cSld name="Title + text 5"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65"/>
          <p:cNvSpPr/>
          <p:nvPr/>
        </p:nvSpPr>
        <p:spPr>
          <a:xfrm rot="-5400454">
            <a:off x="6313047" y="2314424"/>
            <a:ext cx="4545900" cy="1115100"/>
          </a:xfrm>
          <a:prstGeom prst="triangle">
            <a:avLst>
              <a:gd fmla="val 20943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4" name="Google Shape;414;p65"/>
          <p:cNvSpPr/>
          <p:nvPr/>
        </p:nvSpPr>
        <p:spPr>
          <a:xfrm flipH="1" rot="5400000">
            <a:off x="-1384500" y="1380000"/>
            <a:ext cx="5149500" cy="23805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" name="Google Shape;415;p65"/>
          <p:cNvSpPr txBox="1"/>
          <p:nvPr>
            <p:ph idx="1" type="subTitle"/>
          </p:nvPr>
        </p:nvSpPr>
        <p:spPr>
          <a:xfrm>
            <a:off x="5122050" y="1544250"/>
            <a:ext cx="2967900" cy="9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600"/>
            </a:lvl2pPr>
            <a:lvl3pPr lvl="2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600"/>
            </a:lvl3pPr>
            <a:lvl4pPr lvl="3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600"/>
            </a:lvl4pPr>
            <a:lvl5pPr lvl="4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600"/>
            </a:lvl5pPr>
            <a:lvl6pPr lvl="5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600"/>
            </a:lvl6pPr>
            <a:lvl7pPr lvl="6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600"/>
            </a:lvl7pPr>
            <a:lvl8pPr lvl="7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600"/>
            </a:lvl8pPr>
            <a:lvl9pPr lvl="8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 sz="1600"/>
            </a:lvl9pPr>
          </a:lstStyle>
          <a:p/>
        </p:txBody>
      </p:sp>
      <p:sp>
        <p:nvSpPr>
          <p:cNvPr id="416" name="Google Shape;416;p65"/>
          <p:cNvSpPr txBox="1"/>
          <p:nvPr>
            <p:ph type="title"/>
          </p:nvPr>
        </p:nvSpPr>
        <p:spPr>
          <a:xfrm>
            <a:off x="823450" y="491400"/>
            <a:ext cx="7533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Thanks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6"/>
          <p:cNvSpPr/>
          <p:nvPr/>
        </p:nvSpPr>
        <p:spPr>
          <a:xfrm flipH="1">
            <a:off x="2732800" y="1468200"/>
            <a:ext cx="6420300" cy="36753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6"/>
          <p:cNvSpPr/>
          <p:nvPr/>
        </p:nvSpPr>
        <p:spPr>
          <a:xfrm rot="5400000">
            <a:off x="-584250" y="584250"/>
            <a:ext cx="2732700" cy="1564200"/>
          </a:xfrm>
          <a:prstGeom prst="rtTriangle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6"/>
          <p:cNvSpPr txBox="1"/>
          <p:nvPr>
            <p:ph idx="1" type="subTitle"/>
          </p:nvPr>
        </p:nvSpPr>
        <p:spPr>
          <a:xfrm>
            <a:off x="616200" y="1626750"/>
            <a:ext cx="3369600" cy="1529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600"/>
            </a:lvl1pPr>
            <a:lvl2pPr lvl="1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None/>
              <a:defRPr/>
            </a:lvl9pPr>
          </a:lstStyle>
          <a:p/>
        </p:txBody>
      </p:sp>
      <p:sp>
        <p:nvSpPr>
          <p:cNvPr id="421" name="Google Shape;421;p66"/>
          <p:cNvSpPr txBox="1"/>
          <p:nvPr>
            <p:ph type="title"/>
          </p:nvPr>
        </p:nvSpPr>
        <p:spPr>
          <a:xfrm>
            <a:off x="616200" y="491400"/>
            <a:ext cx="4032000" cy="9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 sz="6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  <p:sp>
        <p:nvSpPr>
          <p:cNvPr id="422" name="Google Shape;422;p66"/>
          <p:cNvSpPr txBox="1"/>
          <p:nvPr/>
        </p:nvSpPr>
        <p:spPr>
          <a:xfrm>
            <a:off x="616200" y="3832375"/>
            <a:ext cx="3579300" cy="76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CREDITS: This presentation template was created by </a:t>
            </a:r>
            <a:r>
              <a:rPr b="1" i="0" lang="en-GB" sz="1200" u="none" cap="none" strike="noStrike">
                <a:solidFill>
                  <a:schemeClr val="dk1"/>
                </a:solidFill>
                <a:uFill>
                  <a:noFill/>
                </a:uFill>
                <a:latin typeface="Libre Franklin"/>
                <a:ea typeface="Libre Franklin"/>
                <a:cs typeface="Libre Franklin"/>
                <a:sym typeface="Libre Franklin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0" i="0" lang="en-GB" sz="12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, including icons by </a:t>
            </a:r>
            <a:r>
              <a:rPr b="1" i="0" lang="en-GB" sz="1200" u="none" cap="none" strike="noStrike">
                <a:solidFill>
                  <a:schemeClr val="dk1"/>
                </a:solidFill>
                <a:uFill>
                  <a:noFill/>
                </a:uFill>
                <a:latin typeface="Libre Franklin"/>
                <a:ea typeface="Libre Franklin"/>
                <a:cs typeface="Libre Franklin"/>
                <a:sym typeface="Libre Franklin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0" i="0" lang="en-GB" sz="12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, infographics &amp; images by </a:t>
            </a:r>
            <a:r>
              <a:rPr b="1" i="0" lang="en-GB" sz="1200" u="none" cap="none" strike="noStrike">
                <a:solidFill>
                  <a:schemeClr val="dk1"/>
                </a:solidFill>
                <a:uFill>
                  <a:noFill/>
                </a:uFill>
                <a:latin typeface="Libre Franklin"/>
                <a:ea typeface="Libre Franklin"/>
                <a:cs typeface="Libre Franklin"/>
                <a:sym typeface="Libre Franklin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 </a:t>
            </a:r>
            <a:r>
              <a:rPr b="0" i="0" lang="en-GB" sz="12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and illustrations by </a:t>
            </a:r>
            <a:r>
              <a:rPr b="1" i="0" lang="en-GB" sz="1200" u="none" cap="none" strike="noStrike">
                <a:solidFill>
                  <a:schemeClr val="dk1"/>
                </a:solidFill>
                <a:uFill>
                  <a:noFill/>
                </a:uFill>
                <a:latin typeface="Libre Franklin"/>
                <a:ea typeface="Libre Franklin"/>
                <a:cs typeface="Libre Franklin"/>
                <a:sym typeface="Libre Franklin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Stories</a:t>
            </a:r>
            <a:endParaRPr b="1" i="0" sz="1200" u="none" cap="none" strike="noStrike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">
  <p:cSld name="Title and body 1"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67"/>
          <p:cNvSpPr/>
          <p:nvPr/>
        </p:nvSpPr>
        <p:spPr>
          <a:xfrm flipH="1" rot="-10799546">
            <a:off x="73" y="300"/>
            <a:ext cx="4545900" cy="1131600"/>
          </a:xfrm>
          <a:prstGeom prst="triangle">
            <a:avLst>
              <a:gd fmla="val 29443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5" name="Google Shape;425;p67"/>
          <p:cNvSpPr txBox="1"/>
          <p:nvPr>
            <p:ph idx="1" type="body"/>
          </p:nvPr>
        </p:nvSpPr>
        <p:spPr>
          <a:xfrm>
            <a:off x="4572000" y="1544250"/>
            <a:ext cx="3761700" cy="28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26" name="Google Shape;426;p67"/>
          <p:cNvSpPr txBox="1"/>
          <p:nvPr>
            <p:ph type="title"/>
          </p:nvPr>
        </p:nvSpPr>
        <p:spPr>
          <a:xfrm>
            <a:off x="540000" y="491400"/>
            <a:ext cx="8100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  <p:sp>
        <p:nvSpPr>
          <p:cNvPr id="427" name="Google Shape;427;p67"/>
          <p:cNvSpPr txBox="1"/>
          <p:nvPr>
            <p:ph idx="2" type="body"/>
          </p:nvPr>
        </p:nvSpPr>
        <p:spPr>
          <a:xfrm>
            <a:off x="540000" y="1544250"/>
            <a:ext cx="4032000" cy="28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Char char="●"/>
              <a:defRPr/>
            </a:lvl1pPr>
            <a:lvl2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28" name="Google Shape;428;p67"/>
          <p:cNvSpPr/>
          <p:nvPr/>
        </p:nvSpPr>
        <p:spPr>
          <a:xfrm rot="-5400000">
            <a:off x="7422000" y="3421500"/>
            <a:ext cx="2190300" cy="12537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2">
  <p:cSld name="Title and body 2"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68"/>
          <p:cNvSpPr/>
          <p:nvPr/>
        </p:nvSpPr>
        <p:spPr>
          <a:xfrm>
            <a:off x="0" y="3674700"/>
            <a:ext cx="2568600" cy="1470600"/>
          </a:xfrm>
          <a:prstGeom prst="rtTriangle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" name="Google Shape;431;p68"/>
          <p:cNvSpPr txBox="1"/>
          <p:nvPr>
            <p:ph type="title"/>
          </p:nvPr>
        </p:nvSpPr>
        <p:spPr>
          <a:xfrm>
            <a:off x="540000" y="491400"/>
            <a:ext cx="8100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  <p:sp>
        <p:nvSpPr>
          <p:cNvPr id="432" name="Google Shape;432;p68"/>
          <p:cNvSpPr txBox="1"/>
          <p:nvPr>
            <p:ph idx="1" type="body"/>
          </p:nvPr>
        </p:nvSpPr>
        <p:spPr>
          <a:xfrm>
            <a:off x="4516250" y="1544250"/>
            <a:ext cx="4123800" cy="28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Char char="⃤"/>
              <a:defRPr sz="1600"/>
            </a:lvl1pPr>
            <a:lvl2pPr indent="-29845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33" name="Google Shape;433;p68"/>
          <p:cNvSpPr txBox="1"/>
          <p:nvPr>
            <p:ph idx="2" type="subTitle"/>
          </p:nvPr>
        </p:nvSpPr>
        <p:spPr>
          <a:xfrm>
            <a:off x="616225" y="1544250"/>
            <a:ext cx="2967900" cy="9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600">
                <a:solidFill>
                  <a:schemeClr val="dk1"/>
                </a:solidFill>
              </a:defRPr>
            </a:lvl1pPr>
            <a:lvl2pPr lvl="1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None/>
              <a:defRPr/>
            </a:lvl9pPr>
          </a:lstStyle>
          <a:p/>
        </p:txBody>
      </p:sp>
      <p:sp>
        <p:nvSpPr>
          <p:cNvPr id="434" name="Google Shape;434;p68"/>
          <p:cNvSpPr txBox="1"/>
          <p:nvPr>
            <p:ph idx="3" type="subTitle"/>
          </p:nvPr>
        </p:nvSpPr>
        <p:spPr>
          <a:xfrm>
            <a:off x="616225" y="2456000"/>
            <a:ext cx="1866600" cy="4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None/>
              <a:defRPr/>
            </a:lvl9pPr>
          </a:lstStyle>
          <a:p/>
        </p:txBody>
      </p:sp>
      <p:sp>
        <p:nvSpPr>
          <p:cNvPr id="435" name="Google Shape;435;p68"/>
          <p:cNvSpPr/>
          <p:nvPr/>
        </p:nvSpPr>
        <p:spPr>
          <a:xfrm rot="10800000">
            <a:off x="6953700" y="0"/>
            <a:ext cx="2190300" cy="12537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3">
  <p:cSld name="Title and body 3"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69"/>
          <p:cNvSpPr/>
          <p:nvPr/>
        </p:nvSpPr>
        <p:spPr>
          <a:xfrm flipH="1" rot="10800000">
            <a:off x="0" y="0"/>
            <a:ext cx="2190300" cy="12537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8" name="Google Shape;438;p69"/>
          <p:cNvSpPr/>
          <p:nvPr/>
        </p:nvSpPr>
        <p:spPr>
          <a:xfrm rot="10800000">
            <a:off x="6953700" y="0"/>
            <a:ext cx="2190300" cy="12537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9" name="Google Shape;439;p69"/>
          <p:cNvSpPr txBox="1"/>
          <p:nvPr>
            <p:ph type="title"/>
          </p:nvPr>
        </p:nvSpPr>
        <p:spPr>
          <a:xfrm>
            <a:off x="540000" y="491400"/>
            <a:ext cx="8100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  <p:sp>
        <p:nvSpPr>
          <p:cNvPr id="440" name="Google Shape;440;p69"/>
          <p:cNvSpPr txBox="1"/>
          <p:nvPr>
            <p:ph idx="1" type="body"/>
          </p:nvPr>
        </p:nvSpPr>
        <p:spPr>
          <a:xfrm>
            <a:off x="616200" y="1391850"/>
            <a:ext cx="79524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Char char="●"/>
              <a:defRPr/>
            </a:lvl1pPr>
            <a:lvl2pPr indent="-29845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Title + Text 1"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71"/>
          <p:cNvSpPr txBox="1"/>
          <p:nvPr>
            <p:ph type="title"/>
          </p:nvPr>
        </p:nvSpPr>
        <p:spPr>
          <a:xfrm>
            <a:off x="752200" y="491400"/>
            <a:ext cx="7767600" cy="19980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  <p:sp>
        <p:nvSpPr>
          <p:cNvPr id="446" name="Google Shape;446;p71"/>
          <p:cNvSpPr txBox="1"/>
          <p:nvPr>
            <p:ph idx="1" type="subTitle"/>
          </p:nvPr>
        </p:nvSpPr>
        <p:spPr>
          <a:xfrm>
            <a:off x="4946704" y="3425100"/>
            <a:ext cx="3573000" cy="9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600"/>
            </a:lvl3pPr>
            <a:lvl4pPr lvl="3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600"/>
            </a:lvl4pPr>
            <a:lvl5pPr lvl="4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600"/>
            </a:lvl5pPr>
            <a:lvl6pPr lvl="5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600"/>
            </a:lvl6pPr>
            <a:lvl7pPr lvl="6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600"/>
            </a:lvl7pPr>
            <a:lvl8pPr lvl="7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600"/>
            </a:lvl8pPr>
            <a:lvl9pPr lvl="8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72"/>
          <p:cNvSpPr/>
          <p:nvPr/>
        </p:nvSpPr>
        <p:spPr>
          <a:xfrm>
            <a:off x="1886216" y="4155000"/>
            <a:ext cx="1726800" cy="988500"/>
          </a:xfrm>
          <a:prstGeom prst="rtTriangle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9" name="Google Shape;449;p72"/>
          <p:cNvSpPr/>
          <p:nvPr/>
        </p:nvSpPr>
        <p:spPr>
          <a:xfrm rot="5400000">
            <a:off x="-1833000" y="1832850"/>
            <a:ext cx="8573400" cy="49077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0" name="Google Shape;450;p72"/>
          <p:cNvSpPr txBox="1"/>
          <p:nvPr>
            <p:ph type="title"/>
          </p:nvPr>
        </p:nvSpPr>
        <p:spPr>
          <a:xfrm flipH="1">
            <a:off x="616300" y="720000"/>
            <a:ext cx="2895600" cy="18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 sz="5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  <p:sp>
        <p:nvSpPr>
          <p:cNvPr id="451" name="Google Shape;451;p72"/>
          <p:cNvSpPr txBox="1"/>
          <p:nvPr>
            <p:ph idx="2" type="title"/>
          </p:nvPr>
        </p:nvSpPr>
        <p:spPr>
          <a:xfrm flipH="1">
            <a:off x="616300" y="3795175"/>
            <a:ext cx="1635300" cy="9885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70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5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5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5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5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5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5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5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5000"/>
            </a:lvl9pPr>
          </a:lstStyle>
          <a:p/>
        </p:txBody>
      </p:sp>
      <p:sp>
        <p:nvSpPr>
          <p:cNvPr id="452" name="Google Shape;452;p72"/>
          <p:cNvSpPr txBox="1"/>
          <p:nvPr>
            <p:ph idx="1" type="subTitle"/>
          </p:nvPr>
        </p:nvSpPr>
        <p:spPr>
          <a:xfrm flipH="1">
            <a:off x="5312925" y="3960725"/>
            <a:ext cx="3093600" cy="6789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600">
                <a:solidFill>
                  <a:schemeClr val="dk1"/>
                </a:solidFill>
              </a:defRPr>
            </a:lvl1pPr>
            <a:lvl2pPr lvl="1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616200" y="491400"/>
            <a:ext cx="2926500" cy="283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 column text"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73"/>
          <p:cNvSpPr/>
          <p:nvPr/>
        </p:nvSpPr>
        <p:spPr>
          <a:xfrm flipH="1" rot="10800000">
            <a:off x="0" y="0"/>
            <a:ext cx="2190300" cy="12537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5" name="Google Shape;455;p73"/>
          <p:cNvSpPr/>
          <p:nvPr/>
        </p:nvSpPr>
        <p:spPr>
          <a:xfrm>
            <a:off x="0" y="3889800"/>
            <a:ext cx="2190300" cy="12537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6" name="Google Shape;456;p73"/>
          <p:cNvSpPr txBox="1"/>
          <p:nvPr>
            <p:ph idx="1" type="body"/>
          </p:nvPr>
        </p:nvSpPr>
        <p:spPr>
          <a:xfrm>
            <a:off x="616200" y="1973475"/>
            <a:ext cx="3264000" cy="19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857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1600"/>
            </a:lvl1pPr>
            <a:lvl2pPr indent="-2857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1200"/>
            </a:lvl2pPr>
            <a:lvl3pPr indent="-28575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900"/>
              <a:buChar char="■"/>
              <a:defRPr sz="1200"/>
            </a:lvl3pPr>
            <a:lvl4pPr indent="-28575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900"/>
              <a:buChar char="●"/>
              <a:defRPr sz="1200"/>
            </a:lvl4pPr>
            <a:lvl5pPr indent="-28575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900"/>
              <a:buChar char="○"/>
              <a:defRPr sz="1200"/>
            </a:lvl5pPr>
            <a:lvl6pPr indent="-28575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900"/>
              <a:buChar char="■"/>
              <a:defRPr sz="1200"/>
            </a:lvl6pPr>
            <a:lvl7pPr indent="-28575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900"/>
              <a:buChar char="●"/>
              <a:defRPr sz="1200"/>
            </a:lvl7pPr>
            <a:lvl8pPr indent="-28575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900"/>
              <a:buChar char="○"/>
              <a:defRPr sz="1200"/>
            </a:lvl8pPr>
            <a:lvl9pPr indent="-28575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900"/>
              <a:buChar char="■"/>
              <a:defRPr sz="1200"/>
            </a:lvl9pPr>
          </a:lstStyle>
          <a:p/>
        </p:txBody>
      </p:sp>
      <p:sp>
        <p:nvSpPr>
          <p:cNvPr id="457" name="Google Shape;457;p73"/>
          <p:cNvSpPr txBox="1"/>
          <p:nvPr>
            <p:ph type="title"/>
          </p:nvPr>
        </p:nvSpPr>
        <p:spPr>
          <a:xfrm>
            <a:off x="540000" y="491400"/>
            <a:ext cx="8100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itle">
  <p:cSld name="Big Title"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74"/>
          <p:cNvSpPr/>
          <p:nvPr/>
        </p:nvSpPr>
        <p:spPr>
          <a:xfrm>
            <a:off x="-7075" y="3399049"/>
            <a:ext cx="3084600" cy="1765800"/>
          </a:xfrm>
          <a:prstGeom prst="rtTriangle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0" name="Google Shape;460;p74"/>
          <p:cNvSpPr/>
          <p:nvPr/>
        </p:nvSpPr>
        <p:spPr>
          <a:xfrm flipH="1">
            <a:off x="1371600" y="715319"/>
            <a:ext cx="7772400" cy="4449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1" name="Google Shape;461;p74"/>
          <p:cNvSpPr txBox="1"/>
          <p:nvPr>
            <p:ph type="title"/>
          </p:nvPr>
        </p:nvSpPr>
        <p:spPr>
          <a:xfrm>
            <a:off x="616200" y="720000"/>
            <a:ext cx="5261700" cy="249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 sz="8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>
                <a:latin typeface="Catamaran"/>
                <a:ea typeface="Catamaran"/>
                <a:cs typeface="Catamaran"/>
                <a:sym typeface="Catamaran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>
                <a:latin typeface="Catamaran"/>
                <a:ea typeface="Catamaran"/>
                <a:cs typeface="Catamaran"/>
                <a:sym typeface="Catamaran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>
                <a:latin typeface="Catamaran"/>
                <a:ea typeface="Catamaran"/>
                <a:cs typeface="Catamaran"/>
                <a:sym typeface="Catamaran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>
                <a:latin typeface="Catamaran"/>
                <a:ea typeface="Catamaran"/>
                <a:cs typeface="Catamaran"/>
                <a:sym typeface="Catamaran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>
                <a:latin typeface="Catamaran"/>
                <a:ea typeface="Catamaran"/>
                <a:cs typeface="Catamaran"/>
                <a:sym typeface="Catamaran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>
                <a:latin typeface="Catamaran"/>
                <a:ea typeface="Catamaran"/>
                <a:cs typeface="Catamaran"/>
                <a:sym typeface="Catamaran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>
                <a:latin typeface="Catamaran"/>
                <a:ea typeface="Catamaran"/>
                <a:cs typeface="Catamaran"/>
                <a:sym typeface="Catamaran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>
                <a:latin typeface="Catamaran"/>
                <a:ea typeface="Catamaran"/>
                <a:cs typeface="Catamaran"/>
                <a:sym typeface="Catamaran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6">
  <p:cSld name="Title only 6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5"/>
          <p:cNvSpPr/>
          <p:nvPr/>
        </p:nvSpPr>
        <p:spPr>
          <a:xfrm flipH="1" rot="10800000">
            <a:off x="0" y="0"/>
            <a:ext cx="3956400" cy="12537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4" name="Google Shape;464;p75"/>
          <p:cNvSpPr/>
          <p:nvPr/>
        </p:nvSpPr>
        <p:spPr>
          <a:xfrm rot="-5400000">
            <a:off x="7422000" y="3423000"/>
            <a:ext cx="2190300" cy="12537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5" name="Google Shape;465;p75"/>
          <p:cNvSpPr txBox="1"/>
          <p:nvPr>
            <p:ph type="title"/>
          </p:nvPr>
        </p:nvSpPr>
        <p:spPr>
          <a:xfrm>
            <a:off x="540000" y="491400"/>
            <a:ext cx="8100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Title and Four Columns"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76"/>
          <p:cNvSpPr/>
          <p:nvPr/>
        </p:nvSpPr>
        <p:spPr>
          <a:xfrm flipH="1" rot="10800000">
            <a:off x="0" y="0"/>
            <a:ext cx="2190300" cy="12537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8" name="Google Shape;468;p76"/>
          <p:cNvSpPr txBox="1"/>
          <p:nvPr>
            <p:ph type="title"/>
          </p:nvPr>
        </p:nvSpPr>
        <p:spPr>
          <a:xfrm>
            <a:off x="540000" y="491400"/>
            <a:ext cx="8100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  <p:sp>
        <p:nvSpPr>
          <p:cNvPr id="469" name="Google Shape;469;p76"/>
          <p:cNvSpPr txBox="1"/>
          <p:nvPr>
            <p:ph idx="1" type="subTitle"/>
          </p:nvPr>
        </p:nvSpPr>
        <p:spPr>
          <a:xfrm>
            <a:off x="821150" y="3850150"/>
            <a:ext cx="197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</a:defRPr>
            </a:lvl1pPr>
            <a:lvl2pPr lvl="1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None/>
              <a:defRPr/>
            </a:lvl9pPr>
          </a:lstStyle>
          <a:p/>
        </p:txBody>
      </p:sp>
      <p:sp>
        <p:nvSpPr>
          <p:cNvPr id="470" name="Google Shape;470;p76"/>
          <p:cNvSpPr txBox="1"/>
          <p:nvPr>
            <p:ph idx="2" type="subTitle"/>
          </p:nvPr>
        </p:nvSpPr>
        <p:spPr>
          <a:xfrm>
            <a:off x="6719376" y="3850150"/>
            <a:ext cx="197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None/>
              <a:defRPr/>
            </a:lvl9pPr>
          </a:lstStyle>
          <a:p/>
        </p:txBody>
      </p:sp>
      <p:sp>
        <p:nvSpPr>
          <p:cNvPr id="471" name="Google Shape;471;p76"/>
          <p:cNvSpPr txBox="1"/>
          <p:nvPr>
            <p:ph idx="3" type="subTitle"/>
          </p:nvPr>
        </p:nvSpPr>
        <p:spPr>
          <a:xfrm>
            <a:off x="6719376" y="2161650"/>
            <a:ext cx="197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</a:defRPr>
            </a:lvl1pPr>
            <a:lvl2pPr lvl="1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None/>
              <a:defRPr/>
            </a:lvl9pPr>
          </a:lstStyle>
          <a:p/>
        </p:txBody>
      </p:sp>
      <p:sp>
        <p:nvSpPr>
          <p:cNvPr id="472" name="Google Shape;472;p76"/>
          <p:cNvSpPr txBox="1"/>
          <p:nvPr>
            <p:ph idx="4" type="subTitle"/>
          </p:nvPr>
        </p:nvSpPr>
        <p:spPr>
          <a:xfrm>
            <a:off x="821150" y="2161650"/>
            <a:ext cx="197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</a:defRPr>
            </a:lvl1pPr>
            <a:lvl2pPr lvl="1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None/>
              <a:defRPr/>
            </a:lvl9pPr>
          </a:lstStyle>
          <a:p/>
        </p:txBody>
      </p:sp>
      <p:sp>
        <p:nvSpPr>
          <p:cNvPr id="473" name="Google Shape;473;p76"/>
          <p:cNvSpPr txBox="1"/>
          <p:nvPr>
            <p:ph idx="5" type="subTitle"/>
          </p:nvPr>
        </p:nvSpPr>
        <p:spPr>
          <a:xfrm>
            <a:off x="821138" y="1826925"/>
            <a:ext cx="1603500" cy="30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None/>
              <a:defRPr/>
            </a:lvl9pPr>
          </a:lstStyle>
          <a:p/>
        </p:txBody>
      </p:sp>
      <p:sp>
        <p:nvSpPr>
          <p:cNvPr id="474" name="Google Shape;474;p76"/>
          <p:cNvSpPr txBox="1"/>
          <p:nvPr>
            <p:ph idx="6" type="subTitle"/>
          </p:nvPr>
        </p:nvSpPr>
        <p:spPr>
          <a:xfrm>
            <a:off x="821138" y="3520300"/>
            <a:ext cx="1603500" cy="30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None/>
              <a:defRPr/>
            </a:lvl9pPr>
          </a:lstStyle>
          <a:p/>
        </p:txBody>
      </p:sp>
      <p:sp>
        <p:nvSpPr>
          <p:cNvPr id="475" name="Google Shape;475;p76"/>
          <p:cNvSpPr txBox="1"/>
          <p:nvPr>
            <p:ph idx="7" type="subTitle"/>
          </p:nvPr>
        </p:nvSpPr>
        <p:spPr>
          <a:xfrm>
            <a:off x="6719363" y="3520300"/>
            <a:ext cx="1603500" cy="30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None/>
              <a:defRPr/>
            </a:lvl9pPr>
          </a:lstStyle>
          <a:p/>
        </p:txBody>
      </p:sp>
      <p:sp>
        <p:nvSpPr>
          <p:cNvPr id="476" name="Google Shape;476;p76"/>
          <p:cNvSpPr txBox="1"/>
          <p:nvPr>
            <p:ph idx="8" type="subTitle"/>
          </p:nvPr>
        </p:nvSpPr>
        <p:spPr>
          <a:xfrm>
            <a:off x="6719363" y="1826925"/>
            <a:ext cx="1603500" cy="30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  <a:defRPr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8">
  <p:cSld name="Title only 8"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77"/>
          <p:cNvSpPr/>
          <p:nvPr/>
        </p:nvSpPr>
        <p:spPr>
          <a:xfrm rot="10800000">
            <a:off x="5187600" y="0"/>
            <a:ext cx="3956400" cy="12537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9" name="Google Shape;479;p77"/>
          <p:cNvSpPr/>
          <p:nvPr/>
        </p:nvSpPr>
        <p:spPr>
          <a:xfrm flipH="1" rot="5400000">
            <a:off x="-468300" y="3423000"/>
            <a:ext cx="2190300" cy="12537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0" name="Google Shape;480;p77"/>
          <p:cNvSpPr/>
          <p:nvPr/>
        </p:nvSpPr>
        <p:spPr>
          <a:xfrm flipH="1" rot="-5400000">
            <a:off x="8028601" y="2755547"/>
            <a:ext cx="862800" cy="360000"/>
          </a:xfrm>
          <a:prstGeom prst="triangle">
            <a:avLst>
              <a:gd fmla="val 63488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1" name="Google Shape;481;p77"/>
          <p:cNvSpPr txBox="1"/>
          <p:nvPr>
            <p:ph type="title"/>
          </p:nvPr>
        </p:nvSpPr>
        <p:spPr>
          <a:xfrm>
            <a:off x="540000" y="491400"/>
            <a:ext cx="8100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7">
  <p:cSld name="Title only 7"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78"/>
          <p:cNvSpPr/>
          <p:nvPr/>
        </p:nvSpPr>
        <p:spPr>
          <a:xfrm flipH="1" rot="10800000">
            <a:off x="0" y="0"/>
            <a:ext cx="3956400" cy="12537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4" name="Google Shape;484;p78"/>
          <p:cNvSpPr/>
          <p:nvPr/>
        </p:nvSpPr>
        <p:spPr>
          <a:xfrm rot="-5400000">
            <a:off x="7422000" y="3423000"/>
            <a:ext cx="2190300" cy="12537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5" name="Google Shape;485;p78"/>
          <p:cNvSpPr/>
          <p:nvPr/>
        </p:nvSpPr>
        <p:spPr>
          <a:xfrm rot="5400000">
            <a:off x="288601" y="2755547"/>
            <a:ext cx="862800" cy="360000"/>
          </a:xfrm>
          <a:prstGeom prst="triangle">
            <a:avLst>
              <a:gd fmla="val 63488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6" name="Google Shape;486;p78"/>
          <p:cNvSpPr txBox="1"/>
          <p:nvPr>
            <p:ph type="title"/>
          </p:nvPr>
        </p:nvSpPr>
        <p:spPr>
          <a:xfrm>
            <a:off x="540000" y="491400"/>
            <a:ext cx="8100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Title only 3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9"/>
          <p:cNvSpPr/>
          <p:nvPr/>
        </p:nvSpPr>
        <p:spPr>
          <a:xfrm rot="-5400454">
            <a:off x="6015293" y="166463"/>
            <a:ext cx="4545900" cy="1710900"/>
          </a:xfrm>
          <a:prstGeom prst="triangle">
            <a:avLst>
              <a:gd fmla="val 52282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9" name="Google Shape;489;p79"/>
          <p:cNvSpPr txBox="1"/>
          <p:nvPr>
            <p:ph type="title"/>
          </p:nvPr>
        </p:nvSpPr>
        <p:spPr>
          <a:xfrm>
            <a:off x="540000" y="491400"/>
            <a:ext cx="8100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 number">
    <p:bg>
      <p:bgPr>
        <a:solidFill>
          <a:schemeClr val="lt1"/>
        </a:solidFill>
      </p:bgPr>
    </p:bg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80"/>
          <p:cNvSpPr/>
          <p:nvPr/>
        </p:nvSpPr>
        <p:spPr>
          <a:xfrm rot="9395685">
            <a:off x="5208696" y="2138027"/>
            <a:ext cx="1255941" cy="690387"/>
          </a:xfrm>
          <a:prstGeom prst="triangle">
            <a:avLst>
              <a:gd fmla="val 67248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2" name="Google Shape;492;p80"/>
          <p:cNvSpPr/>
          <p:nvPr/>
        </p:nvSpPr>
        <p:spPr>
          <a:xfrm flipH="1" rot="7057689">
            <a:off x="4749266" y="3482074"/>
            <a:ext cx="976212" cy="462278"/>
          </a:xfrm>
          <a:prstGeom prst="triangle">
            <a:avLst>
              <a:gd fmla="val 67248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3" name="Google Shape;493;p80"/>
          <p:cNvSpPr/>
          <p:nvPr/>
        </p:nvSpPr>
        <p:spPr>
          <a:xfrm flipH="1" rot="593356">
            <a:off x="4530924" y="1856237"/>
            <a:ext cx="2415795" cy="1849984"/>
          </a:xfrm>
          <a:prstGeom prst="triangle">
            <a:avLst>
              <a:gd fmla="val 67868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4" name="Google Shape;494;p80"/>
          <p:cNvSpPr/>
          <p:nvPr/>
        </p:nvSpPr>
        <p:spPr>
          <a:xfrm rot="-1404315">
            <a:off x="2679364" y="3087065"/>
            <a:ext cx="1255941" cy="690387"/>
          </a:xfrm>
          <a:prstGeom prst="triangle">
            <a:avLst>
              <a:gd fmla="val 67248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5" name="Google Shape;495;p80"/>
          <p:cNvSpPr/>
          <p:nvPr/>
        </p:nvSpPr>
        <p:spPr>
          <a:xfrm flipH="1" rot="-3742311">
            <a:off x="3418523" y="1971128"/>
            <a:ext cx="976212" cy="462278"/>
          </a:xfrm>
          <a:prstGeom prst="triangle">
            <a:avLst>
              <a:gd fmla="val 67248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6" name="Google Shape;496;p80"/>
          <p:cNvSpPr/>
          <p:nvPr/>
        </p:nvSpPr>
        <p:spPr>
          <a:xfrm flipH="1" rot="-10206644">
            <a:off x="2197283" y="2209256"/>
            <a:ext cx="2415795" cy="1849984"/>
          </a:xfrm>
          <a:prstGeom prst="triangle">
            <a:avLst>
              <a:gd fmla="val 67868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7" name="Google Shape;497;p80"/>
          <p:cNvSpPr/>
          <p:nvPr/>
        </p:nvSpPr>
        <p:spPr>
          <a:xfrm rot="10800000">
            <a:off x="6953700" y="0"/>
            <a:ext cx="2190300" cy="12537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8" name="Google Shape;498;p80"/>
          <p:cNvSpPr txBox="1"/>
          <p:nvPr>
            <p:ph type="title"/>
          </p:nvPr>
        </p:nvSpPr>
        <p:spPr>
          <a:xfrm>
            <a:off x="2799913" y="2161475"/>
            <a:ext cx="1834500" cy="145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  <a:defRPr sz="7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  <a:defRPr sz="12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  <a:defRPr sz="12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  <a:defRPr sz="12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  <a:defRPr sz="12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  <a:defRPr sz="12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  <a:defRPr sz="12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  <a:defRPr sz="12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  <a:defRPr sz="12000"/>
            </a:lvl9pPr>
          </a:lstStyle>
          <a:p/>
        </p:txBody>
      </p:sp>
      <p:sp>
        <p:nvSpPr>
          <p:cNvPr id="499" name="Google Shape;499;p80"/>
          <p:cNvSpPr txBox="1"/>
          <p:nvPr>
            <p:ph idx="1" type="subTitle"/>
          </p:nvPr>
        </p:nvSpPr>
        <p:spPr>
          <a:xfrm>
            <a:off x="616200" y="1887275"/>
            <a:ext cx="1834500" cy="936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2200"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None/>
              <a:defRPr/>
            </a:lvl9pPr>
          </a:lstStyle>
          <a:p/>
        </p:txBody>
      </p:sp>
      <p:sp>
        <p:nvSpPr>
          <p:cNvPr id="500" name="Google Shape;500;p80"/>
          <p:cNvSpPr txBox="1"/>
          <p:nvPr>
            <p:ph idx="2" type="subTitle"/>
          </p:nvPr>
        </p:nvSpPr>
        <p:spPr>
          <a:xfrm>
            <a:off x="6793250" y="1887275"/>
            <a:ext cx="1834500" cy="936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2200"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None/>
              <a:defRPr/>
            </a:lvl9pPr>
          </a:lstStyle>
          <a:p/>
        </p:txBody>
      </p:sp>
      <p:sp>
        <p:nvSpPr>
          <p:cNvPr id="501" name="Google Shape;501;p80"/>
          <p:cNvSpPr txBox="1"/>
          <p:nvPr>
            <p:ph idx="3" type="title"/>
          </p:nvPr>
        </p:nvSpPr>
        <p:spPr>
          <a:xfrm>
            <a:off x="540000" y="491400"/>
            <a:ext cx="8100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  <p:sp>
        <p:nvSpPr>
          <p:cNvPr id="502" name="Google Shape;502;p80"/>
          <p:cNvSpPr txBox="1"/>
          <p:nvPr>
            <p:ph idx="4" type="subTitle"/>
          </p:nvPr>
        </p:nvSpPr>
        <p:spPr>
          <a:xfrm>
            <a:off x="616200" y="2734800"/>
            <a:ext cx="1884300" cy="9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600"/>
            </a:lvl2pPr>
            <a:lvl3pPr lvl="2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600"/>
            </a:lvl3pPr>
            <a:lvl4pPr lvl="3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600"/>
            </a:lvl4pPr>
            <a:lvl5pPr lvl="4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600"/>
            </a:lvl5pPr>
            <a:lvl6pPr lvl="5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600"/>
            </a:lvl6pPr>
            <a:lvl7pPr lvl="6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600"/>
            </a:lvl7pPr>
            <a:lvl8pPr lvl="7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600"/>
            </a:lvl8pPr>
            <a:lvl9pPr lvl="8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 sz="1600"/>
            </a:lvl9pPr>
          </a:lstStyle>
          <a:p/>
        </p:txBody>
      </p:sp>
      <p:sp>
        <p:nvSpPr>
          <p:cNvPr id="503" name="Google Shape;503;p80"/>
          <p:cNvSpPr txBox="1"/>
          <p:nvPr>
            <p:ph idx="5" type="subTitle"/>
          </p:nvPr>
        </p:nvSpPr>
        <p:spPr>
          <a:xfrm>
            <a:off x="6793252" y="2734800"/>
            <a:ext cx="1884300" cy="9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600"/>
            </a:lvl3pPr>
            <a:lvl4pPr lvl="3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600"/>
            </a:lvl4pPr>
            <a:lvl5pPr lvl="4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600"/>
            </a:lvl5pPr>
            <a:lvl6pPr lvl="5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600"/>
            </a:lvl6pPr>
            <a:lvl7pPr lvl="6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600"/>
            </a:lvl7pPr>
            <a:lvl8pPr lvl="7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600"/>
            </a:lvl8pPr>
            <a:lvl9pPr lvl="8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 sz="1600"/>
            </a:lvl9pPr>
          </a:lstStyle>
          <a:p/>
        </p:txBody>
      </p:sp>
      <p:sp>
        <p:nvSpPr>
          <p:cNvPr id="504" name="Google Shape;504;p80"/>
          <p:cNvSpPr txBox="1"/>
          <p:nvPr>
            <p:ph idx="6" type="title"/>
          </p:nvPr>
        </p:nvSpPr>
        <p:spPr>
          <a:xfrm>
            <a:off x="4515713" y="2282900"/>
            <a:ext cx="1834500" cy="145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  <a:defRPr sz="7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  <a:defRPr sz="12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  <a:defRPr sz="12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  <a:defRPr sz="12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  <a:defRPr sz="12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  <a:defRPr sz="12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  <a:defRPr sz="12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  <a:defRPr sz="12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  <a:defRPr sz="12000"/>
            </a:lvl9pPr>
          </a:lstStyle>
          <a:p/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81"/>
          <p:cNvSpPr/>
          <p:nvPr/>
        </p:nvSpPr>
        <p:spPr>
          <a:xfrm flipH="1" rot="10800000">
            <a:off x="0" y="-75"/>
            <a:ext cx="6420300" cy="36753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7" name="Google Shape;507;p81"/>
          <p:cNvSpPr/>
          <p:nvPr/>
        </p:nvSpPr>
        <p:spPr>
          <a:xfrm rot="10800000">
            <a:off x="6420400" y="0"/>
            <a:ext cx="2732700" cy="1564200"/>
          </a:xfrm>
          <a:prstGeom prst="rtTriangle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8" name="Google Shape;508;p81"/>
          <p:cNvSpPr txBox="1"/>
          <p:nvPr>
            <p:ph idx="1" type="subTitle"/>
          </p:nvPr>
        </p:nvSpPr>
        <p:spPr>
          <a:xfrm>
            <a:off x="616200" y="3913200"/>
            <a:ext cx="21222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/>
        </p:txBody>
      </p:sp>
      <p:sp>
        <p:nvSpPr>
          <p:cNvPr id="509" name="Google Shape;509;p81"/>
          <p:cNvSpPr txBox="1"/>
          <p:nvPr>
            <p:ph type="ctrTitle"/>
          </p:nvPr>
        </p:nvSpPr>
        <p:spPr>
          <a:xfrm>
            <a:off x="590600" y="491400"/>
            <a:ext cx="3666900" cy="30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6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9pPr>
          </a:lstStyle>
          <a:p/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 only 1"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82"/>
          <p:cNvSpPr/>
          <p:nvPr/>
        </p:nvSpPr>
        <p:spPr>
          <a:xfrm rot="-5400454">
            <a:off x="6015293" y="166463"/>
            <a:ext cx="4545900" cy="1710900"/>
          </a:xfrm>
          <a:prstGeom prst="triangle">
            <a:avLst>
              <a:gd fmla="val 52282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2" name="Google Shape;512;p82"/>
          <p:cNvSpPr/>
          <p:nvPr/>
        </p:nvSpPr>
        <p:spPr>
          <a:xfrm rot="5400000">
            <a:off x="-468300" y="468300"/>
            <a:ext cx="2190300" cy="12537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3" name="Google Shape;513;p82"/>
          <p:cNvSpPr txBox="1"/>
          <p:nvPr>
            <p:ph type="title"/>
          </p:nvPr>
        </p:nvSpPr>
        <p:spPr>
          <a:xfrm>
            <a:off x="540000" y="491400"/>
            <a:ext cx="8100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/>
          <p:nvPr/>
        </p:nvSpPr>
        <p:spPr>
          <a:xfrm flipH="1">
            <a:off x="5530834" y="4155000"/>
            <a:ext cx="1726800" cy="988500"/>
          </a:xfrm>
          <a:prstGeom prst="rtTriangle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9"/>
          <p:cNvSpPr/>
          <p:nvPr/>
        </p:nvSpPr>
        <p:spPr>
          <a:xfrm flipH="1" rot="-5400000">
            <a:off x="2403450" y="1832850"/>
            <a:ext cx="8573400" cy="49077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9"/>
          <p:cNvSpPr txBox="1"/>
          <p:nvPr>
            <p:ph type="title"/>
          </p:nvPr>
        </p:nvSpPr>
        <p:spPr>
          <a:xfrm>
            <a:off x="5374475" y="720000"/>
            <a:ext cx="3153300" cy="185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100"/>
              <a:buNone/>
              <a:defRPr sz="5500"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/>
        </p:txBody>
      </p:sp>
      <p:sp>
        <p:nvSpPr>
          <p:cNvPr id="48" name="Google Shape;48;p9"/>
          <p:cNvSpPr txBox="1"/>
          <p:nvPr>
            <p:ph hasCustomPrompt="1" idx="2" type="title"/>
          </p:nvPr>
        </p:nvSpPr>
        <p:spPr>
          <a:xfrm>
            <a:off x="6907825" y="3795175"/>
            <a:ext cx="1653900" cy="9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5000"/>
              <a:buNone/>
              <a:defRPr sz="7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720000" y="3960725"/>
            <a:ext cx="2991900" cy="67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"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83"/>
          <p:cNvSpPr/>
          <p:nvPr/>
        </p:nvSpPr>
        <p:spPr>
          <a:xfrm rot="5400000">
            <a:off x="-468300" y="468300"/>
            <a:ext cx="2190300" cy="12537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6" name="Google Shape;516;p83"/>
          <p:cNvSpPr/>
          <p:nvPr/>
        </p:nvSpPr>
        <p:spPr>
          <a:xfrm rot="-5400000">
            <a:off x="6596700" y="2597700"/>
            <a:ext cx="3840900" cy="12537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7" name="Google Shape;517;p83"/>
          <p:cNvSpPr txBox="1"/>
          <p:nvPr>
            <p:ph type="title"/>
          </p:nvPr>
        </p:nvSpPr>
        <p:spPr>
          <a:xfrm>
            <a:off x="540000" y="491400"/>
            <a:ext cx="8100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84"/>
          <p:cNvSpPr/>
          <p:nvPr/>
        </p:nvSpPr>
        <p:spPr>
          <a:xfrm rot="10800000">
            <a:off x="2334300" y="-8250"/>
            <a:ext cx="6809700" cy="38979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0" name="Google Shape;520;p84"/>
          <p:cNvSpPr/>
          <p:nvPr/>
        </p:nvSpPr>
        <p:spPr>
          <a:xfrm flipH="1">
            <a:off x="6953400" y="3889650"/>
            <a:ext cx="2190600" cy="1254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1" name="Google Shape;521;p84"/>
          <p:cNvSpPr txBox="1"/>
          <p:nvPr>
            <p:ph type="title"/>
          </p:nvPr>
        </p:nvSpPr>
        <p:spPr>
          <a:xfrm>
            <a:off x="540000" y="491400"/>
            <a:ext cx="8100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  <p:sp>
        <p:nvSpPr>
          <p:cNvPr id="522" name="Google Shape;522;p84"/>
          <p:cNvSpPr txBox="1"/>
          <p:nvPr>
            <p:ph idx="1" type="body"/>
          </p:nvPr>
        </p:nvSpPr>
        <p:spPr>
          <a:xfrm>
            <a:off x="622000" y="1357200"/>
            <a:ext cx="7784700" cy="34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  <a:defRPr sz="1100"/>
            </a:lvl1pPr>
            <a:lvl2pPr indent="-29845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AutoNum type="alphaLcPeriod"/>
              <a:defRPr/>
            </a:lvl2pPr>
            <a:lvl3pPr indent="-29845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AutoNum type="romanLcPeriod"/>
              <a:defRPr/>
            </a:lvl3pPr>
            <a:lvl4pPr indent="-29845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AutoNum type="arabicPeriod"/>
              <a:defRPr/>
            </a:lvl4pPr>
            <a:lvl5pPr indent="-29845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AutoNum type="alphaLcPeriod"/>
              <a:defRPr/>
            </a:lvl5pPr>
            <a:lvl6pPr indent="-29845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AutoNum type="romanLcPeriod"/>
              <a:defRPr/>
            </a:lvl6pPr>
            <a:lvl7pPr indent="-29845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AutoNum type="arabicPeriod"/>
              <a:defRPr/>
            </a:lvl7pPr>
            <a:lvl8pPr indent="-29845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AutoNum type="alphaLcPeriod"/>
              <a:defRPr/>
            </a:lvl8pPr>
            <a:lvl9pPr indent="-29845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AutoNum type="romanLcPeriod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85"/>
          <p:cNvSpPr/>
          <p:nvPr/>
        </p:nvSpPr>
        <p:spPr>
          <a:xfrm flipH="1" rot="10800000">
            <a:off x="0" y="0"/>
            <a:ext cx="2190300" cy="12537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5" name="Google Shape;525;p85"/>
          <p:cNvSpPr txBox="1"/>
          <p:nvPr>
            <p:ph type="title"/>
          </p:nvPr>
        </p:nvSpPr>
        <p:spPr>
          <a:xfrm>
            <a:off x="540000" y="491400"/>
            <a:ext cx="8100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  <p:sp>
        <p:nvSpPr>
          <p:cNvPr id="526" name="Google Shape;526;p85"/>
          <p:cNvSpPr/>
          <p:nvPr/>
        </p:nvSpPr>
        <p:spPr>
          <a:xfrm rot="10800000">
            <a:off x="6953700" y="0"/>
            <a:ext cx="2190300" cy="12537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7" name="Google Shape;527;p85"/>
          <p:cNvSpPr/>
          <p:nvPr/>
        </p:nvSpPr>
        <p:spPr>
          <a:xfrm rot="10800000">
            <a:off x="6953700" y="0"/>
            <a:ext cx="2190300" cy="12537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 point"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86"/>
          <p:cNvSpPr txBox="1"/>
          <p:nvPr>
            <p:ph type="title"/>
          </p:nvPr>
        </p:nvSpPr>
        <p:spPr>
          <a:xfrm>
            <a:off x="616200" y="491400"/>
            <a:ext cx="2926500" cy="28380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 title and description"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87"/>
          <p:cNvSpPr/>
          <p:nvPr/>
        </p:nvSpPr>
        <p:spPr>
          <a:xfrm flipH="1">
            <a:off x="5530834" y="4155000"/>
            <a:ext cx="1726800" cy="988500"/>
          </a:xfrm>
          <a:prstGeom prst="rtTriangle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2" name="Google Shape;532;p87"/>
          <p:cNvSpPr/>
          <p:nvPr/>
        </p:nvSpPr>
        <p:spPr>
          <a:xfrm flipH="1" rot="-5400000">
            <a:off x="2403450" y="1832850"/>
            <a:ext cx="8573400" cy="49077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3" name="Google Shape;533;p87"/>
          <p:cNvSpPr txBox="1"/>
          <p:nvPr>
            <p:ph type="title"/>
          </p:nvPr>
        </p:nvSpPr>
        <p:spPr>
          <a:xfrm>
            <a:off x="5374475" y="720000"/>
            <a:ext cx="3153300" cy="18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 sz="5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  <p:sp>
        <p:nvSpPr>
          <p:cNvPr id="534" name="Google Shape;534;p87"/>
          <p:cNvSpPr txBox="1"/>
          <p:nvPr>
            <p:ph idx="2" type="title"/>
          </p:nvPr>
        </p:nvSpPr>
        <p:spPr>
          <a:xfrm>
            <a:off x="6907825" y="3795175"/>
            <a:ext cx="1653900" cy="9885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70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5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5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5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5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5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5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5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5000"/>
            </a:lvl9pPr>
          </a:lstStyle>
          <a:p/>
        </p:txBody>
      </p:sp>
      <p:sp>
        <p:nvSpPr>
          <p:cNvPr id="535" name="Google Shape;535;p87"/>
          <p:cNvSpPr txBox="1"/>
          <p:nvPr>
            <p:ph idx="1" type="subTitle"/>
          </p:nvPr>
        </p:nvSpPr>
        <p:spPr>
          <a:xfrm>
            <a:off x="720000" y="3960725"/>
            <a:ext cx="2991900" cy="6789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600">
                <a:solidFill>
                  <a:schemeClr val="dk1"/>
                </a:solidFill>
              </a:defRPr>
            </a:lvl1pPr>
            <a:lvl2pPr lvl="1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">
  <p:cSld name="Title only "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89"/>
          <p:cNvSpPr txBox="1"/>
          <p:nvPr>
            <p:ph type="title"/>
          </p:nvPr>
        </p:nvSpPr>
        <p:spPr>
          <a:xfrm>
            <a:off x="540000" y="491400"/>
            <a:ext cx="8100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  <p:sp>
        <p:nvSpPr>
          <p:cNvPr id="539" name="Google Shape;539;p89"/>
          <p:cNvSpPr/>
          <p:nvPr/>
        </p:nvSpPr>
        <p:spPr>
          <a:xfrm rot="-5400000">
            <a:off x="7422000" y="3421500"/>
            <a:ext cx="2190300" cy="12537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5">
  <p:cSld name="Title only 5"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90"/>
          <p:cNvSpPr/>
          <p:nvPr/>
        </p:nvSpPr>
        <p:spPr>
          <a:xfrm>
            <a:off x="0" y="4410000"/>
            <a:ext cx="1299900" cy="744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2" name="Google Shape;542;p90"/>
          <p:cNvSpPr/>
          <p:nvPr/>
        </p:nvSpPr>
        <p:spPr>
          <a:xfrm rot="-5400454">
            <a:off x="6015293" y="166463"/>
            <a:ext cx="4545900" cy="1710900"/>
          </a:xfrm>
          <a:prstGeom prst="triangle">
            <a:avLst>
              <a:gd fmla="val 52282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3" name="Google Shape;543;p90"/>
          <p:cNvSpPr txBox="1"/>
          <p:nvPr>
            <p:ph type="title"/>
          </p:nvPr>
        </p:nvSpPr>
        <p:spPr>
          <a:xfrm>
            <a:off x="540000" y="491400"/>
            <a:ext cx="8100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Title + Text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91"/>
          <p:cNvSpPr/>
          <p:nvPr/>
        </p:nvSpPr>
        <p:spPr>
          <a:xfrm flipH="1" rot="10800000">
            <a:off x="0" y="0"/>
            <a:ext cx="2190300" cy="12537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6" name="Google Shape;546;p91"/>
          <p:cNvSpPr/>
          <p:nvPr/>
        </p:nvSpPr>
        <p:spPr>
          <a:xfrm flipH="1" rot="-5400000">
            <a:off x="6596700" y="1293600"/>
            <a:ext cx="3840900" cy="12537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7" name="Google Shape;547;p91"/>
          <p:cNvSpPr txBox="1"/>
          <p:nvPr>
            <p:ph type="title"/>
          </p:nvPr>
        </p:nvSpPr>
        <p:spPr>
          <a:xfrm>
            <a:off x="540000" y="491400"/>
            <a:ext cx="8100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  <p:sp>
        <p:nvSpPr>
          <p:cNvPr id="548" name="Google Shape;548;p91"/>
          <p:cNvSpPr txBox="1"/>
          <p:nvPr>
            <p:ph idx="1" type="subTitle"/>
          </p:nvPr>
        </p:nvSpPr>
        <p:spPr>
          <a:xfrm>
            <a:off x="6336385" y="2307650"/>
            <a:ext cx="1440000" cy="496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2200"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None/>
              <a:defRPr/>
            </a:lvl9pPr>
          </a:lstStyle>
          <a:p/>
        </p:txBody>
      </p:sp>
      <p:sp>
        <p:nvSpPr>
          <p:cNvPr id="549" name="Google Shape;549;p91"/>
          <p:cNvSpPr txBox="1"/>
          <p:nvPr>
            <p:ph idx="2" type="subTitle"/>
          </p:nvPr>
        </p:nvSpPr>
        <p:spPr>
          <a:xfrm>
            <a:off x="6337577" y="2750075"/>
            <a:ext cx="1882800" cy="9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600"/>
            </a:lvl1pPr>
            <a:lvl2pPr lvl="1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Table of Contents"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92"/>
          <p:cNvSpPr/>
          <p:nvPr/>
        </p:nvSpPr>
        <p:spPr>
          <a:xfrm flipH="1" rot="-5400000">
            <a:off x="7422000" y="468300"/>
            <a:ext cx="2190300" cy="12537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2" name="Google Shape;552;p92"/>
          <p:cNvSpPr txBox="1"/>
          <p:nvPr>
            <p:ph idx="1" type="subTitle"/>
          </p:nvPr>
        </p:nvSpPr>
        <p:spPr>
          <a:xfrm>
            <a:off x="620700" y="3794775"/>
            <a:ext cx="25956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>
                <a:solidFill>
                  <a:schemeClr val="dk1"/>
                </a:solidFill>
              </a:defRPr>
            </a:lvl1pPr>
            <a:lvl2pPr lvl="1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2pPr>
            <a:lvl3pPr lvl="2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3pPr>
            <a:lvl4pPr lvl="3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4pPr>
            <a:lvl5pPr lvl="4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5pPr>
            <a:lvl6pPr lvl="5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6pPr>
            <a:lvl7pPr lvl="6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7pPr>
            <a:lvl8pPr lvl="7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8pPr>
            <a:lvl9pPr lvl="8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53" name="Google Shape;553;p92"/>
          <p:cNvSpPr txBox="1"/>
          <p:nvPr>
            <p:ph idx="2" type="subTitle"/>
          </p:nvPr>
        </p:nvSpPr>
        <p:spPr>
          <a:xfrm>
            <a:off x="620700" y="2215425"/>
            <a:ext cx="25956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>
                <a:solidFill>
                  <a:schemeClr val="dk1"/>
                </a:solidFill>
              </a:defRPr>
            </a:lvl1pPr>
            <a:lvl2pPr lvl="1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2pPr>
            <a:lvl3pPr lvl="2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3pPr>
            <a:lvl4pPr lvl="3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4pPr>
            <a:lvl5pPr lvl="4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5pPr>
            <a:lvl6pPr lvl="5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6pPr>
            <a:lvl7pPr lvl="6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7pPr>
            <a:lvl8pPr lvl="7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8pPr>
            <a:lvl9pPr lvl="8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54" name="Google Shape;554;p92"/>
          <p:cNvSpPr txBox="1"/>
          <p:nvPr>
            <p:ph idx="3" type="subTitle"/>
          </p:nvPr>
        </p:nvSpPr>
        <p:spPr>
          <a:xfrm>
            <a:off x="620700" y="1851575"/>
            <a:ext cx="21597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2pPr>
            <a:lvl3pPr lvl="2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3pPr>
            <a:lvl4pPr lvl="3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4pPr>
            <a:lvl5pPr lvl="4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5pPr>
            <a:lvl6pPr lvl="5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6pPr>
            <a:lvl7pPr lvl="6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7pPr>
            <a:lvl8pPr lvl="7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8pPr>
            <a:lvl9pPr lvl="8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55" name="Google Shape;555;p92"/>
          <p:cNvSpPr txBox="1"/>
          <p:nvPr>
            <p:ph idx="4" type="subTitle"/>
          </p:nvPr>
        </p:nvSpPr>
        <p:spPr>
          <a:xfrm>
            <a:off x="3342325" y="1851575"/>
            <a:ext cx="21597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2pPr>
            <a:lvl3pPr lvl="2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3pPr>
            <a:lvl4pPr lvl="3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4pPr>
            <a:lvl5pPr lvl="4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5pPr>
            <a:lvl6pPr lvl="5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6pPr>
            <a:lvl7pPr lvl="6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7pPr>
            <a:lvl8pPr lvl="7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8pPr>
            <a:lvl9pPr lvl="8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56" name="Google Shape;556;p92"/>
          <p:cNvSpPr txBox="1"/>
          <p:nvPr>
            <p:ph idx="5" type="subTitle"/>
          </p:nvPr>
        </p:nvSpPr>
        <p:spPr>
          <a:xfrm>
            <a:off x="6063950" y="1851575"/>
            <a:ext cx="21597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2pPr>
            <a:lvl3pPr lvl="2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3pPr>
            <a:lvl4pPr lvl="3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4pPr>
            <a:lvl5pPr lvl="4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5pPr>
            <a:lvl6pPr lvl="5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6pPr>
            <a:lvl7pPr lvl="6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7pPr>
            <a:lvl8pPr lvl="7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8pPr>
            <a:lvl9pPr lvl="8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57" name="Google Shape;557;p92"/>
          <p:cNvSpPr txBox="1"/>
          <p:nvPr>
            <p:ph idx="6" type="subTitle"/>
          </p:nvPr>
        </p:nvSpPr>
        <p:spPr>
          <a:xfrm>
            <a:off x="620700" y="3428625"/>
            <a:ext cx="21393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2pPr>
            <a:lvl3pPr lvl="2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3pPr>
            <a:lvl4pPr lvl="3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4pPr>
            <a:lvl5pPr lvl="4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5pPr>
            <a:lvl6pPr lvl="5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6pPr>
            <a:lvl7pPr lvl="6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7pPr>
            <a:lvl8pPr lvl="7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8pPr>
            <a:lvl9pPr lvl="8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58" name="Google Shape;558;p92"/>
          <p:cNvSpPr txBox="1"/>
          <p:nvPr>
            <p:ph idx="7" type="subTitle"/>
          </p:nvPr>
        </p:nvSpPr>
        <p:spPr>
          <a:xfrm>
            <a:off x="3342325" y="3428625"/>
            <a:ext cx="21597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2pPr>
            <a:lvl3pPr lvl="2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3pPr>
            <a:lvl4pPr lvl="3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4pPr>
            <a:lvl5pPr lvl="4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5pPr>
            <a:lvl6pPr lvl="5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6pPr>
            <a:lvl7pPr lvl="6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7pPr>
            <a:lvl8pPr lvl="7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8pPr>
            <a:lvl9pPr lvl="8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59" name="Google Shape;559;p92"/>
          <p:cNvSpPr txBox="1"/>
          <p:nvPr>
            <p:ph idx="8" type="subTitle"/>
          </p:nvPr>
        </p:nvSpPr>
        <p:spPr>
          <a:xfrm>
            <a:off x="6063950" y="3428625"/>
            <a:ext cx="21597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2pPr>
            <a:lvl3pPr lvl="2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3pPr>
            <a:lvl4pPr lvl="3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4pPr>
            <a:lvl5pPr lvl="4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5pPr>
            <a:lvl6pPr lvl="5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6pPr>
            <a:lvl7pPr lvl="6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7pPr>
            <a:lvl8pPr lvl="7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8pPr>
            <a:lvl9pPr lvl="8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60" name="Google Shape;560;p92"/>
          <p:cNvSpPr txBox="1"/>
          <p:nvPr>
            <p:ph type="title"/>
          </p:nvPr>
        </p:nvSpPr>
        <p:spPr>
          <a:xfrm flipH="1">
            <a:off x="620700" y="1491575"/>
            <a:ext cx="1080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30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30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30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30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30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30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30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3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61" name="Google Shape;561;p92"/>
          <p:cNvSpPr txBox="1"/>
          <p:nvPr>
            <p:ph idx="9" type="title"/>
          </p:nvPr>
        </p:nvSpPr>
        <p:spPr>
          <a:xfrm>
            <a:off x="3342325" y="1491575"/>
            <a:ext cx="1080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30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30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30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30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30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30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30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3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62" name="Google Shape;562;p92"/>
          <p:cNvSpPr txBox="1"/>
          <p:nvPr>
            <p:ph idx="13" type="title"/>
          </p:nvPr>
        </p:nvSpPr>
        <p:spPr>
          <a:xfrm>
            <a:off x="6063950" y="1491575"/>
            <a:ext cx="1080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30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30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30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30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30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30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30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3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63" name="Google Shape;563;p92"/>
          <p:cNvSpPr txBox="1"/>
          <p:nvPr>
            <p:ph idx="14" type="title"/>
          </p:nvPr>
        </p:nvSpPr>
        <p:spPr>
          <a:xfrm flipH="1">
            <a:off x="620700" y="3068625"/>
            <a:ext cx="1080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30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30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30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30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30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30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30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3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64" name="Google Shape;564;p92"/>
          <p:cNvSpPr txBox="1"/>
          <p:nvPr>
            <p:ph idx="15" type="title"/>
          </p:nvPr>
        </p:nvSpPr>
        <p:spPr>
          <a:xfrm>
            <a:off x="3342325" y="3068625"/>
            <a:ext cx="1080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30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30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30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30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30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30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30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3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65" name="Google Shape;565;p92"/>
          <p:cNvSpPr txBox="1"/>
          <p:nvPr>
            <p:ph idx="16" type="title"/>
          </p:nvPr>
        </p:nvSpPr>
        <p:spPr>
          <a:xfrm>
            <a:off x="6063950" y="3068625"/>
            <a:ext cx="1080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30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30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30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30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30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30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30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3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66" name="Google Shape;566;p92"/>
          <p:cNvSpPr txBox="1"/>
          <p:nvPr>
            <p:ph idx="17" type="title"/>
          </p:nvPr>
        </p:nvSpPr>
        <p:spPr>
          <a:xfrm>
            <a:off x="540000" y="491400"/>
            <a:ext cx="8100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67" name="Google Shape;567;p92"/>
          <p:cNvSpPr txBox="1"/>
          <p:nvPr>
            <p:ph idx="18" type="subTitle"/>
          </p:nvPr>
        </p:nvSpPr>
        <p:spPr>
          <a:xfrm>
            <a:off x="3342325" y="2215425"/>
            <a:ext cx="25956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>
                <a:solidFill>
                  <a:schemeClr val="dk1"/>
                </a:solidFill>
              </a:defRPr>
            </a:lvl1pPr>
            <a:lvl2pPr lvl="1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2pPr>
            <a:lvl3pPr lvl="2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3pPr>
            <a:lvl4pPr lvl="3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4pPr>
            <a:lvl5pPr lvl="4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5pPr>
            <a:lvl6pPr lvl="5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6pPr>
            <a:lvl7pPr lvl="6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7pPr>
            <a:lvl8pPr lvl="7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8pPr>
            <a:lvl9pPr lvl="8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68" name="Google Shape;568;p92"/>
          <p:cNvSpPr txBox="1"/>
          <p:nvPr>
            <p:ph idx="19" type="subTitle"/>
          </p:nvPr>
        </p:nvSpPr>
        <p:spPr>
          <a:xfrm>
            <a:off x="6063950" y="2215425"/>
            <a:ext cx="25956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>
                <a:solidFill>
                  <a:schemeClr val="dk1"/>
                </a:solidFill>
              </a:defRPr>
            </a:lvl1pPr>
            <a:lvl2pPr lvl="1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2pPr>
            <a:lvl3pPr lvl="2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3pPr>
            <a:lvl4pPr lvl="3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4pPr>
            <a:lvl5pPr lvl="4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5pPr>
            <a:lvl6pPr lvl="5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6pPr>
            <a:lvl7pPr lvl="6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7pPr>
            <a:lvl8pPr lvl="7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8pPr>
            <a:lvl9pPr lvl="8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69" name="Google Shape;569;p92"/>
          <p:cNvSpPr txBox="1"/>
          <p:nvPr>
            <p:ph idx="20" type="subTitle"/>
          </p:nvPr>
        </p:nvSpPr>
        <p:spPr>
          <a:xfrm>
            <a:off x="3342325" y="3794775"/>
            <a:ext cx="25956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>
                <a:solidFill>
                  <a:schemeClr val="dk1"/>
                </a:solidFill>
              </a:defRPr>
            </a:lvl1pPr>
            <a:lvl2pPr lvl="1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2pPr>
            <a:lvl3pPr lvl="2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3pPr>
            <a:lvl4pPr lvl="3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4pPr>
            <a:lvl5pPr lvl="4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5pPr>
            <a:lvl6pPr lvl="5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6pPr>
            <a:lvl7pPr lvl="6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7pPr>
            <a:lvl8pPr lvl="7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8pPr>
            <a:lvl9pPr lvl="8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70" name="Google Shape;570;p92"/>
          <p:cNvSpPr txBox="1"/>
          <p:nvPr>
            <p:ph idx="21" type="subTitle"/>
          </p:nvPr>
        </p:nvSpPr>
        <p:spPr>
          <a:xfrm>
            <a:off x="6063950" y="3794775"/>
            <a:ext cx="25956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>
                <a:solidFill>
                  <a:schemeClr val="dk1"/>
                </a:solidFill>
              </a:defRPr>
            </a:lvl1pPr>
            <a:lvl2pPr lvl="1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2pPr>
            <a:lvl3pPr lvl="2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3pPr>
            <a:lvl4pPr lvl="3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4pPr>
            <a:lvl5pPr lvl="4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5pPr>
            <a:lvl6pPr lvl="5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6pPr>
            <a:lvl7pPr lvl="6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7pPr>
            <a:lvl8pPr lvl="7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8pPr>
            <a:lvl9pPr lvl="8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/>
          <p:nvPr/>
        </p:nvSpPr>
        <p:spPr>
          <a:xfrm rot="5400000">
            <a:off x="-468300" y="468300"/>
            <a:ext cx="2190300" cy="12537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10"/>
          <p:cNvSpPr/>
          <p:nvPr/>
        </p:nvSpPr>
        <p:spPr>
          <a:xfrm rot="-5400000">
            <a:off x="6596700" y="2597700"/>
            <a:ext cx="3840900" cy="12537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10"/>
          <p:cNvSpPr txBox="1"/>
          <p:nvPr>
            <p:ph type="title"/>
          </p:nvPr>
        </p:nvSpPr>
        <p:spPr>
          <a:xfrm>
            <a:off x="540000" y="491400"/>
            <a:ext cx="8100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with Six Column 3">
  <p:cSld name="Title with Six Column 3"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93"/>
          <p:cNvSpPr/>
          <p:nvPr/>
        </p:nvSpPr>
        <p:spPr>
          <a:xfrm flipH="1" rot="10800000">
            <a:off x="0" y="0"/>
            <a:ext cx="2190300" cy="12537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3" name="Google Shape;573;p93"/>
          <p:cNvSpPr/>
          <p:nvPr/>
        </p:nvSpPr>
        <p:spPr>
          <a:xfrm flipH="1" rot="-5400000">
            <a:off x="6596700" y="1293600"/>
            <a:ext cx="3840900" cy="12537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4" name="Google Shape;574;p93"/>
          <p:cNvSpPr txBox="1"/>
          <p:nvPr>
            <p:ph idx="1" type="subTitle"/>
          </p:nvPr>
        </p:nvSpPr>
        <p:spPr>
          <a:xfrm>
            <a:off x="2262975" y="1477125"/>
            <a:ext cx="4590600" cy="10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600"/>
            </a:lvl1pPr>
            <a:lvl2pPr lvl="1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None/>
              <a:defRPr/>
            </a:lvl9pPr>
          </a:lstStyle>
          <a:p/>
        </p:txBody>
      </p:sp>
      <p:sp>
        <p:nvSpPr>
          <p:cNvPr id="575" name="Google Shape;575;p93"/>
          <p:cNvSpPr txBox="1"/>
          <p:nvPr>
            <p:ph type="title"/>
          </p:nvPr>
        </p:nvSpPr>
        <p:spPr>
          <a:xfrm>
            <a:off x="540000" y="491400"/>
            <a:ext cx="8100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  <p:sp>
        <p:nvSpPr>
          <p:cNvPr id="576" name="Google Shape;576;p93"/>
          <p:cNvSpPr txBox="1"/>
          <p:nvPr>
            <p:ph idx="2" type="subTitle"/>
          </p:nvPr>
        </p:nvSpPr>
        <p:spPr>
          <a:xfrm>
            <a:off x="1301249" y="3125975"/>
            <a:ext cx="1573500" cy="38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None/>
              <a:defRPr/>
            </a:lvl9pPr>
          </a:lstStyle>
          <a:p/>
        </p:txBody>
      </p:sp>
      <p:sp>
        <p:nvSpPr>
          <p:cNvPr id="577" name="Google Shape;577;p93"/>
          <p:cNvSpPr txBox="1"/>
          <p:nvPr>
            <p:ph idx="3" type="subTitle"/>
          </p:nvPr>
        </p:nvSpPr>
        <p:spPr>
          <a:xfrm>
            <a:off x="4125473" y="3125975"/>
            <a:ext cx="1573500" cy="38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None/>
              <a:defRPr/>
            </a:lvl9pPr>
          </a:lstStyle>
          <a:p/>
        </p:txBody>
      </p:sp>
      <p:sp>
        <p:nvSpPr>
          <p:cNvPr id="578" name="Google Shape;578;p93"/>
          <p:cNvSpPr txBox="1"/>
          <p:nvPr>
            <p:ph idx="4" type="subTitle"/>
          </p:nvPr>
        </p:nvSpPr>
        <p:spPr>
          <a:xfrm>
            <a:off x="6838451" y="3125975"/>
            <a:ext cx="1573500" cy="38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None/>
              <a:defRPr/>
            </a:lvl9pPr>
          </a:lstStyle>
          <a:p/>
        </p:txBody>
      </p:sp>
      <p:sp>
        <p:nvSpPr>
          <p:cNvPr id="579" name="Google Shape;579;p93"/>
          <p:cNvSpPr txBox="1"/>
          <p:nvPr>
            <p:ph idx="5" type="subTitle"/>
          </p:nvPr>
        </p:nvSpPr>
        <p:spPr>
          <a:xfrm>
            <a:off x="1301249" y="4104300"/>
            <a:ext cx="1573500" cy="38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None/>
              <a:defRPr/>
            </a:lvl9pPr>
          </a:lstStyle>
          <a:p/>
        </p:txBody>
      </p:sp>
      <p:sp>
        <p:nvSpPr>
          <p:cNvPr id="580" name="Google Shape;580;p93"/>
          <p:cNvSpPr txBox="1"/>
          <p:nvPr>
            <p:ph idx="6" type="subTitle"/>
          </p:nvPr>
        </p:nvSpPr>
        <p:spPr>
          <a:xfrm>
            <a:off x="4125473" y="4104300"/>
            <a:ext cx="1573500" cy="38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None/>
              <a:defRPr/>
            </a:lvl9pPr>
          </a:lstStyle>
          <a:p/>
        </p:txBody>
      </p:sp>
      <p:sp>
        <p:nvSpPr>
          <p:cNvPr id="581" name="Google Shape;581;p93"/>
          <p:cNvSpPr txBox="1"/>
          <p:nvPr>
            <p:ph idx="7" type="subTitle"/>
          </p:nvPr>
        </p:nvSpPr>
        <p:spPr>
          <a:xfrm>
            <a:off x="6838451" y="4104300"/>
            <a:ext cx="1573500" cy="38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Title + Text 2"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94"/>
          <p:cNvSpPr/>
          <p:nvPr/>
        </p:nvSpPr>
        <p:spPr>
          <a:xfrm rot="5399455">
            <a:off x="-5456101" y="1101827"/>
            <a:ext cx="15125400" cy="4392600"/>
          </a:xfrm>
          <a:prstGeom prst="triangle">
            <a:avLst>
              <a:gd fmla="val 75868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4" name="Google Shape;584;p94"/>
          <p:cNvSpPr/>
          <p:nvPr/>
        </p:nvSpPr>
        <p:spPr>
          <a:xfrm flipH="1" rot="7927565">
            <a:off x="2252312" y="2285473"/>
            <a:ext cx="579637" cy="241921"/>
          </a:xfrm>
          <a:prstGeom prst="triangle">
            <a:avLst>
              <a:gd fmla="val 4077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5" name="Google Shape;585;p94"/>
          <p:cNvSpPr/>
          <p:nvPr/>
        </p:nvSpPr>
        <p:spPr>
          <a:xfrm rot="-1631627">
            <a:off x="295491" y="931609"/>
            <a:ext cx="489058" cy="204076"/>
          </a:xfrm>
          <a:prstGeom prst="triangle">
            <a:avLst>
              <a:gd fmla="val 48896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6" name="Google Shape;586;p94"/>
          <p:cNvSpPr/>
          <p:nvPr/>
        </p:nvSpPr>
        <p:spPr>
          <a:xfrm flipH="1" rot="-5399499">
            <a:off x="3783294" y="1696749"/>
            <a:ext cx="8231700" cy="3098100"/>
          </a:xfrm>
          <a:prstGeom prst="triangle">
            <a:avLst>
              <a:gd fmla="val 3337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7" name="Google Shape;587;p94"/>
          <p:cNvSpPr/>
          <p:nvPr/>
        </p:nvSpPr>
        <p:spPr>
          <a:xfrm flipH="1" rot="10800000">
            <a:off x="7043794" y="3484328"/>
            <a:ext cx="568200" cy="303900"/>
          </a:xfrm>
          <a:prstGeom prst="triangle">
            <a:avLst>
              <a:gd fmla="val 79071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8" name="Google Shape;588;p94"/>
          <p:cNvSpPr/>
          <p:nvPr/>
        </p:nvSpPr>
        <p:spPr>
          <a:xfrm flipH="1" rot="-9064387">
            <a:off x="5648028" y="4453308"/>
            <a:ext cx="862737" cy="360008"/>
          </a:xfrm>
          <a:prstGeom prst="triangle">
            <a:avLst>
              <a:gd fmla="val 4077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9" name="Google Shape;589;p94"/>
          <p:cNvSpPr/>
          <p:nvPr/>
        </p:nvSpPr>
        <p:spPr>
          <a:xfrm flipH="1">
            <a:off x="7708619" y="1304701"/>
            <a:ext cx="321600" cy="171900"/>
          </a:xfrm>
          <a:prstGeom prst="triangle">
            <a:avLst>
              <a:gd fmla="val 44091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0" name="Google Shape;590;p94"/>
          <p:cNvSpPr/>
          <p:nvPr/>
        </p:nvSpPr>
        <p:spPr>
          <a:xfrm flipH="1" rot="-376090">
            <a:off x="4281579" y="1689369"/>
            <a:ext cx="579766" cy="242044"/>
          </a:xfrm>
          <a:prstGeom prst="triangle">
            <a:avLst>
              <a:gd fmla="val 4077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1" name="Google Shape;591;p94"/>
          <p:cNvSpPr txBox="1"/>
          <p:nvPr>
            <p:ph type="title"/>
          </p:nvPr>
        </p:nvSpPr>
        <p:spPr>
          <a:xfrm>
            <a:off x="540000" y="491400"/>
            <a:ext cx="8100000" cy="9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  <p:sp>
        <p:nvSpPr>
          <p:cNvPr id="592" name="Google Shape;592;p94"/>
          <p:cNvSpPr txBox="1"/>
          <p:nvPr>
            <p:ph idx="1" type="subTitle"/>
          </p:nvPr>
        </p:nvSpPr>
        <p:spPr>
          <a:xfrm>
            <a:off x="844800" y="3352200"/>
            <a:ext cx="1914000" cy="10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+ Design 2">
  <p:cSld name="Title + Text + Design 2"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95"/>
          <p:cNvSpPr/>
          <p:nvPr/>
        </p:nvSpPr>
        <p:spPr>
          <a:xfrm rot="3599646">
            <a:off x="-1178990" y="2803608"/>
            <a:ext cx="6183096" cy="2326978"/>
          </a:xfrm>
          <a:prstGeom prst="triangle">
            <a:avLst>
              <a:gd fmla="val 52282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5" name="Google Shape;595;p95"/>
          <p:cNvSpPr/>
          <p:nvPr/>
        </p:nvSpPr>
        <p:spPr>
          <a:xfrm flipH="1" rot="-10799393">
            <a:off x="1464199" y="-3417"/>
            <a:ext cx="8496300" cy="1998000"/>
          </a:xfrm>
          <a:prstGeom prst="triangle">
            <a:avLst>
              <a:gd fmla="val 75868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6" name="Google Shape;596;p95"/>
          <p:cNvSpPr/>
          <p:nvPr/>
        </p:nvSpPr>
        <p:spPr>
          <a:xfrm rot="8271839">
            <a:off x="8029110" y="2669653"/>
            <a:ext cx="386351" cy="161422"/>
          </a:xfrm>
          <a:prstGeom prst="triangle">
            <a:avLst>
              <a:gd fmla="val 4077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7" name="Google Shape;597;p95"/>
          <p:cNvSpPr/>
          <p:nvPr/>
        </p:nvSpPr>
        <p:spPr>
          <a:xfrm rot="5400000">
            <a:off x="451794" y="894324"/>
            <a:ext cx="378900" cy="202500"/>
          </a:xfrm>
          <a:prstGeom prst="triangle">
            <a:avLst>
              <a:gd fmla="val 79071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8" name="Google Shape;598;p95"/>
          <p:cNvSpPr/>
          <p:nvPr/>
        </p:nvSpPr>
        <p:spPr>
          <a:xfrm rot="3664910">
            <a:off x="2227208" y="1655185"/>
            <a:ext cx="575110" cy="239957"/>
          </a:xfrm>
          <a:prstGeom prst="triangle">
            <a:avLst>
              <a:gd fmla="val 4077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9" name="Google Shape;599;p95"/>
          <p:cNvSpPr/>
          <p:nvPr/>
        </p:nvSpPr>
        <p:spPr>
          <a:xfrm rot="-5400000">
            <a:off x="6737501" y="4245443"/>
            <a:ext cx="214500" cy="114600"/>
          </a:xfrm>
          <a:prstGeom prst="triangle">
            <a:avLst>
              <a:gd fmla="val 44091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0" name="Google Shape;600;p95"/>
          <p:cNvSpPr/>
          <p:nvPr/>
        </p:nvSpPr>
        <p:spPr>
          <a:xfrm flipH="1" rot="-3767358">
            <a:off x="7404344" y="1082950"/>
            <a:ext cx="726276" cy="302825"/>
          </a:xfrm>
          <a:prstGeom prst="triangle">
            <a:avLst>
              <a:gd fmla="val 48896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1" name="Google Shape;601;p95"/>
          <p:cNvSpPr txBox="1"/>
          <p:nvPr>
            <p:ph type="title"/>
          </p:nvPr>
        </p:nvSpPr>
        <p:spPr>
          <a:xfrm>
            <a:off x="540000" y="491400"/>
            <a:ext cx="8100000" cy="9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  <p:sp>
        <p:nvSpPr>
          <p:cNvPr id="602" name="Google Shape;602;p95"/>
          <p:cNvSpPr txBox="1"/>
          <p:nvPr>
            <p:ph idx="1" type="subTitle"/>
          </p:nvPr>
        </p:nvSpPr>
        <p:spPr>
          <a:xfrm>
            <a:off x="844800" y="3352200"/>
            <a:ext cx="1914000" cy="10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3">
  <p:cSld name="Title + text 3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6"/>
          <p:cNvSpPr/>
          <p:nvPr/>
        </p:nvSpPr>
        <p:spPr>
          <a:xfrm rot="-1800354">
            <a:off x="-498615" y="-922990"/>
            <a:ext cx="6183096" cy="2326978"/>
          </a:xfrm>
          <a:prstGeom prst="triangle">
            <a:avLst>
              <a:gd fmla="val 52282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5" name="Google Shape;605;p96"/>
          <p:cNvSpPr/>
          <p:nvPr/>
        </p:nvSpPr>
        <p:spPr>
          <a:xfrm>
            <a:off x="7381360" y="719988"/>
            <a:ext cx="378900" cy="202500"/>
          </a:xfrm>
          <a:prstGeom prst="triangle">
            <a:avLst>
              <a:gd fmla="val 79071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6" name="Google Shape;606;p96"/>
          <p:cNvSpPr/>
          <p:nvPr/>
        </p:nvSpPr>
        <p:spPr>
          <a:xfrm rot="-545">
            <a:off x="-3428400" y="2572949"/>
            <a:ext cx="15125400" cy="4392600"/>
          </a:xfrm>
          <a:prstGeom prst="triangle">
            <a:avLst>
              <a:gd fmla="val 75868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7" name="Google Shape;607;p96"/>
          <p:cNvSpPr/>
          <p:nvPr/>
        </p:nvSpPr>
        <p:spPr>
          <a:xfrm flipH="1" rot="2527565">
            <a:off x="7280962" y="2523008"/>
            <a:ext cx="579637" cy="241921"/>
          </a:xfrm>
          <a:prstGeom prst="triangle">
            <a:avLst>
              <a:gd fmla="val 4077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8" name="Google Shape;608;p96"/>
          <p:cNvSpPr/>
          <p:nvPr/>
        </p:nvSpPr>
        <p:spPr>
          <a:xfrm rot="-7031627">
            <a:off x="4907392" y="4395665"/>
            <a:ext cx="489058" cy="204076"/>
          </a:xfrm>
          <a:prstGeom prst="triangle">
            <a:avLst>
              <a:gd fmla="val 48896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9" name="Google Shape;609;p96"/>
          <p:cNvSpPr txBox="1"/>
          <p:nvPr>
            <p:ph type="title"/>
          </p:nvPr>
        </p:nvSpPr>
        <p:spPr>
          <a:xfrm>
            <a:off x="540000" y="491400"/>
            <a:ext cx="8100000" cy="9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  <p:sp>
        <p:nvSpPr>
          <p:cNvPr id="610" name="Google Shape;610;p96"/>
          <p:cNvSpPr txBox="1"/>
          <p:nvPr>
            <p:ph idx="1" type="subTitle"/>
          </p:nvPr>
        </p:nvSpPr>
        <p:spPr>
          <a:xfrm>
            <a:off x="6613800" y="3352200"/>
            <a:ext cx="1914000" cy="10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4">
  <p:cSld name="title + text 4"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97"/>
          <p:cNvSpPr/>
          <p:nvPr/>
        </p:nvSpPr>
        <p:spPr>
          <a:xfrm rot="-5400000">
            <a:off x="5379100" y="1380000"/>
            <a:ext cx="5149500" cy="23805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3" name="Google Shape;613;p97"/>
          <p:cNvSpPr/>
          <p:nvPr/>
        </p:nvSpPr>
        <p:spPr>
          <a:xfrm flipH="1" rot="5400454">
            <a:off x="-1715103" y="2314424"/>
            <a:ext cx="4545900" cy="1115100"/>
          </a:xfrm>
          <a:prstGeom prst="triangle">
            <a:avLst>
              <a:gd fmla="val 20943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4" name="Google Shape;614;p97"/>
          <p:cNvSpPr txBox="1"/>
          <p:nvPr>
            <p:ph idx="1" type="subTitle"/>
          </p:nvPr>
        </p:nvSpPr>
        <p:spPr>
          <a:xfrm>
            <a:off x="1054050" y="1544250"/>
            <a:ext cx="2967900" cy="9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600"/>
            </a:lvl2pPr>
            <a:lvl3pPr lvl="2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600"/>
            </a:lvl3pPr>
            <a:lvl4pPr lvl="3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600"/>
            </a:lvl4pPr>
            <a:lvl5pPr lvl="4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600"/>
            </a:lvl5pPr>
            <a:lvl6pPr lvl="5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600"/>
            </a:lvl6pPr>
            <a:lvl7pPr lvl="6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600"/>
            </a:lvl7pPr>
            <a:lvl8pPr lvl="7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600"/>
            </a:lvl8pPr>
            <a:lvl9pPr lvl="8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 sz="1600"/>
            </a:lvl9pPr>
          </a:lstStyle>
          <a:p/>
        </p:txBody>
      </p:sp>
      <p:sp>
        <p:nvSpPr>
          <p:cNvPr id="615" name="Google Shape;615;p97"/>
          <p:cNvSpPr txBox="1"/>
          <p:nvPr>
            <p:ph type="title"/>
          </p:nvPr>
        </p:nvSpPr>
        <p:spPr>
          <a:xfrm>
            <a:off x="823550" y="491400"/>
            <a:ext cx="7533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5">
  <p:cSld name="Title + text 5"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98"/>
          <p:cNvSpPr/>
          <p:nvPr/>
        </p:nvSpPr>
        <p:spPr>
          <a:xfrm rot="-5400454">
            <a:off x="6313047" y="2314424"/>
            <a:ext cx="4545900" cy="1115100"/>
          </a:xfrm>
          <a:prstGeom prst="triangle">
            <a:avLst>
              <a:gd fmla="val 20943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8" name="Google Shape;618;p98"/>
          <p:cNvSpPr/>
          <p:nvPr/>
        </p:nvSpPr>
        <p:spPr>
          <a:xfrm flipH="1" rot="5400000">
            <a:off x="-1384500" y="1380000"/>
            <a:ext cx="5149500" cy="23805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9" name="Google Shape;619;p98"/>
          <p:cNvSpPr txBox="1"/>
          <p:nvPr>
            <p:ph idx="1" type="subTitle"/>
          </p:nvPr>
        </p:nvSpPr>
        <p:spPr>
          <a:xfrm>
            <a:off x="5122050" y="1544250"/>
            <a:ext cx="2967900" cy="9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600"/>
            </a:lvl2pPr>
            <a:lvl3pPr lvl="2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600"/>
            </a:lvl3pPr>
            <a:lvl4pPr lvl="3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600"/>
            </a:lvl4pPr>
            <a:lvl5pPr lvl="4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600"/>
            </a:lvl5pPr>
            <a:lvl6pPr lvl="5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600"/>
            </a:lvl6pPr>
            <a:lvl7pPr lvl="6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600"/>
            </a:lvl7pPr>
            <a:lvl8pPr lvl="7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600"/>
            </a:lvl8pPr>
            <a:lvl9pPr lvl="8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 sz="1600"/>
            </a:lvl9pPr>
          </a:lstStyle>
          <a:p/>
        </p:txBody>
      </p:sp>
      <p:sp>
        <p:nvSpPr>
          <p:cNvPr id="620" name="Google Shape;620;p98"/>
          <p:cNvSpPr txBox="1"/>
          <p:nvPr>
            <p:ph type="title"/>
          </p:nvPr>
        </p:nvSpPr>
        <p:spPr>
          <a:xfrm>
            <a:off x="823450" y="491400"/>
            <a:ext cx="7533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Thanks">
    <p:bg>
      <p:bgPr>
        <a:solidFill>
          <a:schemeClr val="lt1"/>
        </a:solidFill>
      </p:bgPr>
    </p:bg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99"/>
          <p:cNvSpPr/>
          <p:nvPr/>
        </p:nvSpPr>
        <p:spPr>
          <a:xfrm flipH="1">
            <a:off x="2732800" y="1468200"/>
            <a:ext cx="6420300" cy="36753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3" name="Google Shape;623;p99"/>
          <p:cNvSpPr/>
          <p:nvPr/>
        </p:nvSpPr>
        <p:spPr>
          <a:xfrm rot="5400000">
            <a:off x="-584250" y="584250"/>
            <a:ext cx="2732700" cy="1564200"/>
          </a:xfrm>
          <a:prstGeom prst="rtTriangle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4" name="Google Shape;624;p99"/>
          <p:cNvSpPr txBox="1"/>
          <p:nvPr>
            <p:ph idx="1" type="subTitle"/>
          </p:nvPr>
        </p:nvSpPr>
        <p:spPr>
          <a:xfrm>
            <a:off x="616200" y="1626750"/>
            <a:ext cx="3369600" cy="1529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600"/>
            </a:lvl1pPr>
            <a:lvl2pPr lvl="1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None/>
              <a:defRPr/>
            </a:lvl9pPr>
          </a:lstStyle>
          <a:p/>
        </p:txBody>
      </p:sp>
      <p:sp>
        <p:nvSpPr>
          <p:cNvPr id="625" name="Google Shape;625;p99"/>
          <p:cNvSpPr txBox="1"/>
          <p:nvPr>
            <p:ph type="title"/>
          </p:nvPr>
        </p:nvSpPr>
        <p:spPr>
          <a:xfrm>
            <a:off x="616200" y="491400"/>
            <a:ext cx="4032000" cy="9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 sz="6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  <p:sp>
        <p:nvSpPr>
          <p:cNvPr id="626" name="Google Shape;626;p99"/>
          <p:cNvSpPr txBox="1"/>
          <p:nvPr/>
        </p:nvSpPr>
        <p:spPr>
          <a:xfrm>
            <a:off x="616200" y="3832375"/>
            <a:ext cx="3579300" cy="76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CREDITS: This presentation template was created by </a:t>
            </a:r>
            <a:r>
              <a:rPr b="1" i="0" lang="en-GB" sz="1200" u="none" cap="none" strike="noStrike">
                <a:solidFill>
                  <a:schemeClr val="dk1"/>
                </a:solidFill>
                <a:uFill>
                  <a:noFill/>
                </a:uFill>
                <a:latin typeface="Libre Franklin"/>
                <a:ea typeface="Libre Franklin"/>
                <a:cs typeface="Libre Franklin"/>
                <a:sym typeface="Libre Franklin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0" i="0" lang="en-GB" sz="12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, including icons by </a:t>
            </a:r>
            <a:r>
              <a:rPr b="1" i="0" lang="en-GB" sz="1200" u="none" cap="none" strike="noStrike">
                <a:solidFill>
                  <a:schemeClr val="dk1"/>
                </a:solidFill>
                <a:uFill>
                  <a:noFill/>
                </a:uFill>
                <a:latin typeface="Libre Franklin"/>
                <a:ea typeface="Libre Franklin"/>
                <a:cs typeface="Libre Franklin"/>
                <a:sym typeface="Libre Franklin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0" i="0" lang="en-GB" sz="12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, infographics &amp; images by </a:t>
            </a:r>
            <a:r>
              <a:rPr b="1" i="0" lang="en-GB" sz="1200" u="none" cap="none" strike="noStrike">
                <a:solidFill>
                  <a:schemeClr val="dk1"/>
                </a:solidFill>
                <a:uFill>
                  <a:noFill/>
                </a:uFill>
                <a:latin typeface="Libre Franklin"/>
                <a:ea typeface="Libre Franklin"/>
                <a:cs typeface="Libre Franklin"/>
                <a:sym typeface="Libre Franklin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 </a:t>
            </a:r>
            <a:r>
              <a:rPr b="0" i="0" lang="en-GB" sz="12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and illustrations by </a:t>
            </a:r>
            <a:r>
              <a:rPr b="1" i="0" lang="en-GB" sz="1200" u="none" cap="none" strike="noStrike">
                <a:solidFill>
                  <a:schemeClr val="dk1"/>
                </a:solidFill>
                <a:uFill>
                  <a:noFill/>
                </a:uFill>
                <a:latin typeface="Libre Franklin"/>
                <a:ea typeface="Libre Franklin"/>
                <a:cs typeface="Libre Franklin"/>
                <a:sym typeface="Libre Franklin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Stories</a:t>
            </a:r>
            <a:endParaRPr b="1" i="0" sz="1200" u="none" cap="none" strike="noStrike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">
  <p:cSld name="Title and body 1"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100"/>
          <p:cNvSpPr/>
          <p:nvPr/>
        </p:nvSpPr>
        <p:spPr>
          <a:xfrm flipH="1" rot="-10799546">
            <a:off x="73" y="300"/>
            <a:ext cx="4545900" cy="1131600"/>
          </a:xfrm>
          <a:prstGeom prst="triangle">
            <a:avLst>
              <a:gd fmla="val 29443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9" name="Google Shape;629;p100"/>
          <p:cNvSpPr txBox="1"/>
          <p:nvPr>
            <p:ph idx="1" type="body"/>
          </p:nvPr>
        </p:nvSpPr>
        <p:spPr>
          <a:xfrm>
            <a:off x="4572000" y="1544250"/>
            <a:ext cx="3761700" cy="28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30" name="Google Shape;630;p100"/>
          <p:cNvSpPr txBox="1"/>
          <p:nvPr>
            <p:ph type="title"/>
          </p:nvPr>
        </p:nvSpPr>
        <p:spPr>
          <a:xfrm>
            <a:off x="540000" y="491400"/>
            <a:ext cx="8100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  <p:sp>
        <p:nvSpPr>
          <p:cNvPr id="631" name="Google Shape;631;p100"/>
          <p:cNvSpPr txBox="1"/>
          <p:nvPr>
            <p:ph idx="2" type="body"/>
          </p:nvPr>
        </p:nvSpPr>
        <p:spPr>
          <a:xfrm>
            <a:off x="540000" y="1544250"/>
            <a:ext cx="4032000" cy="28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Char char="●"/>
              <a:defRPr/>
            </a:lvl1pPr>
            <a:lvl2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32" name="Google Shape;632;p100"/>
          <p:cNvSpPr/>
          <p:nvPr/>
        </p:nvSpPr>
        <p:spPr>
          <a:xfrm rot="-5400000">
            <a:off x="7422000" y="3421500"/>
            <a:ext cx="2190300" cy="12537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2">
  <p:cSld name="Title and body 2"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101"/>
          <p:cNvSpPr/>
          <p:nvPr/>
        </p:nvSpPr>
        <p:spPr>
          <a:xfrm>
            <a:off x="0" y="3674700"/>
            <a:ext cx="2568600" cy="1470600"/>
          </a:xfrm>
          <a:prstGeom prst="rtTriangle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5" name="Google Shape;635;p101"/>
          <p:cNvSpPr txBox="1"/>
          <p:nvPr>
            <p:ph type="title"/>
          </p:nvPr>
        </p:nvSpPr>
        <p:spPr>
          <a:xfrm>
            <a:off x="540000" y="491400"/>
            <a:ext cx="8100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  <p:sp>
        <p:nvSpPr>
          <p:cNvPr id="636" name="Google Shape;636;p101"/>
          <p:cNvSpPr txBox="1"/>
          <p:nvPr>
            <p:ph idx="1" type="body"/>
          </p:nvPr>
        </p:nvSpPr>
        <p:spPr>
          <a:xfrm>
            <a:off x="4516250" y="1544250"/>
            <a:ext cx="4123800" cy="28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Char char="⃤"/>
              <a:defRPr sz="1600"/>
            </a:lvl1pPr>
            <a:lvl2pPr indent="-29845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37" name="Google Shape;637;p101"/>
          <p:cNvSpPr txBox="1"/>
          <p:nvPr>
            <p:ph idx="2" type="subTitle"/>
          </p:nvPr>
        </p:nvSpPr>
        <p:spPr>
          <a:xfrm>
            <a:off x="616225" y="1544250"/>
            <a:ext cx="2967900" cy="9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600">
                <a:solidFill>
                  <a:schemeClr val="dk1"/>
                </a:solidFill>
              </a:defRPr>
            </a:lvl1pPr>
            <a:lvl2pPr lvl="1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None/>
              <a:defRPr/>
            </a:lvl9pPr>
          </a:lstStyle>
          <a:p/>
        </p:txBody>
      </p:sp>
      <p:sp>
        <p:nvSpPr>
          <p:cNvPr id="638" name="Google Shape;638;p101"/>
          <p:cNvSpPr txBox="1"/>
          <p:nvPr>
            <p:ph idx="3" type="subTitle"/>
          </p:nvPr>
        </p:nvSpPr>
        <p:spPr>
          <a:xfrm>
            <a:off x="616225" y="2456000"/>
            <a:ext cx="1866600" cy="4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None/>
              <a:defRPr/>
            </a:lvl9pPr>
          </a:lstStyle>
          <a:p/>
        </p:txBody>
      </p:sp>
      <p:sp>
        <p:nvSpPr>
          <p:cNvPr id="639" name="Google Shape;639;p101"/>
          <p:cNvSpPr/>
          <p:nvPr/>
        </p:nvSpPr>
        <p:spPr>
          <a:xfrm rot="10800000">
            <a:off x="6953700" y="0"/>
            <a:ext cx="2190300" cy="12537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3">
  <p:cSld name="Title and body 3"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102"/>
          <p:cNvSpPr/>
          <p:nvPr/>
        </p:nvSpPr>
        <p:spPr>
          <a:xfrm flipH="1" rot="10800000">
            <a:off x="0" y="0"/>
            <a:ext cx="2190300" cy="12537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2" name="Google Shape;642;p102"/>
          <p:cNvSpPr/>
          <p:nvPr/>
        </p:nvSpPr>
        <p:spPr>
          <a:xfrm rot="10800000">
            <a:off x="6953700" y="0"/>
            <a:ext cx="2190300" cy="12537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3" name="Google Shape;643;p102"/>
          <p:cNvSpPr txBox="1"/>
          <p:nvPr>
            <p:ph type="title"/>
          </p:nvPr>
        </p:nvSpPr>
        <p:spPr>
          <a:xfrm>
            <a:off x="540000" y="491400"/>
            <a:ext cx="8100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  <p:sp>
        <p:nvSpPr>
          <p:cNvPr id="644" name="Google Shape;644;p102"/>
          <p:cNvSpPr txBox="1"/>
          <p:nvPr>
            <p:ph idx="1" type="body"/>
          </p:nvPr>
        </p:nvSpPr>
        <p:spPr>
          <a:xfrm>
            <a:off x="616200" y="1391850"/>
            <a:ext cx="79524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Char char="●"/>
              <a:defRPr/>
            </a:lvl1pPr>
            <a:lvl2pPr indent="-29845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36" Type="http://schemas.openxmlformats.org/officeDocument/2006/relationships/theme" Target="../theme/theme3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55.xml"/><Relationship Id="rId22" Type="http://schemas.openxmlformats.org/officeDocument/2006/relationships/slideLayout" Target="../slideLayouts/slideLayout57.xml"/><Relationship Id="rId21" Type="http://schemas.openxmlformats.org/officeDocument/2006/relationships/slideLayout" Target="../slideLayouts/slideLayout56.xml"/><Relationship Id="rId24" Type="http://schemas.openxmlformats.org/officeDocument/2006/relationships/slideLayout" Target="../slideLayouts/slideLayout59.xml"/><Relationship Id="rId23" Type="http://schemas.openxmlformats.org/officeDocument/2006/relationships/slideLayout" Target="../slideLayouts/slideLayout58.xml"/><Relationship Id="rId1" Type="http://schemas.openxmlformats.org/officeDocument/2006/relationships/slideLayout" Target="../slideLayouts/slideLayout36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Relationship Id="rId26" Type="http://schemas.openxmlformats.org/officeDocument/2006/relationships/slideLayout" Target="../slideLayouts/slideLayout61.xml"/><Relationship Id="rId25" Type="http://schemas.openxmlformats.org/officeDocument/2006/relationships/slideLayout" Target="../slideLayouts/slideLayout60.xml"/><Relationship Id="rId28" Type="http://schemas.openxmlformats.org/officeDocument/2006/relationships/slideLayout" Target="../slideLayouts/slideLayout63.xml"/><Relationship Id="rId27" Type="http://schemas.openxmlformats.org/officeDocument/2006/relationships/slideLayout" Target="../slideLayouts/slideLayout62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29" Type="http://schemas.openxmlformats.org/officeDocument/2006/relationships/slideLayout" Target="../slideLayouts/slideLayout64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31" Type="http://schemas.openxmlformats.org/officeDocument/2006/relationships/slideLayout" Target="../slideLayouts/slideLayout66.xml"/><Relationship Id="rId30" Type="http://schemas.openxmlformats.org/officeDocument/2006/relationships/slideLayout" Target="../slideLayouts/slideLayout65.xml"/><Relationship Id="rId11" Type="http://schemas.openxmlformats.org/officeDocument/2006/relationships/slideLayout" Target="../slideLayouts/slideLayout46.xml"/><Relationship Id="rId33" Type="http://schemas.openxmlformats.org/officeDocument/2006/relationships/theme" Target="../theme/theme2.xml"/><Relationship Id="rId10" Type="http://schemas.openxmlformats.org/officeDocument/2006/relationships/slideLayout" Target="../slideLayouts/slideLayout45.xml"/><Relationship Id="rId32" Type="http://schemas.openxmlformats.org/officeDocument/2006/relationships/slideLayout" Target="../slideLayouts/slideLayout67.xml"/><Relationship Id="rId13" Type="http://schemas.openxmlformats.org/officeDocument/2006/relationships/slideLayout" Target="../slideLayouts/slideLayout48.xml"/><Relationship Id="rId12" Type="http://schemas.openxmlformats.org/officeDocument/2006/relationships/slideLayout" Target="../slideLayouts/slideLayout47.xml"/><Relationship Id="rId15" Type="http://schemas.openxmlformats.org/officeDocument/2006/relationships/slideLayout" Target="../slideLayouts/slideLayout50.xml"/><Relationship Id="rId14" Type="http://schemas.openxmlformats.org/officeDocument/2006/relationships/slideLayout" Target="../slideLayouts/slideLayout49.xml"/><Relationship Id="rId17" Type="http://schemas.openxmlformats.org/officeDocument/2006/relationships/slideLayout" Target="../slideLayouts/slideLayout52.xml"/><Relationship Id="rId16" Type="http://schemas.openxmlformats.org/officeDocument/2006/relationships/slideLayout" Target="../slideLayouts/slideLayout51.xml"/><Relationship Id="rId19" Type="http://schemas.openxmlformats.org/officeDocument/2006/relationships/slideLayout" Target="../slideLayouts/slideLayout54.xml"/><Relationship Id="rId18" Type="http://schemas.openxmlformats.org/officeDocument/2006/relationships/slideLayout" Target="../slideLayouts/slideLayout53.xml"/></Relationships>
</file>

<file path=ppt/slideMasters/_rels/slideMaster3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87.xml"/><Relationship Id="rId22" Type="http://schemas.openxmlformats.org/officeDocument/2006/relationships/slideLayout" Target="../slideLayouts/slideLayout89.xml"/><Relationship Id="rId21" Type="http://schemas.openxmlformats.org/officeDocument/2006/relationships/slideLayout" Target="../slideLayouts/slideLayout88.xml"/><Relationship Id="rId24" Type="http://schemas.openxmlformats.org/officeDocument/2006/relationships/slideLayout" Target="../slideLayouts/slideLayout91.xml"/><Relationship Id="rId23" Type="http://schemas.openxmlformats.org/officeDocument/2006/relationships/slideLayout" Target="../slideLayouts/slideLayout90.xml"/><Relationship Id="rId1" Type="http://schemas.openxmlformats.org/officeDocument/2006/relationships/slideLayout" Target="../slideLayouts/slideLayout68.xml"/><Relationship Id="rId2" Type="http://schemas.openxmlformats.org/officeDocument/2006/relationships/slideLayout" Target="../slideLayouts/slideLayout69.xml"/><Relationship Id="rId3" Type="http://schemas.openxmlformats.org/officeDocument/2006/relationships/slideLayout" Target="../slideLayouts/slideLayout70.xml"/><Relationship Id="rId4" Type="http://schemas.openxmlformats.org/officeDocument/2006/relationships/slideLayout" Target="../slideLayouts/slideLayout71.xml"/><Relationship Id="rId9" Type="http://schemas.openxmlformats.org/officeDocument/2006/relationships/slideLayout" Target="../slideLayouts/slideLayout76.xml"/><Relationship Id="rId26" Type="http://schemas.openxmlformats.org/officeDocument/2006/relationships/slideLayout" Target="../slideLayouts/slideLayout93.xml"/><Relationship Id="rId25" Type="http://schemas.openxmlformats.org/officeDocument/2006/relationships/slideLayout" Target="../slideLayouts/slideLayout92.xml"/><Relationship Id="rId28" Type="http://schemas.openxmlformats.org/officeDocument/2006/relationships/slideLayout" Target="../slideLayouts/slideLayout95.xml"/><Relationship Id="rId27" Type="http://schemas.openxmlformats.org/officeDocument/2006/relationships/slideLayout" Target="../slideLayouts/slideLayout94.xml"/><Relationship Id="rId5" Type="http://schemas.openxmlformats.org/officeDocument/2006/relationships/slideLayout" Target="../slideLayouts/slideLayout72.xml"/><Relationship Id="rId6" Type="http://schemas.openxmlformats.org/officeDocument/2006/relationships/slideLayout" Target="../slideLayouts/slideLayout73.xml"/><Relationship Id="rId29" Type="http://schemas.openxmlformats.org/officeDocument/2006/relationships/slideLayout" Target="../slideLayouts/slideLayout96.xml"/><Relationship Id="rId7" Type="http://schemas.openxmlformats.org/officeDocument/2006/relationships/slideLayout" Target="../slideLayouts/slideLayout74.xml"/><Relationship Id="rId8" Type="http://schemas.openxmlformats.org/officeDocument/2006/relationships/slideLayout" Target="../slideLayouts/slideLayout75.xml"/><Relationship Id="rId31" Type="http://schemas.openxmlformats.org/officeDocument/2006/relationships/slideLayout" Target="../slideLayouts/slideLayout98.xml"/><Relationship Id="rId30" Type="http://schemas.openxmlformats.org/officeDocument/2006/relationships/slideLayout" Target="../slideLayouts/slideLayout97.xml"/><Relationship Id="rId11" Type="http://schemas.openxmlformats.org/officeDocument/2006/relationships/slideLayout" Target="../slideLayouts/slideLayout78.xml"/><Relationship Id="rId33" Type="http://schemas.openxmlformats.org/officeDocument/2006/relationships/slideLayout" Target="../slideLayouts/slideLayout100.xml"/><Relationship Id="rId10" Type="http://schemas.openxmlformats.org/officeDocument/2006/relationships/slideLayout" Target="../slideLayouts/slideLayout77.xml"/><Relationship Id="rId32" Type="http://schemas.openxmlformats.org/officeDocument/2006/relationships/slideLayout" Target="../slideLayouts/slideLayout99.xml"/><Relationship Id="rId13" Type="http://schemas.openxmlformats.org/officeDocument/2006/relationships/slideLayout" Target="../slideLayouts/slideLayout80.xml"/><Relationship Id="rId12" Type="http://schemas.openxmlformats.org/officeDocument/2006/relationships/slideLayout" Target="../slideLayouts/slideLayout79.xml"/><Relationship Id="rId34" Type="http://schemas.openxmlformats.org/officeDocument/2006/relationships/theme" Target="../theme/theme4.xml"/><Relationship Id="rId15" Type="http://schemas.openxmlformats.org/officeDocument/2006/relationships/slideLayout" Target="../slideLayouts/slideLayout82.xml"/><Relationship Id="rId14" Type="http://schemas.openxmlformats.org/officeDocument/2006/relationships/slideLayout" Target="../slideLayouts/slideLayout81.xml"/><Relationship Id="rId17" Type="http://schemas.openxmlformats.org/officeDocument/2006/relationships/slideLayout" Target="../slideLayouts/slideLayout84.xml"/><Relationship Id="rId16" Type="http://schemas.openxmlformats.org/officeDocument/2006/relationships/slideLayout" Target="../slideLayouts/slideLayout83.xml"/><Relationship Id="rId19" Type="http://schemas.openxmlformats.org/officeDocument/2006/relationships/slideLayout" Target="../slideLayouts/slideLayout86.xml"/><Relationship Id="rId18" Type="http://schemas.openxmlformats.org/officeDocument/2006/relationships/slideLayout" Target="../slideLayouts/slideLayout8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noFill/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" type="body"/>
          </p:nvPr>
        </p:nvSpPr>
        <p:spPr>
          <a:xfrm>
            <a:off x="540000" y="1544250"/>
            <a:ext cx="8100000" cy="28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Libre Franklin"/>
              <a:buChar char="●"/>
              <a:defRPr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ibre Franklin"/>
              <a:buChar char="○"/>
              <a:defRPr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ibre Franklin"/>
              <a:buChar char="■"/>
              <a:defRPr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ibre Franklin"/>
              <a:buChar char="●"/>
              <a:defRPr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ibre Franklin"/>
              <a:buChar char="○"/>
              <a:defRPr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ibre Franklin"/>
              <a:buChar char="■"/>
              <a:defRPr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ibre Franklin"/>
              <a:buChar char="●"/>
              <a:defRPr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ibre Franklin"/>
              <a:buChar char="○"/>
              <a:defRPr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Libre Franklin"/>
              <a:buChar char="■"/>
              <a:defRPr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type="title"/>
          </p:nvPr>
        </p:nvSpPr>
        <p:spPr>
          <a:xfrm>
            <a:off x="540000" y="491400"/>
            <a:ext cx="8100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100"/>
              <a:buFont typeface="Be Vietnam"/>
              <a:buNone/>
              <a:defRPr sz="4100">
                <a:latin typeface="Be Vietnam"/>
                <a:ea typeface="Be Vietnam"/>
                <a:cs typeface="Be Vietnam"/>
                <a:sym typeface="Be Vietna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100"/>
              <a:buFont typeface="Be Vietnam"/>
              <a:buNone/>
              <a:defRPr sz="4100">
                <a:latin typeface="Be Vietnam"/>
                <a:ea typeface="Be Vietnam"/>
                <a:cs typeface="Be Vietnam"/>
                <a:sym typeface="Be Vietna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4100"/>
              <a:buFont typeface="Be Vietnam"/>
              <a:buNone/>
              <a:defRPr sz="4100">
                <a:latin typeface="Be Vietnam"/>
                <a:ea typeface="Be Vietnam"/>
                <a:cs typeface="Be Vietnam"/>
                <a:sym typeface="Be Vietna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4100"/>
              <a:buFont typeface="Be Vietnam"/>
              <a:buNone/>
              <a:defRPr sz="4100">
                <a:latin typeface="Be Vietnam"/>
                <a:ea typeface="Be Vietnam"/>
                <a:cs typeface="Be Vietnam"/>
                <a:sym typeface="Be Vietna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4100"/>
              <a:buFont typeface="Be Vietnam"/>
              <a:buNone/>
              <a:defRPr sz="4100">
                <a:latin typeface="Be Vietnam"/>
                <a:ea typeface="Be Vietnam"/>
                <a:cs typeface="Be Vietnam"/>
                <a:sym typeface="Be Vietna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4100"/>
              <a:buFont typeface="Be Vietnam"/>
              <a:buNone/>
              <a:defRPr sz="4100">
                <a:latin typeface="Be Vietnam"/>
                <a:ea typeface="Be Vietnam"/>
                <a:cs typeface="Be Vietnam"/>
                <a:sym typeface="Be Vietna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4100"/>
              <a:buFont typeface="Be Vietnam"/>
              <a:buNone/>
              <a:defRPr sz="4100">
                <a:latin typeface="Be Vietnam"/>
                <a:ea typeface="Be Vietnam"/>
                <a:cs typeface="Be Vietnam"/>
                <a:sym typeface="Be Vietna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4100"/>
              <a:buFont typeface="Be Vietnam"/>
              <a:buNone/>
              <a:defRPr sz="4100">
                <a:latin typeface="Be Vietnam"/>
                <a:ea typeface="Be Vietnam"/>
                <a:cs typeface="Be Vietnam"/>
                <a:sym typeface="Be Vietna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4100"/>
              <a:buFont typeface="Be Vietnam"/>
              <a:buNone/>
              <a:defRPr sz="4100">
                <a:latin typeface="Be Vietnam"/>
                <a:ea typeface="Be Vietnam"/>
                <a:cs typeface="Be Vietnam"/>
                <a:sym typeface="Be Vietnam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7"/>
          <p:cNvSpPr txBox="1"/>
          <p:nvPr>
            <p:ph idx="1" type="body"/>
          </p:nvPr>
        </p:nvSpPr>
        <p:spPr>
          <a:xfrm>
            <a:off x="540000" y="1544250"/>
            <a:ext cx="8100000" cy="28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984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Libre Franklin"/>
              <a:buChar char="●"/>
              <a:defRPr b="0" i="0" sz="1400" u="none" cap="none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-298450" lvl="1" marL="9144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Libre Franklin"/>
              <a:buChar char="○"/>
              <a:defRPr b="0" i="0" sz="1400" u="none" cap="none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indent="-298450" lvl="2" marL="13716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Libre Franklin"/>
              <a:buChar char="■"/>
              <a:defRPr b="0" i="0" sz="1400" u="none" cap="none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indent="-298450" lvl="3" marL="18288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Libre Franklin"/>
              <a:buChar char="●"/>
              <a:defRPr b="0" i="0" sz="1400" u="none" cap="none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indent="-298450" lvl="4" marL="22860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Libre Franklin"/>
              <a:buChar char="○"/>
              <a:defRPr b="0" i="0" sz="1400" u="none" cap="none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indent="-298450" lvl="5" marL="2743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Libre Franklin"/>
              <a:buChar char="■"/>
              <a:defRPr b="0" i="0" sz="1400" u="none" cap="none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indent="-298450" lvl="6" marL="32004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Libre Franklin"/>
              <a:buChar char="●"/>
              <a:defRPr b="0" i="0" sz="1400" u="none" cap="none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indent="-298450" lvl="7" marL="36576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Libre Franklin"/>
              <a:buChar char="○"/>
              <a:defRPr b="0" i="0" sz="1400" u="none" cap="none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indent="-298450" lvl="8" marL="411480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100"/>
              <a:buFont typeface="Libre Franklin"/>
              <a:buChar char="■"/>
              <a:defRPr b="0" i="0" sz="1400" u="none" cap="none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/>
        </p:txBody>
      </p:sp>
      <p:sp>
        <p:nvSpPr>
          <p:cNvPr id="239" name="Google Shape;239;p37"/>
          <p:cNvSpPr txBox="1"/>
          <p:nvPr>
            <p:ph type="title"/>
          </p:nvPr>
        </p:nvSpPr>
        <p:spPr>
          <a:xfrm>
            <a:off x="540000" y="491400"/>
            <a:ext cx="8100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  <a:defRPr b="0" i="0" sz="3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  <a:defRPr b="0" i="0" sz="3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  <a:defRPr b="0" i="0" sz="3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  <a:defRPr b="0" i="0" sz="3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  <a:defRPr b="0" i="0" sz="3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  <a:defRPr b="0" i="0" sz="3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  <a:defRPr b="0" i="0" sz="3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  <a:defRPr b="0" i="0" sz="3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  <a:defRPr b="0" i="0" sz="3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  <p:sldLayoutId id="2147483696" r:id="rId14"/>
    <p:sldLayoutId id="2147483697" r:id="rId15"/>
    <p:sldLayoutId id="2147483698" r:id="rId16"/>
    <p:sldLayoutId id="2147483699" r:id="rId17"/>
    <p:sldLayoutId id="2147483700" r:id="rId18"/>
    <p:sldLayoutId id="2147483701" r:id="rId19"/>
    <p:sldLayoutId id="2147483702" r:id="rId20"/>
    <p:sldLayoutId id="2147483703" r:id="rId21"/>
    <p:sldLayoutId id="2147483704" r:id="rId22"/>
    <p:sldLayoutId id="2147483705" r:id="rId23"/>
    <p:sldLayoutId id="2147483706" r:id="rId24"/>
    <p:sldLayoutId id="2147483707" r:id="rId25"/>
    <p:sldLayoutId id="2147483708" r:id="rId26"/>
    <p:sldLayoutId id="2147483709" r:id="rId27"/>
    <p:sldLayoutId id="2147483710" r:id="rId28"/>
    <p:sldLayoutId id="2147483711" r:id="rId29"/>
    <p:sldLayoutId id="2147483712" r:id="rId30"/>
    <p:sldLayoutId id="2147483713" r:id="rId31"/>
    <p:sldLayoutId id="2147483714" r:id="rId3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70"/>
          <p:cNvSpPr txBox="1"/>
          <p:nvPr>
            <p:ph idx="1" type="body"/>
          </p:nvPr>
        </p:nvSpPr>
        <p:spPr>
          <a:xfrm>
            <a:off x="540000" y="1544250"/>
            <a:ext cx="8100000" cy="28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984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Libre Franklin"/>
              <a:buChar char="●"/>
              <a:defRPr b="0" i="0" sz="1400" u="none" cap="none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-298450" lvl="1" marL="9144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Libre Franklin"/>
              <a:buChar char="○"/>
              <a:defRPr b="0" i="0" sz="1400" u="none" cap="none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indent="-298450" lvl="2" marL="13716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Libre Franklin"/>
              <a:buChar char="■"/>
              <a:defRPr b="0" i="0" sz="1400" u="none" cap="none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indent="-298450" lvl="3" marL="18288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Libre Franklin"/>
              <a:buChar char="●"/>
              <a:defRPr b="0" i="0" sz="1400" u="none" cap="none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indent="-298450" lvl="4" marL="22860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Libre Franklin"/>
              <a:buChar char="○"/>
              <a:defRPr b="0" i="0" sz="1400" u="none" cap="none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indent="-298450" lvl="5" marL="2743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Libre Franklin"/>
              <a:buChar char="■"/>
              <a:defRPr b="0" i="0" sz="1400" u="none" cap="none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indent="-298450" lvl="6" marL="32004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Libre Franklin"/>
              <a:buChar char="●"/>
              <a:defRPr b="0" i="0" sz="1400" u="none" cap="none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indent="-298450" lvl="7" marL="36576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Libre Franklin"/>
              <a:buChar char="○"/>
              <a:defRPr b="0" i="0" sz="1400" u="none" cap="none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indent="-298450" lvl="8" marL="411480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100"/>
              <a:buFont typeface="Libre Franklin"/>
              <a:buChar char="■"/>
              <a:defRPr b="0" i="0" sz="1400" u="none" cap="none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/>
        </p:txBody>
      </p:sp>
      <p:sp>
        <p:nvSpPr>
          <p:cNvPr id="443" name="Google Shape;443;p70"/>
          <p:cNvSpPr txBox="1"/>
          <p:nvPr>
            <p:ph type="title"/>
          </p:nvPr>
        </p:nvSpPr>
        <p:spPr>
          <a:xfrm>
            <a:off x="540000" y="491400"/>
            <a:ext cx="8100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  <a:defRPr b="0" i="0" sz="3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  <a:defRPr b="0" i="0" sz="3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  <a:defRPr b="0" i="0" sz="3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  <a:defRPr b="0" i="0" sz="3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  <a:defRPr b="0" i="0" sz="3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  <a:defRPr b="0" i="0" sz="3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  <a:defRPr b="0" i="0" sz="3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  <a:defRPr b="0" i="0" sz="3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  <a:defRPr b="0" i="0" sz="3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  <p:sldLayoutId id="2147483728" r:id="rId14"/>
    <p:sldLayoutId id="2147483729" r:id="rId15"/>
    <p:sldLayoutId id="2147483730" r:id="rId16"/>
    <p:sldLayoutId id="2147483731" r:id="rId17"/>
    <p:sldLayoutId id="2147483732" r:id="rId18"/>
    <p:sldLayoutId id="2147483733" r:id="rId19"/>
    <p:sldLayoutId id="2147483734" r:id="rId20"/>
    <p:sldLayoutId id="2147483735" r:id="rId21"/>
    <p:sldLayoutId id="2147483736" r:id="rId22"/>
    <p:sldLayoutId id="2147483737" r:id="rId23"/>
    <p:sldLayoutId id="2147483738" r:id="rId24"/>
    <p:sldLayoutId id="2147483739" r:id="rId25"/>
    <p:sldLayoutId id="2147483740" r:id="rId26"/>
    <p:sldLayoutId id="2147483741" r:id="rId27"/>
    <p:sldLayoutId id="2147483742" r:id="rId28"/>
    <p:sldLayoutId id="2147483743" r:id="rId29"/>
    <p:sldLayoutId id="2147483744" r:id="rId30"/>
    <p:sldLayoutId id="2147483745" r:id="rId31"/>
    <p:sldLayoutId id="2147483746" r:id="rId32"/>
    <p:sldLayoutId id="2147483747" r:id="rId3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3.png"/><Relationship Id="rId4" Type="http://schemas.openxmlformats.org/officeDocument/2006/relationships/image" Target="../media/image44.png"/><Relationship Id="rId5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Relationship Id="rId4" Type="http://schemas.openxmlformats.org/officeDocument/2006/relationships/image" Target="../media/image8.png"/><Relationship Id="rId5" Type="http://schemas.openxmlformats.org/officeDocument/2006/relationships/image" Target="../media/image19.png"/><Relationship Id="rId6" Type="http://schemas.openxmlformats.org/officeDocument/2006/relationships/image" Target="../media/image2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20.png"/><Relationship Id="rId5" Type="http://schemas.openxmlformats.org/officeDocument/2006/relationships/image" Target="../media/image17.png"/><Relationship Id="rId6" Type="http://schemas.openxmlformats.org/officeDocument/2006/relationships/image" Target="../media/image31.png"/><Relationship Id="rId7" Type="http://schemas.openxmlformats.org/officeDocument/2006/relationships/image" Target="../media/image22.png"/><Relationship Id="rId8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0.png"/><Relationship Id="rId4" Type="http://schemas.openxmlformats.org/officeDocument/2006/relationships/image" Target="../media/image44.png"/><Relationship Id="rId5" Type="http://schemas.openxmlformats.org/officeDocument/2006/relationships/image" Target="../media/image2.png"/><Relationship Id="rId6" Type="http://schemas.openxmlformats.org/officeDocument/2006/relationships/image" Target="../media/image32.png"/><Relationship Id="rId7" Type="http://schemas.openxmlformats.org/officeDocument/2006/relationships/image" Target="../media/image42.png"/><Relationship Id="rId8" Type="http://schemas.openxmlformats.org/officeDocument/2006/relationships/image" Target="../media/image4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9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4.png"/><Relationship Id="rId4" Type="http://schemas.openxmlformats.org/officeDocument/2006/relationships/image" Target="../media/image2.png"/><Relationship Id="rId5" Type="http://schemas.openxmlformats.org/officeDocument/2006/relationships/image" Target="../media/image42.png"/><Relationship Id="rId6" Type="http://schemas.openxmlformats.org/officeDocument/2006/relationships/image" Target="../media/image34.png"/><Relationship Id="rId7" Type="http://schemas.openxmlformats.org/officeDocument/2006/relationships/image" Target="../media/image3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0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4.png"/><Relationship Id="rId4" Type="http://schemas.openxmlformats.org/officeDocument/2006/relationships/image" Target="../media/image2.png"/><Relationship Id="rId5" Type="http://schemas.openxmlformats.org/officeDocument/2006/relationships/image" Target="../media/image33.png"/><Relationship Id="rId6" Type="http://schemas.openxmlformats.org/officeDocument/2006/relationships/image" Target="../media/image36.png"/><Relationship Id="rId7" Type="http://schemas.openxmlformats.org/officeDocument/2006/relationships/image" Target="../media/image4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Relationship Id="rId4" Type="http://schemas.openxmlformats.org/officeDocument/2006/relationships/image" Target="../media/image44.png"/><Relationship Id="rId5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0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0.png"/><Relationship Id="rId4" Type="http://schemas.openxmlformats.org/officeDocument/2006/relationships/image" Target="../media/image31.png"/><Relationship Id="rId5" Type="http://schemas.openxmlformats.org/officeDocument/2006/relationships/image" Target="../media/image4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7.png"/><Relationship Id="rId9" Type="http://schemas.openxmlformats.org/officeDocument/2006/relationships/image" Target="../media/image10.png"/><Relationship Id="rId5" Type="http://schemas.openxmlformats.org/officeDocument/2006/relationships/image" Target="../media/image14.png"/><Relationship Id="rId6" Type="http://schemas.openxmlformats.org/officeDocument/2006/relationships/image" Target="../media/image6.png"/><Relationship Id="rId7" Type="http://schemas.openxmlformats.org/officeDocument/2006/relationships/image" Target="../media/image3.png"/><Relationship Id="rId8" Type="http://schemas.openxmlformats.org/officeDocument/2006/relationships/image" Target="../media/image4.png"/><Relationship Id="rId10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8.png"/><Relationship Id="rId5" Type="http://schemas.openxmlformats.org/officeDocument/2006/relationships/image" Target="../media/image16.png"/><Relationship Id="rId6" Type="http://schemas.openxmlformats.org/officeDocument/2006/relationships/hyperlink" Target="https://www.lookintobitcoin.com/charts/coin-days-destroyed-cdd/" TargetMode="External"/><Relationship Id="rId7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Relationship Id="rId4" Type="http://schemas.openxmlformats.org/officeDocument/2006/relationships/image" Target="../media/image19.png"/><Relationship Id="rId5" Type="http://schemas.openxmlformats.org/officeDocument/2006/relationships/image" Target="../media/image27.png"/><Relationship Id="rId6" Type="http://schemas.openxmlformats.org/officeDocument/2006/relationships/image" Target="../media/image2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9.png"/><Relationship Id="rId4" Type="http://schemas.openxmlformats.org/officeDocument/2006/relationships/image" Target="../media/image4.png"/><Relationship Id="rId9" Type="http://schemas.openxmlformats.org/officeDocument/2006/relationships/image" Target="../media/image7.png"/><Relationship Id="rId5" Type="http://schemas.openxmlformats.org/officeDocument/2006/relationships/image" Target="../media/image21.png"/><Relationship Id="rId6" Type="http://schemas.openxmlformats.org/officeDocument/2006/relationships/image" Target="../media/image6.png"/><Relationship Id="rId7" Type="http://schemas.openxmlformats.org/officeDocument/2006/relationships/image" Target="../media/image3.png"/><Relationship Id="rId8" Type="http://schemas.openxmlformats.org/officeDocument/2006/relationships/image" Target="../media/image18.png"/><Relationship Id="rId10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104"/>
          <p:cNvSpPr txBox="1"/>
          <p:nvPr/>
        </p:nvSpPr>
        <p:spPr>
          <a:xfrm>
            <a:off x="522000" y="62150"/>
            <a:ext cx="8100000" cy="9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100">
                <a:latin typeface="Be Vietnam"/>
                <a:ea typeface="Be Vietnam"/>
                <a:cs typeface="Be Vietnam"/>
                <a:sym typeface="Be Vietnam"/>
              </a:rPr>
              <a:t>Satobot</a:t>
            </a:r>
            <a:endParaRPr sz="4100">
              <a:latin typeface="Be Vietnam"/>
              <a:ea typeface="Be Vietnam"/>
              <a:cs typeface="Be Vietnam"/>
              <a:sym typeface="Be Vietnam"/>
            </a:endParaRPr>
          </a:p>
        </p:txBody>
      </p:sp>
      <p:pic>
        <p:nvPicPr>
          <p:cNvPr id="656" name="Google Shape;656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7275" y="1695238"/>
            <a:ext cx="2628250" cy="1753013"/>
          </a:xfrm>
          <a:prstGeom prst="rect">
            <a:avLst/>
          </a:prstGeom>
          <a:noFill/>
          <a:ln>
            <a:noFill/>
          </a:ln>
        </p:spPr>
      </p:pic>
      <p:pic>
        <p:nvPicPr>
          <p:cNvPr id="657" name="Google Shape;657;p104"/>
          <p:cNvPicPr preferRelativeResize="0"/>
          <p:nvPr/>
        </p:nvPicPr>
        <p:blipFill rotWithShape="1">
          <a:blip r:embed="rId4">
            <a:alphaModFix/>
          </a:blip>
          <a:srcRect b="9882" l="24191" r="27113" t="11246"/>
          <a:stretch/>
        </p:blipFill>
        <p:spPr>
          <a:xfrm>
            <a:off x="5396100" y="1080700"/>
            <a:ext cx="3273149" cy="2982074"/>
          </a:xfrm>
          <a:prstGeom prst="rect">
            <a:avLst/>
          </a:prstGeom>
          <a:noFill/>
          <a:ln>
            <a:noFill/>
          </a:ln>
        </p:spPr>
      </p:pic>
      <p:sp>
        <p:nvSpPr>
          <p:cNvPr id="658" name="Google Shape;658;p104"/>
          <p:cNvSpPr txBox="1"/>
          <p:nvPr/>
        </p:nvSpPr>
        <p:spPr>
          <a:xfrm>
            <a:off x="1087800" y="3448250"/>
            <a:ext cx="1914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Be Vietnam"/>
                <a:ea typeface="Be Vietnam"/>
                <a:cs typeface="Be Vietnam"/>
                <a:sym typeface="Be Vietnam"/>
              </a:rPr>
              <a:t>Satoshi Nakamoto</a:t>
            </a:r>
            <a:endParaRPr b="1">
              <a:latin typeface="Be Vietnam"/>
              <a:ea typeface="Be Vietnam"/>
              <a:cs typeface="Be Vietnam"/>
              <a:sym typeface="Be Vietnam"/>
            </a:endParaRPr>
          </a:p>
        </p:txBody>
      </p:sp>
      <p:pic>
        <p:nvPicPr>
          <p:cNvPr id="659" name="Google Shape;659;p10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96550" y="1933587"/>
            <a:ext cx="1914500" cy="1276325"/>
          </a:xfrm>
          <a:prstGeom prst="rect">
            <a:avLst/>
          </a:prstGeom>
          <a:noFill/>
          <a:ln>
            <a:noFill/>
          </a:ln>
        </p:spPr>
      </p:pic>
      <p:sp>
        <p:nvSpPr>
          <p:cNvPr id="660" name="Google Shape;660;p104"/>
          <p:cNvSpPr txBox="1"/>
          <p:nvPr/>
        </p:nvSpPr>
        <p:spPr>
          <a:xfrm>
            <a:off x="6184200" y="510000"/>
            <a:ext cx="1099200" cy="23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Be Vietnam"/>
                <a:ea typeface="Be Vietnam"/>
                <a:cs typeface="Be Vietnam"/>
                <a:sym typeface="Be Vietnam"/>
              </a:rPr>
              <a:t>Bitcoin</a:t>
            </a:r>
            <a:endParaRPr>
              <a:latin typeface="Be Vietnam"/>
              <a:ea typeface="Be Vietnam"/>
              <a:cs typeface="Be Vietnam"/>
              <a:sym typeface="Be Vietnam"/>
            </a:endParaRPr>
          </a:p>
        </p:txBody>
      </p:sp>
      <p:sp>
        <p:nvSpPr>
          <p:cNvPr id="661" name="Google Shape;661;p104"/>
          <p:cNvSpPr txBox="1"/>
          <p:nvPr/>
        </p:nvSpPr>
        <p:spPr>
          <a:xfrm>
            <a:off x="5133225" y="3931800"/>
            <a:ext cx="1344600" cy="23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Be Vietnam"/>
                <a:ea typeface="Be Vietnam"/>
                <a:cs typeface="Be Vietnam"/>
                <a:sym typeface="Be Vietnam"/>
              </a:rPr>
              <a:t>Candlesticks</a:t>
            </a:r>
            <a:endParaRPr>
              <a:latin typeface="Be Vietnam"/>
              <a:ea typeface="Be Vietnam"/>
              <a:cs typeface="Be Vietnam"/>
              <a:sym typeface="Be Vietnam"/>
            </a:endParaRPr>
          </a:p>
        </p:txBody>
      </p:sp>
      <p:sp>
        <p:nvSpPr>
          <p:cNvPr id="662" name="Google Shape;662;p104"/>
          <p:cNvSpPr txBox="1"/>
          <p:nvPr/>
        </p:nvSpPr>
        <p:spPr>
          <a:xfrm>
            <a:off x="8034050" y="1203225"/>
            <a:ext cx="1193100" cy="6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Be Vietnam"/>
                <a:ea typeface="Be Vietnam"/>
                <a:cs typeface="Be Vietnam"/>
                <a:sym typeface="Be Vietnam"/>
              </a:rPr>
              <a:t>Identidade Visual </a:t>
            </a:r>
            <a:endParaRPr>
              <a:latin typeface="Be Vietnam"/>
              <a:ea typeface="Be Vietnam"/>
              <a:cs typeface="Be Vietnam"/>
              <a:sym typeface="Be Vietnam"/>
            </a:endParaRPr>
          </a:p>
        </p:txBody>
      </p:sp>
      <p:cxnSp>
        <p:nvCxnSpPr>
          <p:cNvPr id="663" name="Google Shape;663;p104"/>
          <p:cNvCxnSpPr/>
          <p:nvPr/>
        </p:nvCxnSpPr>
        <p:spPr>
          <a:xfrm flipH="1" rot="10800000">
            <a:off x="7743825" y="1581225"/>
            <a:ext cx="457200" cy="257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64" name="Google Shape;664;p104"/>
          <p:cNvCxnSpPr/>
          <p:nvPr/>
        </p:nvCxnSpPr>
        <p:spPr>
          <a:xfrm flipH="1">
            <a:off x="6302925" y="742950"/>
            <a:ext cx="412200" cy="52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65" name="Google Shape;665;p104"/>
          <p:cNvCxnSpPr/>
          <p:nvPr/>
        </p:nvCxnSpPr>
        <p:spPr>
          <a:xfrm flipH="1">
            <a:off x="6067575" y="3028950"/>
            <a:ext cx="590400" cy="847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323" name="Shape 1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4" name="Google Shape;1324;p113"/>
          <p:cNvSpPr txBox="1"/>
          <p:nvPr>
            <p:ph type="title"/>
          </p:nvPr>
        </p:nvSpPr>
        <p:spPr>
          <a:xfrm>
            <a:off x="665800" y="54750"/>
            <a:ext cx="8100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Indicadores</a:t>
            </a:r>
            <a:endParaRPr/>
          </a:p>
        </p:txBody>
      </p:sp>
      <p:sp>
        <p:nvSpPr>
          <p:cNvPr id="1325" name="Google Shape;1325;p113"/>
          <p:cNvSpPr txBox="1"/>
          <p:nvPr>
            <p:ph idx="7" type="subTitle"/>
          </p:nvPr>
        </p:nvSpPr>
        <p:spPr>
          <a:xfrm>
            <a:off x="369725" y="1690075"/>
            <a:ext cx="2394900" cy="48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/>
              <a:t>Google Trends “Bitcoin” </a:t>
            </a:r>
            <a:endParaRPr sz="1400"/>
          </a:p>
        </p:txBody>
      </p:sp>
      <p:pic>
        <p:nvPicPr>
          <p:cNvPr id="1326" name="Google Shape;1326;p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72375" y="746085"/>
            <a:ext cx="6062274" cy="1971925"/>
          </a:xfrm>
          <a:prstGeom prst="rect">
            <a:avLst/>
          </a:prstGeom>
          <a:noFill/>
          <a:ln>
            <a:noFill/>
          </a:ln>
        </p:spPr>
      </p:pic>
      <p:sp>
        <p:nvSpPr>
          <p:cNvPr id="1327" name="Google Shape;1327;p113"/>
          <p:cNvSpPr txBox="1"/>
          <p:nvPr/>
        </p:nvSpPr>
        <p:spPr>
          <a:xfrm>
            <a:off x="3549348" y="2629325"/>
            <a:ext cx="52803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chemeClr val="dk1"/>
                </a:solidFill>
              </a:rPr>
              <a:t>FONTE - </a:t>
            </a:r>
            <a:r>
              <a:rPr lang="en-GB" sz="600">
                <a:solidFill>
                  <a:schemeClr val="dk1"/>
                </a:solidFill>
              </a:rPr>
              <a:t>Disponí</a:t>
            </a:r>
            <a:r>
              <a:rPr lang="en-GB" sz="600">
                <a:solidFill>
                  <a:schemeClr val="dk1"/>
                </a:solidFill>
              </a:rPr>
              <a:t>vel em: AAALbitcoinITISE19.pdf;jsessionid=26B93FA99EAB5152B703D0389E6BD36A (upc.edu)&gt; acesso em</a:t>
            </a:r>
            <a:r>
              <a:rPr lang="en-GB" sz="600">
                <a:solidFill>
                  <a:schemeClr val="dk1"/>
                </a:solidFill>
              </a:rPr>
              <a:t>: 17/08/2022;</a:t>
            </a:r>
            <a:endParaRPr sz="600">
              <a:solidFill>
                <a:schemeClr val="dk1"/>
              </a:solidFill>
            </a:endParaRPr>
          </a:p>
        </p:txBody>
      </p:sp>
      <p:sp>
        <p:nvSpPr>
          <p:cNvPr id="1328" name="Google Shape;1328;p113"/>
          <p:cNvSpPr txBox="1"/>
          <p:nvPr/>
        </p:nvSpPr>
        <p:spPr>
          <a:xfrm>
            <a:off x="5829000" y="3897350"/>
            <a:ext cx="3315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dk1"/>
                </a:solidFill>
                <a:latin typeface="Be Vietnam"/>
                <a:ea typeface="Be Vietnam"/>
                <a:cs typeface="Be Vietnam"/>
                <a:sym typeface="Be Vietnam"/>
              </a:rPr>
              <a:t>Spent Output Profit Ratio (SOPR)</a:t>
            </a:r>
            <a:endParaRPr/>
          </a:p>
        </p:txBody>
      </p:sp>
      <p:sp>
        <p:nvSpPr>
          <p:cNvPr id="1329" name="Google Shape;1329;p113"/>
          <p:cNvSpPr txBox="1"/>
          <p:nvPr>
            <p:ph idx="2" type="subTitle"/>
          </p:nvPr>
        </p:nvSpPr>
        <p:spPr>
          <a:xfrm>
            <a:off x="369726" y="2145300"/>
            <a:ext cx="1970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00">
                <a:solidFill>
                  <a:schemeClr val="dk1"/>
                </a:solidFill>
              </a:rPr>
              <a:t>Texto aqui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330" name="Google Shape;1330;p113"/>
          <p:cNvSpPr txBox="1"/>
          <p:nvPr>
            <p:ph idx="2" type="subTitle"/>
          </p:nvPr>
        </p:nvSpPr>
        <p:spPr>
          <a:xfrm>
            <a:off x="5884875" y="4435650"/>
            <a:ext cx="224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>
                <a:solidFill>
                  <a:schemeClr val="dk1"/>
                </a:solidFill>
              </a:rPr>
              <a:t>Texto aqui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331" name="Google Shape;1331;p1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7114" y="927875"/>
            <a:ext cx="1235925" cy="76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2" name="Google Shape;1332;p1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61750" y="3044760"/>
            <a:ext cx="3189437" cy="21206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3" name="Google Shape;1333;p1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68800" y="3217825"/>
            <a:ext cx="717988" cy="7179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7" name="Shape 1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8" name="Google Shape;1338;p114"/>
          <p:cNvSpPr txBox="1"/>
          <p:nvPr>
            <p:ph type="title"/>
          </p:nvPr>
        </p:nvSpPr>
        <p:spPr>
          <a:xfrm flipH="1">
            <a:off x="148125" y="176475"/>
            <a:ext cx="4199700" cy="138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200">
                <a:solidFill>
                  <a:schemeClr val="dk1"/>
                </a:solidFill>
              </a:rPr>
              <a:t>Modelagem</a:t>
            </a:r>
            <a:endParaRPr sz="5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200">
                <a:solidFill>
                  <a:schemeClr val="dk1"/>
                </a:solidFill>
              </a:rPr>
              <a:t>e Backtest</a:t>
            </a:r>
            <a:endParaRPr sz="5200">
              <a:solidFill>
                <a:schemeClr val="dk1"/>
              </a:solidFill>
            </a:endParaRPr>
          </a:p>
        </p:txBody>
      </p:sp>
      <p:sp>
        <p:nvSpPr>
          <p:cNvPr id="1339" name="Google Shape;1339;p114"/>
          <p:cNvSpPr txBox="1"/>
          <p:nvPr>
            <p:ph idx="1" type="subTitle"/>
          </p:nvPr>
        </p:nvSpPr>
        <p:spPr>
          <a:xfrm>
            <a:off x="5311250" y="3879100"/>
            <a:ext cx="3116100" cy="65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Tradução das hipóteses em um modelo quantitativo</a:t>
            </a:r>
            <a:endParaRPr/>
          </a:p>
        </p:txBody>
      </p:sp>
      <p:grpSp>
        <p:nvGrpSpPr>
          <p:cNvPr id="1340" name="Google Shape;1340;p114"/>
          <p:cNvGrpSpPr/>
          <p:nvPr/>
        </p:nvGrpSpPr>
        <p:grpSpPr>
          <a:xfrm>
            <a:off x="5151927" y="595312"/>
            <a:ext cx="3007686" cy="2839132"/>
            <a:chOff x="1313600" y="354750"/>
            <a:chExt cx="4945225" cy="4944500"/>
          </a:xfrm>
        </p:grpSpPr>
        <p:sp>
          <p:nvSpPr>
            <p:cNvPr id="1341" name="Google Shape;1341;p114"/>
            <p:cNvSpPr/>
            <p:nvPr/>
          </p:nvSpPr>
          <p:spPr>
            <a:xfrm>
              <a:off x="1313600" y="2357125"/>
              <a:ext cx="4945225" cy="2942125"/>
            </a:xfrm>
            <a:custGeom>
              <a:rect b="b" l="l" r="r" t="t"/>
              <a:pathLst>
                <a:path extrusionOk="0" h="117685" w="197809">
                  <a:moveTo>
                    <a:pt x="98905" y="1"/>
                  </a:moveTo>
                  <a:cubicBezTo>
                    <a:pt x="44299" y="1"/>
                    <a:pt x="1" y="26353"/>
                    <a:pt x="1" y="58843"/>
                  </a:cubicBezTo>
                  <a:cubicBezTo>
                    <a:pt x="1" y="91333"/>
                    <a:pt x="44299" y="117685"/>
                    <a:pt x="98905" y="117685"/>
                  </a:cubicBezTo>
                  <a:cubicBezTo>
                    <a:pt x="153544" y="117685"/>
                    <a:pt x="197809" y="91333"/>
                    <a:pt x="197809" y="58843"/>
                  </a:cubicBezTo>
                  <a:cubicBezTo>
                    <a:pt x="197809" y="26353"/>
                    <a:pt x="153544" y="1"/>
                    <a:pt x="98905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114"/>
            <p:cNvSpPr/>
            <p:nvPr/>
          </p:nvSpPr>
          <p:spPr>
            <a:xfrm>
              <a:off x="2863050" y="3570075"/>
              <a:ext cx="2655250" cy="1529450"/>
            </a:xfrm>
            <a:custGeom>
              <a:rect b="b" l="l" r="r" t="t"/>
              <a:pathLst>
                <a:path extrusionOk="0" h="61178" w="106210">
                  <a:moveTo>
                    <a:pt x="77318" y="1"/>
                  </a:moveTo>
                  <a:cubicBezTo>
                    <a:pt x="76830" y="1"/>
                    <a:pt x="76338" y="117"/>
                    <a:pt x="75888" y="351"/>
                  </a:cubicBezTo>
                  <a:lnTo>
                    <a:pt x="801" y="43649"/>
                  </a:lnTo>
                  <a:cubicBezTo>
                    <a:pt x="0" y="44082"/>
                    <a:pt x="0" y="44816"/>
                    <a:pt x="801" y="45283"/>
                  </a:cubicBezTo>
                  <a:lnTo>
                    <a:pt x="27487" y="60828"/>
                  </a:lnTo>
                  <a:cubicBezTo>
                    <a:pt x="27937" y="61061"/>
                    <a:pt x="28421" y="61178"/>
                    <a:pt x="28904" y="61178"/>
                  </a:cubicBezTo>
                  <a:cubicBezTo>
                    <a:pt x="29388" y="61178"/>
                    <a:pt x="29872" y="61061"/>
                    <a:pt x="30322" y="60828"/>
                  </a:cubicBezTo>
                  <a:lnTo>
                    <a:pt x="105409" y="17530"/>
                  </a:lnTo>
                  <a:cubicBezTo>
                    <a:pt x="106210" y="17096"/>
                    <a:pt x="106210" y="16362"/>
                    <a:pt x="105409" y="15895"/>
                  </a:cubicBezTo>
                  <a:lnTo>
                    <a:pt x="78723" y="351"/>
                  </a:lnTo>
                  <a:cubicBezTo>
                    <a:pt x="78290" y="117"/>
                    <a:pt x="77806" y="1"/>
                    <a:pt x="7731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114"/>
            <p:cNvSpPr/>
            <p:nvPr/>
          </p:nvSpPr>
          <p:spPr>
            <a:xfrm>
              <a:off x="1490400" y="2743250"/>
              <a:ext cx="3050550" cy="1744600"/>
            </a:xfrm>
            <a:custGeom>
              <a:rect b="b" l="l" r="r" t="t"/>
              <a:pathLst>
                <a:path extrusionOk="0" h="69784" w="122022">
                  <a:moveTo>
                    <a:pt x="100085" y="0"/>
                  </a:moveTo>
                  <a:cubicBezTo>
                    <a:pt x="98563" y="0"/>
                    <a:pt x="97037" y="334"/>
                    <a:pt x="95869" y="1001"/>
                  </a:cubicBezTo>
                  <a:lnTo>
                    <a:pt x="2302" y="55039"/>
                  </a:lnTo>
                  <a:cubicBezTo>
                    <a:pt x="1" y="56374"/>
                    <a:pt x="1" y="58542"/>
                    <a:pt x="2302" y="59876"/>
                  </a:cubicBezTo>
                  <a:lnTo>
                    <a:pt x="17747" y="68783"/>
                  </a:lnTo>
                  <a:cubicBezTo>
                    <a:pt x="18897" y="69450"/>
                    <a:pt x="20415" y="69783"/>
                    <a:pt x="21933" y="69783"/>
                  </a:cubicBezTo>
                  <a:cubicBezTo>
                    <a:pt x="23451" y="69783"/>
                    <a:pt x="24968" y="69450"/>
                    <a:pt x="26119" y="68783"/>
                  </a:cubicBezTo>
                  <a:lnTo>
                    <a:pt x="119719" y="14777"/>
                  </a:lnTo>
                  <a:cubicBezTo>
                    <a:pt x="122021" y="13443"/>
                    <a:pt x="122021" y="11241"/>
                    <a:pt x="119719" y="9907"/>
                  </a:cubicBezTo>
                  <a:lnTo>
                    <a:pt x="104275" y="1001"/>
                  </a:lnTo>
                  <a:cubicBezTo>
                    <a:pt x="103124" y="334"/>
                    <a:pt x="101606" y="0"/>
                    <a:pt x="100085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114"/>
            <p:cNvSpPr/>
            <p:nvPr/>
          </p:nvSpPr>
          <p:spPr>
            <a:xfrm>
              <a:off x="2086650" y="4476975"/>
              <a:ext cx="481225" cy="256050"/>
            </a:xfrm>
            <a:custGeom>
              <a:rect b="b" l="l" r="r" t="t"/>
              <a:pathLst>
                <a:path extrusionOk="0" h="10242" w="19249">
                  <a:moveTo>
                    <a:pt x="9641" y="1"/>
                  </a:moveTo>
                  <a:cubicBezTo>
                    <a:pt x="7398" y="1"/>
                    <a:pt x="5155" y="501"/>
                    <a:pt x="3437" y="1502"/>
                  </a:cubicBezTo>
                  <a:cubicBezTo>
                    <a:pt x="1" y="3503"/>
                    <a:pt x="1" y="6739"/>
                    <a:pt x="3437" y="8740"/>
                  </a:cubicBezTo>
                  <a:cubicBezTo>
                    <a:pt x="5155" y="9741"/>
                    <a:pt x="7398" y="10241"/>
                    <a:pt x="9641" y="10241"/>
                  </a:cubicBezTo>
                  <a:cubicBezTo>
                    <a:pt x="11884" y="10241"/>
                    <a:pt x="14128" y="9741"/>
                    <a:pt x="15846" y="8740"/>
                  </a:cubicBezTo>
                  <a:cubicBezTo>
                    <a:pt x="19248" y="6739"/>
                    <a:pt x="19248" y="3503"/>
                    <a:pt x="15846" y="1502"/>
                  </a:cubicBezTo>
                  <a:cubicBezTo>
                    <a:pt x="14128" y="501"/>
                    <a:pt x="11884" y="1"/>
                    <a:pt x="964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114"/>
            <p:cNvSpPr/>
            <p:nvPr/>
          </p:nvSpPr>
          <p:spPr>
            <a:xfrm>
              <a:off x="5174700" y="3246800"/>
              <a:ext cx="960700" cy="504325"/>
            </a:xfrm>
            <a:custGeom>
              <a:rect b="b" l="l" r="r" t="t"/>
              <a:pathLst>
                <a:path extrusionOk="0" h="20173" w="38428">
                  <a:moveTo>
                    <a:pt x="19009" y="0"/>
                  </a:moveTo>
                  <a:cubicBezTo>
                    <a:pt x="14644" y="0"/>
                    <a:pt x="10294" y="935"/>
                    <a:pt x="6939" y="2808"/>
                  </a:cubicBezTo>
                  <a:cubicBezTo>
                    <a:pt x="67" y="6677"/>
                    <a:pt x="0" y="13082"/>
                    <a:pt x="6772" y="17085"/>
                  </a:cubicBezTo>
                  <a:cubicBezTo>
                    <a:pt x="10261" y="19137"/>
                    <a:pt x="14863" y="20172"/>
                    <a:pt x="19447" y="20172"/>
                  </a:cubicBezTo>
                  <a:cubicBezTo>
                    <a:pt x="23803" y="20172"/>
                    <a:pt x="28141" y="19237"/>
                    <a:pt x="31490" y="17352"/>
                  </a:cubicBezTo>
                  <a:cubicBezTo>
                    <a:pt x="38361" y="13482"/>
                    <a:pt x="38428" y="7111"/>
                    <a:pt x="31656" y="3075"/>
                  </a:cubicBezTo>
                  <a:cubicBezTo>
                    <a:pt x="28174" y="1026"/>
                    <a:pt x="23583" y="0"/>
                    <a:pt x="19009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114"/>
            <p:cNvSpPr/>
            <p:nvPr/>
          </p:nvSpPr>
          <p:spPr>
            <a:xfrm>
              <a:off x="2940600" y="3515675"/>
              <a:ext cx="2506825" cy="1512350"/>
            </a:xfrm>
            <a:custGeom>
              <a:rect b="b" l="l" r="r" t="t"/>
              <a:pathLst>
                <a:path extrusionOk="0" h="60494" w="100273">
                  <a:moveTo>
                    <a:pt x="74504" y="0"/>
                  </a:moveTo>
                  <a:cubicBezTo>
                    <a:pt x="74020" y="0"/>
                    <a:pt x="73537" y="109"/>
                    <a:pt x="73086" y="325"/>
                  </a:cubicBezTo>
                  <a:lnTo>
                    <a:pt x="568" y="42289"/>
                  </a:lnTo>
                  <a:cubicBezTo>
                    <a:pt x="234" y="42422"/>
                    <a:pt x="34" y="42756"/>
                    <a:pt x="1" y="43123"/>
                  </a:cubicBezTo>
                  <a:lnTo>
                    <a:pt x="1" y="45625"/>
                  </a:lnTo>
                  <a:cubicBezTo>
                    <a:pt x="34" y="45991"/>
                    <a:pt x="234" y="46292"/>
                    <a:pt x="568" y="46458"/>
                  </a:cubicBezTo>
                  <a:lnTo>
                    <a:pt x="24351" y="60168"/>
                  </a:lnTo>
                  <a:cubicBezTo>
                    <a:pt x="24802" y="60385"/>
                    <a:pt x="25285" y="60493"/>
                    <a:pt x="25769" y="60493"/>
                  </a:cubicBezTo>
                  <a:cubicBezTo>
                    <a:pt x="26253" y="60493"/>
                    <a:pt x="26736" y="60385"/>
                    <a:pt x="27187" y="60168"/>
                  </a:cubicBezTo>
                  <a:lnTo>
                    <a:pt x="99705" y="18272"/>
                  </a:lnTo>
                  <a:cubicBezTo>
                    <a:pt x="100039" y="18105"/>
                    <a:pt x="100239" y="17805"/>
                    <a:pt x="100272" y="17438"/>
                  </a:cubicBezTo>
                  <a:lnTo>
                    <a:pt x="100272" y="14869"/>
                  </a:lnTo>
                  <a:cubicBezTo>
                    <a:pt x="100239" y="14502"/>
                    <a:pt x="100005" y="14202"/>
                    <a:pt x="99672" y="14035"/>
                  </a:cubicBezTo>
                  <a:lnTo>
                    <a:pt x="75922" y="325"/>
                  </a:lnTo>
                  <a:cubicBezTo>
                    <a:pt x="75471" y="109"/>
                    <a:pt x="74988" y="0"/>
                    <a:pt x="74504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114"/>
            <p:cNvSpPr/>
            <p:nvPr/>
          </p:nvSpPr>
          <p:spPr>
            <a:xfrm>
              <a:off x="2934775" y="3515875"/>
              <a:ext cx="2517650" cy="1447725"/>
            </a:xfrm>
            <a:custGeom>
              <a:rect b="b" l="l" r="r" t="t"/>
              <a:pathLst>
                <a:path extrusionOk="0" h="57909" w="100706">
                  <a:moveTo>
                    <a:pt x="74737" y="1"/>
                  </a:moveTo>
                  <a:cubicBezTo>
                    <a:pt x="74253" y="1"/>
                    <a:pt x="73770" y="117"/>
                    <a:pt x="73319" y="351"/>
                  </a:cubicBezTo>
                  <a:lnTo>
                    <a:pt x="801" y="42281"/>
                  </a:lnTo>
                  <a:cubicBezTo>
                    <a:pt x="0" y="42714"/>
                    <a:pt x="0" y="43448"/>
                    <a:pt x="801" y="43915"/>
                  </a:cubicBezTo>
                  <a:lnTo>
                    <a:pt x="24551" y="57558"/>
                  </a:lnTo>
                  <a:cubicBezTo>
                    <a:pt x="25001" y="57792"/>
                    <a:pt x="25493" y="57909"/>
                    <a:pt x="25981" y="57909"/>
                  </a:cubicBezTo>
                  <a:cubicBezTo>
                    <a:pt x="26469" y="57909"/>
                    <a:pt x="26953" y="57792"/>
                    <a:pt x="27386" y="57558"/>
                  </a:cubicBezTo>
                  <a:lnTo>
                    <a:pt x="99905" y="15695"/>
                  </a:lnTo>
                  <a:cubicBezTo>
                    <a:pt x="100705" y="15228"/>
                    <a:pt x="100705" y="14528"/>
                    <a:pt x="99905" y="14061"/>
                  </a:cubicBezTo>
                  <a:lnTo>
                    <a:pt x="76155" y="351"/>
                  </a:lnTo>
                  <a:cubicBezTo>
                    <a:pt x="75704" y="117"/>
                    <a:pt x="75221" y="1"/>
                    <a:pt x="7473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114"/>
            <p:cNvSpPr/>
            <p:nvPr/>
          </p:nvSpPr>
          <p:spPr>
            <a:xfrm>
              <a:off x="2940600" y="4592900"/>
              <a:ext cx="641325" cy="434500"/>
            </a:xfrm>
            <a:custGeom>
              <a:rect b="b" l="l" r="r" t="t"/>
              <a:pathLst>
                <a:path extrusionOk="0" h="17380" w="25653">
                  <a:moveTo>
                    <a:pt x="1" y="0"/>
                  </a:moveTo>
                  <a:lnTo>
                    <a:pt x="1" y="2502"/>
                  </a:lnTo>
                  <a:cubicBezTo>
                    <a:pt x="34" y="2836"/>
                    <a:pt x="234" y="3169"/>
                    <a:pt x="601" y="3336"/>
                  </a:cubicBezTo>
                  <a:lnTo>
                    <a:pt x="24318" y="17046"/>
                  </a:lnTo>
                  <a:cubicBezTo>
                    <a:pt x="24752" y="17246"/>
                    <a:pt x="25185" y="17346"/>
                    <a:pt x="25652" y="17379"/>
                  </a:cubicBezTo>
                  <a:lnTo>
                    <a:pt x="25652" y="14811"/>
                  </a:lnTo>
                  <a:cubicBezTo>
                    <a:pt x="25185" y="14811"/>
                    <a:pt x="24752" y="14711"/>
                    <a:pt x="24318" y="14477"/>
                  </a:cubicBezTo>
                  <a:lnTo>
                    <a:pt x="601" y="834"/>
                  </a:lnTo>
                  <a:cubicBezTo>
                    <a:pt x="234" y="668"/>
                    <a:pt x="34" y="334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114"/>
            <p:cNvSpPr/>
            <p:nvPr/>
          </p:nvSpPr>
          <p:spPr>
            <a:xfrm>
              <a:off x="3046525" y="3584675"/>
              <a:ext cx="2292475" cy="1315975"/>
            </a:xfrm>
            <a:custGeom>
              <a:rect b="b" l="l" r="r" t="t"/>
              <a:pathLst>
                <a:path extrusionOk="0" h="52639" w="91699">
                  <a:moveTo>
                    <a:pt x="70450" y="0"/>
                  </a:moveTo>
                  <a:lnTo>
                    <a:pt x="68449" y="1135"/>
                  </a:lnTo>
                  <a:lnTo>
                    <a:pt x="69483" y="1702"/>
                  </a:lnTo>
                  <a:cubicBezTo>
                    <a:pt x="69483" y="1718"/>
                    <a:pt x="69491" y="1727"/>
                    <a:pt x="69500" y="1727"/>
                  </a:cubicBezTo>
                  <a:cubicBezTo>
                    <a:pt x="69508" y="1727"/>
                    <a:pt x="69516" y="1718"/>
                    <a:pt x="69516" y="1702"/>
                  </a:cubicBezTo>
                  <a:lnTo>
                    <a:pt x="69550" y="1735"/>
                  </a:lnTo>
                  <a:lnTo>
                    <a:pt x="71518" y="568"/>
                  </a:lnTo>
                  <a:lnTo>
                    <a:pt x="70450" y="0"/>
                  </a:lnTo>
                  <a:close/>
                  <a:moveTo>
                    <a:pt x="67181" y="1868"/>
                  </a:moveTo>
                  <a:lnTo>
                    <a:pt x="65180" y="3003"/>
                  </a:lnTo>
                  <a:lnTo>
                    <a:pt x="66214" y="3603"/>
                  </a:lnTo>
                  <a:lnTo>
                    <a:pt x="66281" y="3603"/>
                  </a:lnTo>
                  <a:lnTo>
                    <a:pt x="68282" y="2469"/>
                  </a:lnTo>
                  <a:lnTo>
                    <a:pt x="67181" y="1868"/>
                  </a:lnTo>
                  <a:close/>
                  <a:moveTo>
                    <a:pt x="74520" y="2336"/>
                  </a:moveTo>
                  <a:lnTo>
                    <a:pt x="72518" y="3470"/>
                  </a:lnTo>
                  <a:lnTo>
                    <a:pt x="74887" y="4837"/>
                  </a:lnTo>
                  <a:lnTo>
                    <a:pt x="74954" y="4837"/>
                  </a:lnTo>
                  <a:lnTo>
                    <a:pt x="76955" y="3703"/>
                  </a:lnTo>
                  <a:lnTo>
                    <a:pt x="74520" y="2336"/>
                  </a:lnTo>
                  <a:close/>
                  <a:moveTo>
                    <a:pt x="63912" y="3737"/>
                  </a:moveTo>
                  <a:lnTo>
                    <a:pt x="61944" y="4904"/>
                  </a:lnTo>
                  <a:lnTo>
                    <a:pt x="62945" y="5471"/>
                  </a:lnTo>
                  <a:lnTo>
                    <a:pt x="63045" y="5471"/>
                  </a:lnTo>
                  <a:lnTo>
                    <a:pt x="65013" y="4337"/>
                  </a:lnTo>
                  <a:lnTo>
                    <a:pt x="63912" y="3737"/>
                  </a:lnTo>
                  <a:close/>
                  <a:moveTo>
                    <a:pt x="71251" y="4237"/>
                  </a:moveTo>
                  <a:lnTo>
                    <a:pt x="69283" y="5371"/>
                  </a:lnTo>
                  <a:lnTo>
                    <a:pt x="71618" y="6739"/>
                  </a:lnTo>
                  <a:lnTo>
                    <a:pt x="71718" y="6739"/>
                  </a:lnTo>
                  <a:lnTo>
                    <a:pt x="73686" y="5571"/>
                  </a:lnTo>
                  <a:lnTo>
                    <a:pt x="71251" y="4237"/>
                  </a:lnTo>
                  <a:close/>
                  <a:moveTo>
                    <a:pt x="60677" y="5638"/>
                  </a:moveTo>
                  <a:lnTo>
                    <a:pt x="58675" y="6772"/>
                  </a:lnTo>
                  <a:lnTo>
                    <a:pt x="59709" y="7372"/>
                  </a:lnTo>
                  <a:lnTo>
                    <a:pt x="59776" y="7372"/>
                  </a:lnTo>
                  <a:lnTo>
                    <a:pt x="61777" y="6238"/>
                  </a:lnTo>
                  <a:lnTo>
                    <a:pt x="60677" y="5638"/>
                  </a:lnTo>
                  <a:close/>
                  <a:moveTo>
                    <a:pt x="68015" y="6105"/>
                  </a:moveTo>
                  <a:lnTo>
                    <a:pt x="66014" y="7239"/>
                  </a:lnTo>
                  <a:lnTo>
                    <a:pt x="68382" y="8607"/>
                  </a:lnTo>
                  <a:lnTo>
                    <a:pt x="68449" y="8607"/>
                  </a:lnTo>
                  <a:lnTo>
                    <a:pt x="70450" y="7473"/>
                  </a:lnTo>
                  <a:lnTo>
                    <a:pt x="68015" y="6105"/>
                  </a:lnTo>
                  <a:close/>
                  <a:moveTo>
                    <a:pt x="74954" y="6338"/>
                  </a:moveTo>
                  <a:lnTo>
                    <a:pt x="72952" y="7506"/>
                  </a:lnTo>
                  <a:lnTo>
                    <a:pt x="75320" y="8874"/>
                  </a:lnTo>
                  <a:lnTo>
                    <a:pt x="75354" y="8874"/>
                  </a:lnTo>
                  <a:lnTo>
                    <a:pt x="75387" y="8840"/>
                  </a:lnTo>
                  <a:lnTo>
                    <a:pt x="77389" y="7706"/>
                  </a:lnTo>
                  <a:lnTo>
                    <a:pt x="74954" y="6338"/>
                  </a:lnTo>
                  <a:close/>
                  <a:moveTo>
                    <a:pt x="78189" y="4470"/>
                  </a:moveTo>
                  <a:lnTo>
                    <a:pt x="76221" y="5638"/>
                  </a:lnTo>
                  <a:lnTo>
                    <a:pt x="82259" y="9107"/>
                  </a:lnTo>
                  <a:lnTo>
                    <a:pt x="82325" y="9107"/>
                  </a:lnTo>
                  <a:lnTo>
                    <a:pt x="84327" y="7973"/>
                  </a:lnTo>
                  <a:lnTo>
                    <a:pt x="78189" y="4470"/>
                  </a:lnTo>
                  <a:close/>
                  <a:moveTo>
                    <a:pt x="56340" y="7673"/>
                  </a:moveTo>
                  <a:lnTo>
                    <a:pt x="54339" y="8840"/>
                  </a:lnTo>
                  <a:lnTo>
                    <a:pt x="56707" y="10174"/>
                  </a:lnTo>
                  <a:cubicBezTo>
                    <a:pt x="56707" y="10191"/>
                    <a:pt x="56716" y="10199"/>
                    <a:pt x="56724" y="10199"/>
                  </a:cubicBezTo>
                  <a:cubicBezTo>
                    <a:pt x="56732" y="10199"/>
                    <a:pt x="56741" y="10191"/>
                    <a:pt x="56741" y="10174"/>
                  </a:cubicBezTo>
                  <a:lnTo>
                    <a:pt x="56774" y="10208"/>
                  </a:lnTo>
                  <a:lnTo>
                    <a:pt x="58775" y="9040"/>
                  </a:lnTo>
                  <a:lnTo>
                    <a:pt x="56340" y="7673"/>
                  </a:lnTo>
                  <a:close/>
                  <a:moveTo>
                    <a:pt x="64746" y="7973"/>
                  </a:moveTo>
                  <a:lnTo>
                    <a:pt x="62778" y="9140"/>
                  </a:lnTo>
                  <a:lnTo>
                    <a:pt x="65113" y="10508"/>
                  </a:lnTo>
                  <a:lnTo>
                    <a:pt x="65180" y="10508"/>
                  </a:lnTo>
                  <a:lnTo>
                    <a:pt x="67181" y="9341"/>
                  </a:lnTo>
                  <a:lnTo>
                    <a:pt x="64746" y="7973"/>
                  </a:lnTo>
                  <a:close/>
                  <a:moveTo>
                    <a:pt x="71685" y="8240"/>
                  </a:moveTo>
                  <a:lnTo>
                    <a:pt x="69683" y="9374"/>
                  </a:lnTo>
                  <a:lnTo>
                    <a:pt x="72051" y="10742"/>
                  </a:lnTo>
                  <a:lnTo>
                    <a:pt x="72118" y="10742"/>
                  </a:lnTo>
                  <a:lnTo>
                    <a:pt x="74120" y="9607"/>
                  </a:lnTo>
                  <a:lnTo>
                    <a:pt x="71685" y="8240"/>
                  </a:lnTo>
                  <a:close/>
                  <a:moveTo>
                    <a:pt x="78623" y="8473"/>
                  </a:moveTo>
                  <a:lnTo>
                    <a:pt x="76655" y="9641"/>
                  </a:lnTo>
                  <a:lnTo>
                    <a:pt x="78990" y="11008"/>
                  </a:lnTo>
                  <a:lnTo>
                    <a:pt x="79090" y="11008"/>
                  </a:lnTo>
                  <a:lnTo>
                    <a:pt x="81058" y="9841"/>
                  </a:lnTo>
                  <a:lnTo>
                    <a:pt x="78623" y="8473"/>
                  </a:lnTo>
                  <a:close/>
                  <a:moveTo>
                    <a:pt x="53071" y="9574"/>
                  </a:moveTo>
                  <a:lnTo>
                    <a:pt x="51103" y="10708"/>
                  </a:lnTo>
                  <a:lnTo>
                    <a:pt x="53438" y="12076"/>
                  </a:lnTo>
                  <a:lnTo>
                    <a:pt x="53538" y="12076"/>
                  </a:lnTo>
                  <a:lnTo>
                    <a:pt x="55506" y="10942"/>
                  </a:lnTo>
                  <a:lnTo>
                    <a:pt x="53071" y="9574"/>
                  </a:lnTo>
                  <a:close/>
                  <a:moveTo>
                    <a:pt x="68449" y="10108"/>
                  </a:moveTo>
                  <a:lnTo>
                    <a:pt x="66447" y="11242"/>
                  </a:lnTo>
                  <a:lnTo>
                    <a:pt x="68782" y="12610"/>
                  </a:lnTo>
                  <a:lnTo>
                    <a:pt x="68883" y="12610"/>
                  </a:lnTo>
                  <a:lnTo>
                    <a:pt x="70884" y="11475"/>
                  </a:lnTo>
                  <a:lnTo>
                    <a:pt x="68449" y="10108"/>
                  </a:lnTo>
                  <a:close/>
                  <a:moveTo>
                    <a:pt x="60810" y="10275"/>
                  </a:moveTo>
                  <a:lnTo>
                    <a:pt x="58809" y="11409"/>
                  </a:lnTo>
                  <a:lnTo>
                    <a:pt x="61177" y="12776"/>
                  </a:lnTo>
                  <a:lnTo>
                    <a:pt x="61277" y="12776"/>
                  </a:lnTo>
                  <a:lnTo>
                    <a:pt x="63245" y="11609"/>
                  </a:lnTo>
                  <a:lnTo>
                    <a:pt x="60810" y="10275"/>
                  </a:lnTo>
                  <a:close/>
                  <a:moveTo>
                    <a:pt x="75354" y="10375"/>
                  </a:moveTo>
                  <a:lnTo>
                    <a:pt x="73386" y="11509"/>
                  </a:lnTo>
                  <a:lnTo>
                    <a:pt x="75721" y="12876"/>
                  </a:lnTo>
                  <a:lnTo>
                    <a:pt x="75821" y="12876"/>
                  </a:lnTo>
                  <a:lnTo>
                    <a:pt x="77789" y="11742"/>
                  </a:lnTo>
                  <a:lnTo>
                    <a:pt x="75354" y="10375"/>
                  </a:lnTo>
                  <a:close/>
                  <a:moveTo>
                    <a:pt x="82292" y="10608"/>
                  </a:moveTo>
                  <a:lnTo>
                    <a:pt x="80324" y="11742"/>
                  </a:lnTo>
                  <a:lnTo>
                    <a:pt x="82659" y="13110"/>
                  </a:lnTo>
                  <a:lnTo>
                    <a:pt x="82759" y="13110"/>
                  </a:lnTo>
                  <a:lnTo>
                    <a:pt x="84727" y="11976"/>
                  </a:lnTo>
                  <a:lnTo>
                    <a:pt x="82292" y="10608"/>
                  </a:lnTo>
                  <a:close/>
                  <a:moveTo>
                    <a:pt x="85561" y="8707"/>
                  </a:moveTo>
                  <a:lnTo>
                    <a:pt x="83560" y="9874"/>
                  </a:lnTo>
                  <a:lnTo>
                    <a:pt x="89597" y="13343"/>
                  </a:lnTo>
                  <a:lnTo>
                    <a:pt x="89697" y="13343"/>
                  </a:lnTo>
                  <a:lnTo>
                    <a:pt x="91699" y="12209"/>
                  </a:lnTo>
                  <a:lnTo>
                    <a:pt x="85561" y="8707"/>
                  </a:lnTo>
                  <a:close/>
                  <a:moveTo>
                    <a:pt x="49802" y="11442"/>
                  </a:moveTo>
                  <a:lnTo>
                    <a:pt x="47834" y="12576"/>
                  </a:lnTo>
                  <a:lnTo>
                    <a:pt x="50169" y="13944"/>
                  </a:lnTo>
                  <a:lnTo>
                    <a:pt x="50269" y="13944"/>
                  </a:lnTo>
                  <a:lnTo>
                    <a:pt x="52237" y="12810"/>
                  </a:lnTo>
                  <a:lnTo>
                    <a:pt x="49802" y="11442"/>
                  </a:lnTo>
                  <a:close/>
                  <a:moveTo>
                    <a:pt x="57541" y="12143"/>
                  </a:moveTo>
                  <a:lnTo>
                    <a:pt x="55540" y="13277"/>
                  </a:lnTo>
                  <a:lnTo>
                    <a:pt x="57908" y="14644"/>
                  </a:lnTo>
                  <a:lnTo>
                    <a:pt x="57975" y="14644"/>
                  </a:lnTo>
                  <a:lnTo>
                    <a:pt x="59976" y="13510"/>
                  </a:lnTo>
                  <a:lnTo>
                    <a:pt x="57541" y="12143"/>
                  </a:lnTo>
                  <a:close/>
                  <a:moveTo>
                    <a:pt x="72118" y="12243"/>
                  </a:moveTo>
                  <a:lnTo>
                    <a:pt x="70117" y="13377"/>
                  </a:lnTo>
                  <a:lnTo>
                    <a:pt x="72452" y="14744"/>
                  </a:lnTo>
                  <a:lnTo>
                    <a:pt x="72552" y="14744"/>
                  </a:lnTo>
                  <a:lnTo>
                    <a:pt x="74553" y="13610"/>
                  </a:lnTo>
                  <a:lnTo>
                    <a:pt x="72118" y="12243"/>
                  </a:lnTo>
                  <a:close/>
                  <a:moveTo>
                    <a:pt x="64513" y="12376"/>
                  </a:moveTo>
                  <a:lnTo>
                    <a:pt x="62511" y="13544"/>
                  </a:lnTo>
                  <a:lnTo>
                    <a:pt x="64846" y="14911"/>
                  </a:lnTo>
                  <a:lnTo>
                    <a:pt x="64913" y="14911"/>
                  </a:lnTo>
                  <a:lnTo>
                    <a:pt x="64946" y="14878"/>
                  </a:lnTo>
                  <a:lnTo>
                    <a:pt x="66948" y="13744"/>
                  </a:lnTo>
                  <a:lnTo>
                    <a:pt x="64513" y="12376"/>
                  </a:lnTo>
                  <a:close/>
                  <a:moveTo>
                    <a:pt x="79056" y="12476"/>
                  </a:moveTo>
                  <a:lnTo>
                    <a:pt x="77055" y="13644"/>
                  </a:lnTo>
                  <a:lnTo>
                    <a:pt x="79423" y="15011"/>
                  </a:lnTo>
                  <a:lnTo>
                    <a:pt x="79490" y="15011"/>
                  </a:lnTo>
                  <a:lnTo>
                    <a:pt x="81492" y="13844"/>
                  </a:lnTo>
                  <a:lnTo>
                    <a:pt x="79056" y="12476"/>
                  </a:lnTo>
                  <a:close/>
                  <a:moveTo>
                    <a:pt x="85995" y="12743"/>
                  </a:moveTo>
                  <a:lnTo>
                    <a:pt x="84027" y="13877"/>
                  </a:lnTo>
                  <a:lnTo>
                    <a:pt x="86362" y="15245"/>
                  </a:lnTo>
                  <a:lnTo>
                    <a:pt x="86428" y="15245"/>
                  </a:lnTo>
                  <a:lnTo>
                    <a:pt x="88430" y="14077"/>
                  </a:lnTo>
                  <a:lnTo>
                    <a:pt x="85995" y="12743"/>
                  </a:lnTo>
                  <a:close/>
                  <a:moveTo>
                    <a:pt x="45866" y="13744"/>
                  </a:moveTo>
                  <a:lnTo>
                    <a:pt x="43865" y="14878"/>
                  </a:lnTo>
                  <a:lnTo>
                    <a:pt x="46233" y="16245"/>
                  </a:lnTo>
                  <a:lnTo>
                    <a:pt x="46300" y="16245"/>
                  </a:lnTo>
                  <a:lnTo>
                    <a:pt x="48301" y="15111"/>
                  </a:lnTo>
                  <a:lnTo>
                    <a:pt x="45866" y="13744"/>
                  </a:lnTo>
                  <a:close/>
                  <a:moveTo>
                    <a:pt x="54305" y="14011"/>
                  </a:moveTo>
                  <a:lnTo>
                    <a:pt x="52304" y="15178"/>
                  </a:lnTo>
                  <a:lnTo>
                    <a:pt x="54672" y="16546"/>
                  </a:lnTo>
                  <a:lnTo>
                    <a:pt x="54739" y="16546"/>
                  </a:lnTo>
                  <a:lnTo>
                    <a:pt x="56741" y="15378"/>
                  </a:lnTo>
                  <a:lnTo>
                    <a:pt x="54305" y="14011"/>
                  </a:lnTo>
                  <a:close/>
                  <a:moveTo>
                    <a:pt x="61244" y="14277"/>
                  </a:moveTo>
                  <a:lnTo>
                    <a:pt x="59242" y="15412"/>
                  </a:lnTo>
                  <a:lnTo>
                    <a:pt x="61611" y="16779"/>
                  </a:lnTo>
                  <a:lnTo>
                    <a:pt x="61677" y="16779"/>
                  </a:lnTo>
                  <a:lnTo>
                    <a:pt x="63679" y="15645"/>
                  </a:lnTo>
                  <a:lnTo>
                    <a:pt x="61244" y="14277"/>
                  </a:lnTo>
                  <a:close/>
                  <a:moveTo>
                    <a:pt x="75821" y="14377"/>
                  </a:moveTo>
                  <a:lnTo>
                    <a:pt x="73819" y="15512"/>
                  </a:lnTo>
                  <a:lnTo>
                    <a:pt x="76154" y="16879"/>
                  </a:lnTo>
                  <a:lnTo>
                    <a:pt x="76254" y="16879"/>
                  </a:lnTo>
                  <a:lnTo>
                    <a:pt x="78223" y="15712"/>
                  </a:lnTo>
                  <a:lnTo>
                    <a:pt x="75821" y="14377"/>
                  </a:lnTo>
                  <a:close/>
                  <a:moveTo>
                    <a:pt x="42597" y="15612"/>
                  </a:moveTo>
                  <a:lnTo>
                    <a:pt x="40596" y="16746"/>
                  </a:lnTo>
                  <a:lnTo>
                    <a:pt x="42964" y="18113"/>
                  </a:lnTo>
                  <a:lnTo>
                    <a:pt x="43031" y="18113"/>
                  </a:lnTo>
                  <a:lnTo>
                    <a:pt x="45032" y="16979"/>
                  </a:lnTo>
                  <a:lnTo>
                    <a:pt x="42597" y="15612"/>
                  </a:lnTo>
                  <a:close/>
                  <a:moveTo>
                    <a:pt x="57975" y="16145"/>
                  </a:moveTo>
                  <a:lnTo>
                    <a:pt x="56007" y="17280"/>
                  </a:lnTo>
                  <a:lnTo>
                    <a:pt x="58342" y="18647"/>
                  </a:lnTo>
                  <a:lnTo>
                    <a:pt x="58442" y="18647"/>
                  </a:lnTo>
                  <a:lnTo>
                    <a:pt x="60443" y="17513"/>
                  </a:lnTo>
                  <a:lnTo>
                    <a:pt x="57975" y="16145"/>
                  </a:lnTo>
                  <a:close/>
                  <a:moveTo>
                    <a:pt x="82759" y="14611"/>
                  </a:moveTo>
                  <a:lnTo>
                    <a:pt x="77489" y="17613"/>
                  </a:lnTo>
                  <a:lnTo>
                    <a:pt x="79857" y="18981"/>
                  </a:lnTo>
                  <a:lnTo>
                    <a:pt x="79924" y="18981"/>
                  </a:lnTo>
                  <a:lnTo>
                    <a:pt x="85161" y="15979"/>
                  </a:lnTo>
                  <a:lnTo>
                    <a:pt x="82759" y="14611"/>
                  </a:lnTo>
                  <a:close/>
                  <a:moveTo>
                    <a:pt x="50369" y="16279"/>
                  </a:moveTo>
                  <a:lnTo>
                    <a:pt x="46833" y="18347"/>
                  </a:lnTo>
                  <a:lnTo>
                    <a:pt x="49168" y="19681"/>
                  </a:lnTo>
                  <a:lnTo>
                    <a:pt x="49269" y="19681"/>
                  </a:lnTo>
                  <a:lnTo>
                    <a:pt x="52804" y="17646"/>
                  </a:lnTo>
                  <a:lnTo>
                    <a:pt x="50369" y="16279"/>
                  </a:lnTo>
                  <a:close/>
                  <a:moveTo>
                    <a:pt x="39328" y="17480"/>
                  </a:moveTo>
                  <a:lnTo>
                    <a:pt x="37360" y="18647"/>
                  </a:lnTo>
                  <a:lnTo>
                    <a:pt x="39695" y="20015"/>
                  </a:lnTo>
                  <a:lnTo>
                    <a:pt x="39795" y="20015"/>
                  </a:lnTo>
                  <a:lnTo>
                    <a:pt x="41763" y="18847"/>
                  </a:lnTo>
                  <a:lnTo>
                    <a:pt x="39328" y="17480"/>
                  </a:lnTo>
                  <a:close/>
                  <a:moveTo>
                    <a:pt x="68582" y="18514"/>
                  </a:moveTo>
                  <a:lnTo>
                    <a:pt x="66581" y="19681"/>
                  </a:lnTo>
                  <a:lnTo>
                    <a:pt x="68949" y="21016"/>
                  </a:lnTo>
                  <a:cubicBezTo>
                    <a:pt x="68949" y="21032"/>
                    <a:pt x="68958" y="21041"/>
                    <a:pt x="68966" y="21041"/>
                  </a:cubicBezTo>
                  <a:cubicBezTo>
                    <a:pt x="68974" y="21041"/>
                    <a:pt x="68983" y="21032"/>
                    <a:pt x="68983" y="21016"/>
                  </a:cubicBezTo>
                  <a:lnTo>
                    <a:pt x="69016" y="21049"/>
                  </a:lnTo>
                  <a:lnTo>
                    <a:pt x="71017" y="19881"/>
                  </a:lnTo>
                  <a:lnTo>
                    <a:pt x="68582" y="18514"/>
                  </a:lnTo>
                  <a:close/>
                  <a:moveTo>
                    <a:pt x="75521" y="18781"/>
                  </a:moveTo>
                  <a:lnTo>
                    <a:pt x="73519" y="19915"/>
                  </a:lnTo>
                  <a:lnTo>
                    <a:pt x="75888" y="21282"/>
                  </a:lnTo>
                  <a:lnTo>
                    <a:pt x="75954" y="21282"/>
                  </a:lnTo>
                  <a:lnTo>
                    <a:pt x="77956" y="20148"/>
                  </a:lnTo>
                  <a:lnTo>
                    <a:pt x="75521" y="18781"/>
                  </a:lnTo>
                  <a:close/>
                  <a:moveTo>
                    <a:pt x="45533" y="19081"/>
                  </a:moveTo>
                  <a:lnTo>
                    <a:pt x="43564" y="20215"/>
                  </a:lnTo>
                  <a:lnTo>
                    <a:pt x="45899" y="21583"/>
                  </a:lnTo>
                  <a:lnTo>
                    <a:pt x="45966" y="21583"/>
                  </a:lnTo>
                  <a:lnTo>
                    <a:pt x="47968" y="20448"/>
                  </a:lnTo>
                  <a:lnTo>
                    <a:pt x="45533" y="19081"/>
                  </a:lnTo>
                  <a:close/>
                  <a:moveTo>
                    <a:pt x="36059" y="19381"/>
                  </a:moveTo>
                  <a:lnTo>
                    <a:pt x="34091" y="20515"/>
                  </a:lnTo>
                  <a:lnTo>
                    <a:pt x="36426" y="21883"/>
                  </a:lnTo>
                  <a:lnTo>
                    <a:pt x="36526" y="21883"/>
                  </a:lnTo>
                  <a:lnTo>
                    <a:pt x="38494" y="20749"/>
                  </a:lnTo>
                  <a:lnTo>
                    <a:pt x="36059" y="19381"/>
                  </a:lnTo>
                  <a:close/>
                  <a:moveTo>
                    <a:pt x="50436" y="20515"/>
                  </a:moveTo>
                  <a:lnTo>
                    <a:pt x="48435" y="21649"/>
                  </a:lnTo>
                  <a:lnTo>
                    <a:pt x="50770" y="23017"/>
                  </a:lnTo>
                  <a:lnTo>
                    <a:pt x="50870" y="23017"/>
                  </a:lnTo>
                  <a:lnTo>
                    <a:pt x="52838" y="21883"/>
                  </a:lnTo>
                  <a:lnTo>
                    <a:pt x="50436" y="20515"/>
                  </a:lnTo>
                  <a:close/>
                  <a:moveTo>
                    <a:pt x="72285" y="20649"/>
                  </a:moveTo>
                  <a:lnTo>
                    <a:pt x="70284" y="21783"/>
                  </a:lnTo>
                  <a:lnTo>
                    <a:pt x="72652" y="23150"/>
                  </a:lnTo>
                  <a:lnTo>
                    <a:pt x="72719" y="23150"/>
                  </a:lnTo>
                  <a:lnTo>
                    <a:pt x="74720" y="22016"/>
                  </a:lnTo>
                  <a:lnTo>
                    <a:pt x="72285" y="20649"/>
                  </a:lnTo>
                  <a:close/>
                  <a:moveTo>
                    <a:pt x="42297" y="20949"/>
                  </a:moveTo>
                  <a:lnTo>
                    <a:pt x="40295" y="22083"/>
                  </a:lnTo>
                  <a:lnTo>
                    <a:pt x="42664" y="23451"/>
                  </a:lnTo>
                  <a:lnTo>
                    <a:pt x="42731" y="23451"/>
                  </a:lnTo>
                  <a:lnTo>
                    <a:pt x="44732" y="22316"/>
                  </a:lnTo>
                  <a:lnTo>
                    <a:pt x="42297" y="20949"/>
                  </a:lnTo>
                  <a:close/>
                  <a:moveTo>
                    <a:pt x="31422" y="22083"/>
                  </a:moveTo>
                  <a:lnTo>
                    <a:pt x="29421" y="23217"/>
                  </a:lnTo>
                  <a:lnTo>
                    <a:pt x="31756" y="24585"/>
                  </a:lnTo>
                  <a:lnTo>
                    <a:pt x="31856" y="24585"/>
                  </a:lnTo>
                  <a:lnTo>
                    <a:pt x="33858" y="23451"/>
                  </a:lnTo>
                  <a:lnTo>
                    <a:pt x="31422" y="22083"/>
                  </a:lnTo>
                  <a:close/>
                  <a:moveTo>
                    <a:pt x="54039" y="18414"/>
                  </a:moveTo>
                  <a:lnTo>
                    <a:pt x="51704" y="19748"/>
                  </a:lnTo>
                  <a:lnTo>
                    <a:pt x="54806" y="21549"/>
                  </a:lnTo>
                  <a:cubicBezTo>
                    <a:pt x="54906" y="21616"/>
                    <a:pt x="55006" y="21749"/>
                    <a:pt x="55006" y="21883"/>
                  </a:cubicBezTo>
                  <a:cubicBezTo>
                    <a:pt x="55006" y="22016"/>
                    <a:pt x="54939" y="22150"/>
                    <a:pt x="54806" y="22216"/>
                  </a:cubicBezTo>
                  <a:lnTo>
                    <a:pt x="53005" y="23284"/>
                  </a:lnTo>
                  <a:lnTo>
                    <a:pt x="55340" y="24618"/>
                  </a:lnTo>
                  <a:lnTo>
                    <a:pt x="55406" y="24618"/>
                  </a:lnTo>
                  <a:lnTo>
                    <a:pt x="55440" y="24651"/>
                  </a:lnTo>
                  <a:lnTo>
                    <a:pt x="60143" y="21916"/>
                  </a:lnTo>
                  <a:lnTo>
                    <a:pt x="54039" y="18414"/>
                  </a:lnTo>
                  <a:close/>
                  <a:moveTo>
                    <a:pt x="47167" y="22383"/>
                  </a:moveTo>
                  <a:lnTo>
                    <a:pt x="45199" y="23517"/>
                  </a:lnTo>
                  <a:lnTo>
                    <a:pt x="47534" y="24885"/>
                  </a:lnTo>
                  <a:lnTo>
                    <a:pt x="47634" y="24885"/>
                  </a:lnTo>
                  <a:lnTo>
                    <a:pt x="49602" y="23751"/>
                  </a:lnTo>
                  <a:lnTo>
                    <a:pt x="47167" y="22383"/>
                  </a:lnTo>
                  <a:close/>
                  <a:moveTo>
                    <a:pt x="69016" y="22517"/>
                  </a:moveTo>
                  <a:lnTo>
                    <a:pt x="67048" y="23651"/>
                  </a:lnTo>
                  <a:lnTo>
                    <a:pt x="69383" y="25018"/>
                  </a:lnTo>
                  <a:lnTo>
                    <a:pt x="69483" y="25018"/>
                  </a:lnTo>
                  <a:lnTo>
                    <a:pt x="71451" y="23884"/>
                  </a:lnTo>
                  <a:lnTo>
                    <a:pt x="69016" y="22517"/>
                  </a:lnTo>
                  <a:close/>
                  <a:moveTo>
                    <a:pt x="39061" y="22817"/>
                  </a:moveTo>
                  <a:lnTo>
                    <a:pt x="37060" y="23984"/>
                  </a:lnTo>
                  <a:lnTo>
                    <a:pt x="39395" y="25319"/>
                  </a:lnTo>
                  <a:lnTo>
                    <a:pt x="39495" y="25319"/>
                  </a:lnTo>
                  <a:lnTo>
                    <a:pt x="41463" y="24184"/>
                  </a:lnTo>
                  <a:lnTo>
                    <a:pt x="39061" y="22817"/>
                  </a:lnTo>
                  <a:close/>
                  <a:moveTo>
                    <a:pt x="28153" y="23951"/>
                  </a:moveTo>
                  <a:lnTo>
                    <a:pt x="26152" y="25118"/>
                  </a:lnTo>
                  <a:lnTo>
                    <a:pt x="28520" y="26453"/>
                  </a:lnTo>
                  <a:lnTo>
                    <a:pt x="28587" y="26453"/>
                  </a:lnTo>
                  <a:lnTo>
                    <a:pt x="30589" y="25319"/>
                  </a:lnTo>
                  <a:lnTo>
                    <a:pt x="28153" y="23951"/>
                  </a:lnTo>
                  <a:close/>
                  <a:moveTo>
                    <a:pt x="51737" y="24018"/>
                  </a:moveTo>
                  <a:lnTo>
                    <a:pt x="49736" y="25152"/>
                  </a:lnTo>
                  <a:lnTo>
                    <a:pt x="52071" y="26519"/>
                  </a:lnTo>
                  <a:lnTo>
                    <a:pt x="52171" y="26519"/>
                  </a:lnTo>
                  <a:lnTo>
                    <a:pt x="54139" y="25385"/>
                  </a:lnTo>
                  <a:lnTo>
                    <a:pt x="51737" y="24018"/>
                  </a:lnTo>
                  <a:close/>
                  <a:moveTo>
                    <a:pt x="43931" y="24285"/>
                  </a:moveTo>
                  <a:lnTo>
                    <a:pt x="41930" y="25419"/>
                  </a:lnTo>
                  <a:lnTo>
                    <a:pt x="44298" y="26753"/>
                  </a:lnTo>
                  <a:lnTo>
                    <a:pt x="44332" y="26753"/>
                  </a:lnTo>
                  <a:lnTo>
                    <a:pt x="44365" y="26786"/>
                  </a:lnTo>
                  <a:lnTo>
                    <a:pt x="46366" y="25652"/>
                  </a:lnTo>
                  <a:lnTo>
                    <a:pt x="43931" y="24285"/>
                  </a:lnTo>
                  <a:close/>
                  <a:moveTo>
                    <a:pt x="35792" y="24685"/>
                  </a:moveTo>
                  <a:lnTo>
                    <a:pt x="33791" y="25852"/>
                  </a:lnTo>
                  <a:lnTo>
                    <a:pt x="36159" y="27220"/>
                  </a:lnTo>
                  <a:lnTo>
                    <a:pt x="36259" y="27220"/>
                  </a:lnTo>
                  <a:lnTo>
                    <a:pt x="38227" y="26052"/>
                  </a:lnTo>
                  <a:lnTo>
                    <a:pt x="35792" y="24685"/>
                  </a:lnTo>
                  <a:close/>
                  <a:moveTo>
                    <a:pt x="61377" y="22683"/>
                  </a:moveTo>
                  <a:lnTo>
                    <a:pt x="55139" y="26286"/>
                  </a:lnTo>
                  <a:lnTo>
                    <a:pt x="57474" y="27654"/>
                  </a:lnTo>
                  <a:lnTo>
                    <a:pt x="57541" y="27654"/>
                  </a:lnTo>
                  <a:lnTo>
                    <a:pt x="63812" y="24051"/>
                  </a:lnTo>
                  <a:lnTo>
                    <a:pt x="61377" y="22683"/>
                  </a:lnTo>
                  <a:close/>
                  <a:moveTo>
                    <a:pt x="65080" y="24785"/>
                  </a:moveTo>
                  <a:lnTo>
                    <a:pt x="61878" y="26620"/>
                  </a:lnTo>
                  <a:lnTo>
                    <a:pt x="64246" y="27987"/>
                  </a:lnTo>
                  <a:lnTo>
                    <a:pt x="64346" y="27987"/>
                  </a:lnTo>
                  <a:lnTo>
                    <a:pt x="67515" y="26153"/>
                  </a:lnTo>
                  <a:lnTo>
                    <a:pt x="65080" y="24785"/>
                  </a:lnTo>
                  <a:close/>
                  <a:moveTo>
                    <a:pt x="24884" y="25819"/>
                  </a:moveTo>
                  <a:lnTo>
                    <a:pt x="22916" y="26986"/>
                  </a:lnTo>
                  <a:lnTo>
                    <a:pt x="25251" y="28354"/>
                  </a:lnTo>
                  <a:lnTo>
                    <a:pt x="25351" y="28354"/>
                  </a:lnTo>
                  <a:lnTo>
                    <a:pt x="27320" y="27187"/>
                  </a:lnTo>
                  <a:lnTo>
                    <a:pt x="24884" y="25819"/>
                  </a:lnTo>
                  <a:close/>
                  <a:moveTo>
                    <a:pt x="48468" y="25886"/>
                  </a:moveTo>
                  <a:lnTo>
                    <a:pt x="46500" y="27053"/>
                  </a:lnTo>
                  <a:lnTo>
                    <a:pt x="48835" y="28421"/>
                  </a:lnTo>
                  <a:lnTo>
                    <a:pt x="48935" y="28421"/>
                  </a:lnTo>
                  <a:lnTo>
                    <a:pt x="50903" y="27253"/>
                  </a:lnTo>
                  <a:lnTo>
                    <a:pt x="48468" y="25886"/>
                  </a:lnTo>
                  <a:close/>
                  <a:moveTo>
                    <a:pt x="40696" y="26153"/>
                  </a:moveTo>
                  <a:lnTo>
                    <a:pt x="38694" y="27287"/>
                  </a:lnTo>
                  <a:lnTo>
                    <a:pt x="41063" y="28654"/>
                  </a:lnTo>
                  <a:lnTo>
                    <a:pt x="41129" y="28654"/>
                  </a:lnTo>
                  <a:lnTo>
                    <a:pt x="43097" y="27520"/>
                  </a:lnTo>
                  <a:lnTo>
                    <a:pt x="40696" y="26153"/>
                  </a:lnTo>
                  <a:close/>
                  <a:moveTo>
                    <a:pt x="32557" y="26586"/>
                  </a:moveTo>
                  <a:lnTo>
                    <a:pt x="30555" y="27754"/>
                  </a:lnTo>
                  <a:lnTo>
                    <a:pt x="32890" y="29088"/>
                  </a:lnTo>
                  <a:cubicBezTo>
                    <a:pt x="32907" y="29105"/>
                    <a:pt x="32915" y="29113"/>
                    <a:pt x="32924" y="29113"/>
                  </a:cubicBezTo>
                  <a:cubicBezTo>
                    <a:pt x="32932" y="29113"/>
                    <a:pt x="32940" y="29105"/>
                    <a:pt x="32957" y="29088"/>
                  </a:cubicBezTo>
                  <a:lnTo>
                    <a:pt x="32990" y="29121"/>
                  </a:lnTo>
                  <a:lnTo>
                    <a:pt x="34958" y="27954"/>
                  </a:lnTo>
                  <a:lnTo>
                    <a:pt x="32557" y="26586"/>
                  </a:lnTo>
                  <a:close/>
                  <a:moveTo>
                    <a:pt x="53872" y="27020"/>
                  </a:moveTo>
                  <a:lnTo>
                    <a:pt x="51870" y="28187"/>
                  </a:lnTo>
                  <a:lnTo>
                    <a:pt x="54239" y="29555"/>
                  </a:lnTo>
                  <a:lnTo>
                    <a:pt x="54305" y="29555"/>
                  </a:lnTo>
                  <a:lnTo>
                    <a:pt x="56307" y="28387"/>
                  </a:lnTo>
                  <a:lnTo>
                    <a:pt x="53872" y="27020"/>
                  </a:lnTo>
                  <a:close/>
                  <a:moveTo>
                    <a:pt x="60643" y="27387"/>
                  </a:moveTo>
                  <a:lnTo>
                    <a:pt x="58142" y="28821"/>
                  </a:lnTo>
                  <a:lnTo>
                    <a:pt x="60477" y="30189"/>
                  </a:lnTo>
                  <a:lnTo>
                    <a:pt x="60577" y="30189"/>
                  </a:lnTo>
                  <a:lnTo>
                    <a:pt x="63078" y="28754"/>
                  </a:lnTo>
                  <a:lnTo>
                    <a:pt x="60643" y="27387"/>
                  </a:lnTo>
                  <a:close/>
                  <a:moveTo>
                    <a:pt x="21649" y="27720"/>
                  </a:moveTo>
                  <a:lnTo>
                    <a:pt x="19647" y="28888"/>
                  </a:lnTo>
                  <a:lnTo>
                    <a:pt x="22016" y="30222"/>
                  </a:lnTo>
                  <a:lnTo>
                    <a:pt x="22082" y="30222"/>
                  </a:lnTo>
                  <a:lnTo>
                    <a:pt x="24084" y="29088"/>
                  </a:lnTo>
                  <a:lnTo>
                    <a:pt x="21649" y="27720"/>
                  </a:lnTo>
                  <a:close/>
                  <a:moveTo>
                    <a:pt x="45232" y="27787"/>
                  </a:moveTo>
                  <a:lnTo>
                    <a:pt x="43231" y="28921"/>
                  </a:lnTo>
                  <a:lnTo>
                    <a:pt x="45566" y="30289"/>
                  </a:lnTo>
                  <a:lnTo>
                    <a:pt x="45666" y="30289"/>
                  </a:lnTo>
                  <a:lnTo>
                    <a:pt x="47634" y="29155"/>
                  </a:lnTo>
                  <a:lnTo>
                    <a:pt x="45232" y="27787"/>
                  </a:lnTo>
                  <a:close/>
                  <a:moveTo>
                    <a:pt x="37393" y="28021"/>
                  </a:moveTo>
                  <a:lnTo>
                    <a:pt x="35425" y="29188"/>
                  </a:lnTo>
                  <a:lnTo>
                    <a:pt x="37794" y="30522"/>
                  </a:lnTo>
                  <a:lnTo>
                    <a:pt x="37827" y="30522"/>
                  </a:lnTo>
                  <a:lnTo>
                    <a:pt x="39828" y="29388"/>
                  </a:lnTo>
                  <a:lnTo>
                    <a:pt x="37393" y="28021"/>
                  </a:lnTo>
                  <a:close/>
                  <a:moveTo>
                    <a:pt x="29288" y="28488"/>
                  </a:moveTo>
                  <a:lnTo>
                    <a:pt x="27286" y="29622"/>
                  </a:lnTo>
                  <a:lnTo>
                    <a:pt x="29655" y="30989"/>
                  </a:lnTo>
                  <a:lnTo>
                    <a:pt x="29721" y="30989"/>
                  </a:lnTo>
                  <a:lnTo>
                    <a:pt x="31723" y="29855"/>
                  </a:lnTo>
                  <a:lnTo>
                    <a:pt x="29288" y="28488"/>
                  </a:lnTo>
                  <a:close/>
                  <a:moveTo>
                    <a:pt x="50603" y="28921"/>
                  </a:moveTo>
                  <a:lnTo>
                    <a:pt x="48635" y="30055"/>
                  </a:lnTo>
                  <a:lnTo>
                    <a:pt x="50970" y="31423"/>
                  </a:lnTo>
                  <a:lnTo>
                    <a:pt x="51070" y="31423"/>
                  </a:lnTo>
                  <a:lnTo>
                    <a:pt x="53038" y="30289"/>
                  </a:lnTo>
                  <a:lnTo>
                    <a:pt x="50603" y="28921"/>
                  </a:lnTo>
                  <a:close/>
                  <a:moveTo>
                    <a:pt x="41963" y="29655"/>
                  </a:moveTo>
                  <a:lnTo>
                    <a:pt x="39962" y="30823"/>
                  </a:lnTo>
                  <a:lnTo>
                    <a:pt x="42330" y="32157"/>
                  </a:lnTo>
                  <a:lnTo>
                    <a:pt x="42364" y="32157"/>
                  </a:lnTo>
                  <a:lnTo>
                    <a:pt x="42397" y="32190"/>
                  </a:lnTo>
                  <a:lnTo>
                    <a:pt x="44398" y="31023"/>
                  </a:lnTo>
                  <a:lnTo>
                    <a:pt x="41963" y="29655"/>
                  </a:lnTo>
                  <a:close/>
                  <a:moveTo>
                    <a:pt x="56874" y="29555"/>
                  </a:moveTo>
                  <a:lnTo>
                    <a:pt x="54372" y="30989"/>
                  </a:lnTo>
                  <a:lnTo>
                    <a:pt x="56707" y="32357"/>
                  </a:lnTo>
                  <a:lnTo>
                    <a:pt x="56774" y="32357"/>
                  </a:lnTo>
                  <a:lnTo>
                    <a:pt x="59276" y="30923"/>
                  </a:lnTo>
                  <a:lnTo>
                    <a:pt x="56874" y="29555"/>
                  </a:lnTo>
                  <a:close/>
                  <a:moveTo>
                    <a:pt x="34158" y="29922"/>
                  </a:moveTo>
                  <a:lnTo>
                    <a:pt x="32156" y="31056"/>
                  </a:lnTo>
                  <a:lnTo>
                    <a:pt x="34525" y="32424"/>
                  </a:lnTo>
                  <a:lnTo>
                    <a:pt x="34591" y="32424"/>
                  </a:lnTo>
                  <a:lnTo>
                    <a:pt x="36593" y="31290"/>
                  </a:lnTo>
                  <a:lnTo>
                    <a:pt x="34158" y="29922"/>
                  </a:lnTo>
                  <a:close/>
                  <a:moveTo>
                    <a:pt x="26019" y="30356"/>
                  </a:moveTo>
                  <a:lnTo>
                    <a:pt x="24017" y="31490"/>
                  </a:lnTo>
                  <a:lnTo>
                    <a:pt x="26386" y="32857"/>
                  </a:lnTo>
                  <a:lnTo>
                    <a:pt x="26452" y="32857"/>
                  </a:lnTo>
                  <a:lnTo>
                    <a:pt x="28454" y="31723"/>
                  </a:lnTo>
                  <a:lnTo>
                    <a:pt x="26019" y="30356"/>
                  </a:lnTo>
                  <a:close/>
                  <a:moveTo>
                    <a:pt x="16979" y="30422"/>
                  </a:moveTo>
                  <a:lnTo>
                    <a:pt x="14977" y="31556"/>
                  </a:lnTo>
                  <a:lnTo>
                    <a:pt x="17312" y="32924"/>
                  </a:lnTo>
                  <a:lnTo>
                    <a:pt x="17412" y="32924"/>
                  </a:lnTo>
                  <a:lnTo>
                    <a:pt x="19414" y="31790"/>
                  </a:lnTo>
                  <a:lnTo>
                    <a:pt x="16979" y="30422"/>
                  </a:lnTo>
                  <a:close/>
                  <a:moveTo>
                    <a:pt x="47334" y="30789"/>
                  </a:moveTo>
                  <a:lnTo>
                    <a:pt x="45332" y="31923"/>
                  </a:lnTo>
                  <a:lnTo>
                    <a:pt x="47701" y="33291"/>
                  </a:lnTo>
                  <a:lnTo>
                    <a:pt x="47767" y="33291"/>
                  </a:lnTo>
                  <a:lnTo>
                    <a:pt x="49769" y="32157"/>
                  </a:lnTo>
                  <a:lnTo>
                    <a:pt x="47334" y="30789"/>
                  </a:lnTo>
                  <a:close/>
                  <a:moveTo>
                    <a:pt x="38694" y="31523"/>
                  </a:moveTo>
                  <a:lnTo>
                    <a:pt x="36693" y="32691"/>
                  </a:lnTo>
                  <a:lnTo>
                    <a:pt x="39028" y="34025"/>
                  </a:lnTo>
                  <a:lnTo>
                    <a:pt x="39128" y="34025"/>
                  </a:lnTo>
                  <a:lnTo>
                    <a:pt x="41096" y="32891"/>
                  </a:lnTo>
                  <a:lnTo>
                    <a:pt x="38694" y="31523"/>
                  </a:lnTo>
                  <a:close/>
                  <a:moveTo>
                    <a:pt x="30889" y="31790"/>
                  </a:moveTo>
                  <a:lnTo>
                    <a:pt x="28921" y="32924"/>
                  </a:lnTo>
                  <a:lnTo>
                    <a:pt x="31256" y="34292"/>
                  </a:lnTo>
                  <a:lnTo>
                    <a:pt x="31322" y="34292"/>
                  </a:lnTo>
                  <a:lnTo>
                    <a:pt x="33324" y="33158"/>
                  </a:lnTo>
                  <a:lnTo>
                    <a:pt x="30889" y="31790"/>
                  </a:lnTo>
                  <a:close/>
                  <a:moveTo>
                    <a:pt x="53071" y="31723"/>
                  </a:moveTo>
                  <a:lnTo>
                    <a:pt x="50569" y="33158"/>
                  </a:lnTo>
                  <a:lnTo>
                    <a:pt x="52938" y="34525"/>
                  </a:lnTo>
                  <a:lnTo>
                    <a:pt x="53005" y="34525"/>
                  </a:lnTo>
                  <a:lnTo>
                    <a:pt x="55506" y="33091"/>
                  </a:lnTo>
                  <a:lnTo>
                    <a:pt x="53071" y="31723"/>
                  </a:lnTo>
                  <a:close/>
                  <a:moveTo>
                    <a:pt x="22750" y="32224"/>
                  </a:moveTo>
                  <a:lnTo>
                    <a:pt x="20782" y="33358"/>
                  </a:lnTo>
                  <a:lnTo>
                    <a:pt x="23117" y="34725"/>
                  </a:lnTo>
                  <a:lnTo>
                    <a:pt x="23217" y="34725"/>
                  </a:lnTo>
                  <a:lnTo>
                    <a:pt x="25185" y="33591"/>
                  </a:lnTo>
                  <a:lnTo>
                    <a:pt x="22750" y="32224"/>
                  </a:lnTo>
                  <a:close/>
                  <a:moveTo>
                    <a:pt x="13710" y="32290"/>
                  </a:moveTo>
                  <a:lnTo>
                    <a:pt x="11708" y="33424"/>
                  </a:lnTo>
                  <a:lnTo>
                    <a:pt x="14077" y="34792"/>
                  </a:lnTo>
                  <a:lnTo>
                    <a:pt x="14143" y="34792"/>
                  </a:lnTo>
                  <a:lnTo>
                    <a:pt x="16145" y="33658"/>
                  </a:lnTo>
                  <a:lnTo>
                    <a:pt x="13710" y="32290"/>
                  </a:lnTo>
                  <a:close/>
                  <a:moveTo>
                    <a:pt x="44065" y="32657"/>
                  </a:moveTo>
                  <a:lnTo>
                    <a:pt x="42097" y="33825"/>
                  </a:lnTo>
                  <a:lnTo>
                    <a:pt x="44465" y="35159"/>
                  </a:lnTo>
                  <a:lnTo>
                    <a:pt x="44498" y="35159"/>
                  </a:lnTo>
                  <a:lnTo>
                    <a:pt x="44498" y="35192"/>
                  </a:lnTo>
                  <a:lnTo>
                    <a:pt x="46500" y="34025"/>
                  </a:lnTo>
                  <a:lnTo>
                    <a:pt x="44065" y="32657"/>
                  </a:lnTo>
                  <a:close/>
                  <a:moveTo>
                    <a:pt x="35425" y="33424"/>
                  </a:moveTo>
                  <a:lnTo>
                    <a:pt x="33457" y="34559"/>
                  </a:lnTo>
                  <a:lnTo>
                    <a:pt x="35792" y="35926"/>
                  </a:lnTo>
                  <a:lnTo>
                    <a:pt x="35892" y="35926"/>
                  </a:lnTo>
                  <a:lnTo>
                    <a:pt x="37860" y="34759"/>
                  </a:lnTo>
                  <a:lnTo>
                    <a:pt x="35425" y="33424"/>
                  </a:lnTo>
                  <a:close/>
                  <a:moveTo>
                    <a:pt x="27653" y="33658"/>
                  </a:moveTo>
                  <a:lnTo>
                    <a:pt x="25652" y="34825"/>
                  </a:lnTo>
                  <a:lnTo>
                    <a:pt x="27987" y="36160"/>
                  </a:lnTo>
                  <a:lnTo>
                    <a:pt x="28087" y="36160"/>
                  </a:lnTo>
                  <a:lnTo>
                    <a:pt x="30055" y="35026"/>
                  </a:lnTo>
                  <a:lnTo>
                    <a:pt x="27653" y="33658"/>
                  </a:lnTo>
                  <a:close/>
                  <a:moveTo>
                    <a:pt x="19514" y="34092"/>
                  </a:moveTo>
                  <a:lnTo>
                    <a:pt x="17513" y="35259"/>
                  </a:lnTo>
                  <a:lnTo>
                    <a:pt x="19848" y="36627"/>
                  </a:lnTo>
                  <a:lnTo>
                    <a:pt x="19948" y="36627"/>
                  </a:lnTo>
                  <a:lnTo>
                    <a:pt x="21949" y="35459"/>
                  </a:lnTo>
                  <a:lnTo>
                    <a:pt x="19514" y="34092"/>
                  </a:lnTo>
                  <a:close/>
                  <a:moveTo>
                    <a:pt x="10441" y="34158"/>
                  </a:moveTo>
                  <a:lnTo>
                    <a:pt x="8473" y="35326"/>
                  </a:lnTo>
                  <a:lnTo>
                    <a:pt x="10808" y="36693"/>
                  </a:lnTo>
                  <a:lnTo>
                    <a:pt x="10908" y="36693"/>
                  </a:lnTo>
                  <a:lnTo>
                    <a:pt x="12876" y="35526"/>
                  </a:lnTo>
                  <a:lnTo>
                    <a:pt x="10441" y="34158"/>
                  </a:lnTo>
                  <a:close/>
                  <a:moveTo>
                    <a:pt x="40829" y="34559"/>
                  </a:moveTo>
                  <a:lnTo>
                    <a:pt x="38828" y="35693"/>
                  </a:lnTo>
                  <a:lnTo>
                    <a:pt x="41196" y="37060"/>
                  </a:lnTo>
                  <a:lnTo>
                    <a:pt x="41263" y="37060"/>
                  </a:lnTo>
                  <a:lnTo>
                    <a:pt x="43264" y="35926"/>
                  </a:lnTo>
                  <a:lnTo>
                    <a:pt x="40829" y="34559"/>
                  </a:lnTo>
                  <a:close/>
                  <a:moveTo>
                    <a:pt x="32190" y="35292"/>
                  </a:moveTo>
                  <a:lnTo>
                    <a:pt x="30188" y="36460"/>
                  </a:lnTo>
                  <a:lnTo>
                    <a:pt x="32523" y="37794"/>
                  </a:lnTo>
                  <a:cubicBezTo>
                    <a:pt x="32540" y="37811"/>
                    <a:pt x="32548" y="37819"/>
                    <a:pt x="32557" y="37819"/>
                  </a:cubicBezTo>
                  <a:cubicBezTo>
                    <a:pt x="32565" y="37819"/>
                    <a:pt x="32573" y="37811"/>
                    <a:pt x="32590" y="37794"/>
                  </a:cubicBezTo>
                  <a:lnTo>
                    <a:pt x="32623" y="37828"/>
                  </a:lnTo>
                  <a:lnTo>
                    <a:pt x="34625" y="36660"/>
                  </a:lnTo>
                  <a:lnTo>
                    <a:pt x="32190" y="35292"/>
                  </a:lnTo>
                  <a:close/>
                  <a:moveTo>
                    <a:pt x="24384" y="35526"/>
                  </a:moveTo>
                  <a:lnTo>
                    <a:pt x="22383" y="36693"/>
                  </a:lnTo>
                  <a:lnTo>
                    <a:pt x="24751" y="38061"/>
                  </a:lnTo>
                  <a:lnTo>
                    <a:pt x="24784" y="38061"/>
                  </a:lnTo>
                  <a:lnTo>
                    <a:pt x="24818" y="38028"/>
                  </a:lnTo>
                  <a:lnTo>
                    <a:pt x="26819" y="36894"/>
                  </a:lnTo>
                  <a:lnTo>
                    <a:pt x="24384" y="35526"/>
                  </a:lnTo>
                  <a:close/>
                  <a:moveTo>
                    <a:pt x="16245" y="35993"/>
                  </a:moveTo>
                  <a:lnTo>
                    <a:pt x="14244" y="37160"/>
                  </a:lnTo>
                  <a:lnTo>
                    <a:pt x="16612" y="38495"/>
                  </a:lnTo>
                  <a:lnTo>
                    <a:pt x="16679" y="38495"/>
                  </a:lnTo>
                  <a:lnTo>
                    <a:pt x="18680" y="37361"/>
                  </a:lnTo>
                  <a:lnTo>
                    <a:pt x="16245" y="35993"/>
                  </a:lnTo>
                  <a:close/>
                  <a:moveTo>
                    <a:pt x="7205" y="36060"/>
                  </a:moveTo>
                  <a:lnTo>
                    <a:pt x="5204" y="37227"/>
                  </a:lnTo>
                  <a:lnTo>
                    <a:pt x="7539" y="38561"/>
                  </a:lnTo>
                  <a:lnTo>
                    <a:pt x="7605" y="38561"/>
                  </a:lnTo>
                  <a:lnTo>
                    <a:pt x="7639" y="38595"/>
                  </a:lnTo>
                  <a:lnTo>
                    <a:pt x="9640" y="37427"/>
                  </a:lnTo>
                  <a:lnTo>
                    <a:pt x="7205" y="36060"/>
                  </a:lnTo>
                  <a:close/>
                  <a:moveTo>
                    <a:pt x="37560" y="36427"/>
                  </a:moveTo>
                  <a:lnTo>
                    <a:pt x="35592" y="37594"/>
                  </a:lnTo>
                  <a:lnTo>
                    <a:pt x="37927" y="38928"/>
                  </a:lnTo>
                  <a:cubicBezTo>
                    <a:pt x="37944" y="38945"/>
                    <a:pt x="37952" y="38953"/>
                    <a:pt x="37960" y="38953"/>
                  </a:cubicBezTo>
                  <a:cubicBezTo>
                    <a:pt x="37969" y="38953"/>
                    <a:pt x="37977" y="38945"/>
                    <a:pt x="37994" y="38928"/>
                  </a:cubicBezTo>
                  <a:lnTo>
                    <a:pt x="38027" y="38962"/>
                  </a:lnTo>
                  <a:lnTo>
                    <a:pt x="39995" y="37794"/>
                  </a:lnTo>
                  <a:lnTo>
                    <a:pt x="37560" y="36427"/>
                  </a:lnTo>
                  <a:close/>
                  <a:moveTo>
                    <a:pt x="28921" y="37194"/>
                  </a:moveTo>
                  <a:lnTo>
                    <a:pt x="26919" y="38328"/>
                  </a:lnTo>
                  <a:lnTo>
                    <a:pt x="29288" y="39696"/>
                  </a:lnTo>
                  <a:lnTo>
                    <a:pt x="29354" y="39696"/>
                  </a:lnTo>
                  <a:lnTo>
                    <a:pt x="31356" y="38561"/>
                  </a:lnTo>
                  <a:lnTo>
                    <a:pt x="28921" y="37194"/>
                  </a:lnTo>
                  <a:close/>
                  <a:moveTo>
                    <a:pt x="21148" y="37427"/>
                  </a:moveTo>
                  <a:lnTo>
                    <a:pt x="19147" y="38561"/>
                  </a:lnTo>
                  <a:lnTo>
                    <a:pt x="21482" y="39929"/>
                  </a:lnTo>
                  <a:lnTo>
                    <a:pt x="21582" y="39929"/>
                  </a:lnTo>
                  <a:lnTo>
                    <a:pt x="23584" y="38795"/>
                  </a:lnTo>
                  <a:lnTo>
                    <a:pt x="21148" y="37427"/>
                  </a:lnTo>
                  <a:close/>
                  <a:moveTo>
                    <a:pt x="12976" y="37894"/>
                  </a:moveTo>
                  <a:lnTo>
                    <a:pt x="11008" y="39028"/>
                  </a:lnTo>
                  <a:lnTo>
                    <a:pt x="13343" y="40396"/>
                  </a:lnTo>
                  <a:lnTo>
                    <a:pt x="13443" y="40396"/>
                  </a:lnTo>
                  <a:lnTo>
                    <a:pt x="15411" y="39262"/>
                  </a:lnTo>
                  <a:lnTo>
                    <a:pt x="12976" y="37894"/>
                  </a:lnTo>
                  <a:close/>
                  <a:moveTo>
                    <a:pt x="34325" y="38328"/>
                  </a:moveTo>
                  <a:lnTo>
                    <a:pt x="32323" y="39462"/>
                  </a:lnTo>
                  <a:lnTo>
                    <a:pt x="34691" y="40830"/>
                  </a:lnTo>
                  <a:lnTo>
                    <a:pt x="34758" y="40830"/>
                  </a:lnTo>
                  <a:lnTo>
                    <a:pt x="36760" y="39696"/>
                  </a:lnTo>
                  <a:lnTo>
                    <a:pt x="34325" y="38328"/>
                  </a:lnTo>
                  <a:close/>
                  <a:moveTo>
                    <a:pt x="2502" y="38762"/>
                  </a:moveTo>
                  <a:lnTo>
                    <a:pt x="0" y="40196"/>
                  </a:lnTo>
                  <a:lnTo>
                    <a:pt x="2368" y="41564"/>
                  </a:lnTo>
                  <a:lnTo>
                    <a:pt x="2435" y="41564"/>
                  </a:lnTo>
                  <a:lnTo>
                    <a:pt x="4937" y="40129"/>
                  </a:lnTo>
                  <a:lnTo>
                    <a:pt x="2502" y="38762"/>
                  </a:lnTo>
                  <a:close/>
                  <a:moveTo>
                    <a:pt x="25652" y="39062"/>
                  </a:moveTo>
                  <a:lnTo>
                    <a:pt x="23684" y="40196"/>
                  </a:lnTo>
                  <a:lnTo>
                    <a:pt x="26019" y="41564"/>
                  </a:lnTo>
                  <a:lnTo>
                    <a:pt x="26119" y="41564"/>
                  </a:lnTo>
                  <a:lnTo>
                    <a:pt x="28087" y="40429"/>
                  </a:lnTo>
                  <a:lnTo>
                    <a:pt x="25652" y="39062"/>
                  </a:lnTo>
                  <a:close/>
                  <a:moveTo>
                    <a:pt x="17879" y="39329"/>
                  </a:moveTo>
                  <a:lnTo>
                    <a:pt x="15878" y="40463"/>
                  </a:lnTo>
                  <a:lnTo>
                    <a:pt x="18213" y="41830"/>
                  </a:lnTo>
                  <a:lnTo>
                    <a:pt x="18313" y="41830"/>
                  </a:lnTo>
                  <a:lnTo>
                    <a:pt x="20315" y="40696"/>
                  </a:lnTo>
                  <a:lnTo>
                    <a:pt x="17879" y="39329"/>
                  </a:lnTo>
                  <a:close/>
                  <a:moveTo>
                    <a:pt x="9740" y="39762"/>
                  </a:moveTo>
                  <a:lnTo>
                    <a:pt x="7739" y="40896"/>
                  </a:lnTo>
                  <a:lnTo>
                    <a:pt x="10074" y="42264"/>
                  </a:lnTo>
                  <a:lnTo>
                    <a:pt x="10174" y="42264"/>
                  </a:lnTo>
                  <a:lnTo>
                    <a:pt x="12175" y="41130"/>
                  </a:lnTo>
                  <a:lnTo>
                    <a:pt x="9740" y="39762"/>
                  </a:lnTo>
                  <a:close/>
                  <a:moveTo>
                    <a:pt x="31056" y="40229"/>
                  </a:moveTo>
                  <a:lnTo>
                    <a:pt x="29054" y="41397"/>
                  </a:lnTo>
                  <a:lnTo>
                    <a:pt x="31422" y="42731"/>
                  </a:lnTo>
                  <a:lnTo>
                    <a:pt x="31489" y="42731"/>
                  </a:lnTo>
                  <a:lnTo>
                    <a:pt x="33491" y="41597"/>
                  </a:lnTo>
                  <a:lnTo>
                    <a:pt x="31056" y="40229"/>
                  </a:lnTo>
                  <a:close/>
                  <a:moveTo>
                    <a:pt x="22383" y="40963"/>
                  </a:moveTo>
                  <a:lnTo>
                    <a:pt x="20415" y="42097"/>
                  </a:lnTo>
                  <a:lnTo>
                    <a:pt x="22750" y="43498"/>
                  </a:lnTo>
                  <a:lnTo>
                    <a:pt x="22816" y="43498"/>
                  </a:lnTo>
                  <a:lnTo>
                    <a:pt x="22850" y="43465"/>
                  </a:lnTo>
                  <a:lnTo>
                    <a:pt x="24818" y="42331"/>
                  </a:lnTo>
                  <a:lnTo>
                    <a:pt x="22383" y="40963"/>
                  </a:lnTo>
                  <a:close/>
                  <a:moveTo>
                    <a:pt x="14610" y="41230"/>
                  </a:moveTo>
                  <a:lnTo>
                    <a:pt x="12609" y="42398"/>
                  </a:lnTo>
                  <a:lnTo>
                    <a:pt x="14977" y="43732"/>
                  </a:lnTo>
                  <a:lnTo>
                    <a:pt x="15044" y="43732"/>
                  </a:lnTo>
                  <a:lnTo>
                    <a:pt x="17046" y="42598"/>
                  </a:lnTo>
                  <a:lnTo>
                    <a:pt x="14610" y="41230"/>
                  </a:lnTo>
                  <a:close/>
                  <a:moveTo>
                    <a:pt x="6471" y="41664"/>
                  </a:moveTo>
                  <a:lnTo>
                    <a:pt x="4470" y="42831"/>
                  </a:lnTo>
                  <a:lnTo>
                    <a:pt x="6838" y="44199"/>
                  </a:lnTo>
                  <a:lnTo>
                    <a:pt x="6905" y="44199"/>
                  </a:lnTo>
                  <a:lnTo>
                    <a:pt x="8906" y="43031"/>
                  </a:lnTo>
                  <a:lnTo>
                    <a:pt x="6471" y="41664"/>
                  </a:lnTo>
                  <a:close/>
                  <a:moveTo>
                    <a:pt x="27820" y="42064"/>
                  </a:moveTo>
                  <a:lnTo>
                    <a:pt x="25818" y="43231"/>
                  </a:lnTo>
                  <a:lnTo>
                    <a:pt x="28153" y="44599"/>
                  </a:lnTo>
                  <a:lnTo>
                    <a:pt x="28254" y="44599"/>
                  </a:lnTo>
                  <a:lnTo>
                    <a:pt x="30255" y="43432"/>
                  </a:lnTo>
                  <a:lnTo>
                    <a:pt x="27820" y="42064"/>
                  </a:lnTo>
                  <a:close/>
                  <a:moveTo>
                    <a:pt x="19147" y="42831"/>
                  </a:moveTo>
                  <a:lnTo>
                    <a:pt x="17146" y="43965"/>
                  </a:lnTo>
                  <a:lnTo>
                    <a:pt x="19514" y="45333"/>
                  </a:lnTo>
                  <a:lnTo>
                    <a:pt x="19581" y="45333"/>
                  </a:lnTo>
                  <a:lnTo>
                    <a:pt x="21582" y="44199"/>
                  </a:lnTo>
                  <a:lnTo>
                    <a:pt x="19147" y="42831"/>
                  </a:lnTo>
                  <a:close/>
                  <a:moveTo>
                    <a:pt x="49302" y="33891"/>
                  </a:moveTo>
                  <a:lnTo>
                    <a:pt x="31222" y="44366"/>
                  </a:lnTo>
                  <a:lnTo>
                    <a:pt x="33557" y="45700"/>
                  </a:lnTo>
                  <a:cubicBezTo>
                    <a:pt x="33574" y="45717"/>
                    <a:pt x="33582" y="45725"/>
                    <a:pt x="33591" y="45725"/>
                  </a:cubicBezTo>
                  <a:cubicBezTo>
                    <a:pt x="33599" y="45725"/>
                    <a:pt x="33607" y="45717"/>
                    <a:pt x="33624" y="45700"/>
                  </a:cubicBezTo>
                  <a:lnTo>
                    <a:pt x="33657" y="45733"/>
                  </a:lnTo>
                  <a:lnTo>
                    <a:pt x="51737" y="35259"/>
                  </a:lnTo>
                  <a:lnTo>
                    <a:pt x="49302" y="33891"/>
                  </a:lnTo>
                  <a:close/>
                  <a:moveTo>
                    <a:pt x="11341" y="43065"/>
                  </a:moveTo>
                  <a:lnTo>
                    <a:pt x="8173" y="44899"/>
                  </a:lnTo>
                  <a:lnTo>
                    <a:pt x="10508" y="46267"/>
                  </a:lnTo>
                  <a:lnTo>
                    <a:pt x="10608" y="46267"/>
                  </a:lnTo>
                  <a:lnTo>
                    <a:pt x="13777" y="44432"/>
                  </a:lnTo>
                  <a:lnTo>
                    <a:pt x="11341" y="43065"/>
                  </a:lnTo>
                  <a:close/>
                  <a:moveTo>
                    <a:pt x="24551" y="43965"/>
                  </a:moveTo>
                  <a:lnTo>
                    <a:pt x="22549" y="45099"/>
                  </a:lnTo>
                  <a:lnTo>
                    <a:pt x="24918" y="46467"/>
                  </a:lnTo>
                  <a:lnTo>
                    <a:pt x="24985" y="46467"/>
                  </a:lnTo>
                  <a:lnTo>
                    <a:pt x="26986" y="45333"/>
                  </a:lnTo>
                  <a:lnTo>
                    <a:pt x="24551" y="43965"/>
                  </a:lnTo>
                  <a:close/>
                  <a:moveTo>
                    <a:pt x="29955" y="45099"/>
                  </a:moveTo>
                  <a:lnTo>
                    <a:pt x="27453" y="46567"/>
                  </a:lnTo>
                  <a:lnTo>
                    <a:pt x="29788" y="47901"/>
                  </a:lnTo>
                  <a:lnTo>
                    <a:pt x="29855" y="47901"/>
                  </a:lnTo>
                  <a:lnTo>
                    <a:pt x="32356" y="46467"/>
                  </a:lnTo>
                  <a:lnTo>
                    <a:pt x="29955" y="45099"/>
                  </a:lnTo>
                  <a:close/>
                  <a:moveTo>
                    <a:pt x="21282" y="45833"/>
                  </a:moveTo>
                  <a:lnTo>
                    <a:pt x="19280" y="47001"/>
                  </a:lnTo>
                  <a:lnTo>
                    <a:pt x="21649" y="48368"/>
                  </a:lnTo>
                  <a:lnTo>
                    <a:pt x="21716" y="48368"/>
                  </a:lnTo>
                  <a:lnTo>
                    <a:pt x="23717" y="47201"/>
                  </a:lnTo>
                  <a:lnTo>
                    <a:pt x="21282" y="45833"/>
                  </a:lnTo>
                  <a:close/>
                  <a:moveTo>
                    <a:pt x="15878" y="44699"/>
                  </a:moveTo>
                  <a:lnTo>
                    <a:pt x="11842" y="47068"/>
                  </a:lnTo>
                  <a:lnTo>
                    <a:pt x="14210" y="48402"/>
                  </a:lnTo>
                  <a:lnTo>
                    <a:pt x="14277" y="48402"/>
                  </a:lnTo>
                  <a:lnTo>
                    <a:pt x="18313" y="46067"/>
                  </a:lnTo>
                  <a:lnTo>
                    <a:pt x="15878" y="44699"/>
                  </a:lnTo>
                  <a:close/>
                  <a:moveTo>
                    <a:pt x="26152" y="47268"/>
                  </a:moveTo>
                  <a:lnTo>
                    <a:pt x="23650" y="48702"/>
                  </a:lnTo>
                  <a:lnTo>
                    <a:pt x="26019" y="50070"/>
                  </a:lnTo>
                  <a:lnTo>
                    <a:pt x="26085" y="50070"/>
                  </a:lnTo>
                  <a:lnTo>
                    <a:pt x="28587" y="48635"/>
                  </a:lnTo>
                  <a:lnTo>
                    <a:pt x="26152" y="47268"/>
                  </a:lnTo>
                  <a:close/>
                  <a:moveTo>
                    <a:pt x="18013" y="47701"/>
                  </a:moveTo>
                  <a:lnTo>
                    <a:pt x="15511" y="49169"/>
                  </a:lnTo>
                  <a:lnTo>
                    <a:pt x="17879" y="50537"/>
                  </a:lnTo>
                  <a:lnTo>
                    <a:pt x="17946" y="50537"/>
                  </a:lnTo>
                  <a:lnTo>
                    <a:pt x="20448" y="49069"/>
                  </a:lnTo>
                  <a:lnTo>
                    <a:pt x="18013" y="47701"/>
                  </a:lnTo>
                  <a:close/>
                  <a:moveTo>
                    <a:pt x="22383" y="49436"/>
                  </a:moveTo>
                  <a:lnTo>
                    <a:pt x="19214" y="51271"/>
                  </a:lnTo>
                  <a:lnTo>
                    <a:pt x="21549" y="52638"/>
                  </a:lnTo>
                  <a:lnTo>
                    <a:pt x="21649" y="52638"/>
                  </a:lnTo>
                  <a:lnTo>
                    <a:pt x="24818" y="50804"/>
                  </a:lnTo>
                  <a:lnTo>
                    <a:pt x="22383" y="49436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114"/>
            <p:cNvSpPr/>
            <p:nvPr/>
          </p:nvSpPr>
          <p:spPr>
            <a:xfrm>
              <a:off x="2831350" y="2866650"/>
              <a:ext cx="1185050" cy="1259175"/>
            </a:xfrm>
            <a:custGeom>
              <a:rect b="b" l="l" r="r" t="t"/>
              <a:pathLst>
                <a:path extrusionOk="0" h="50367" w="47402">
                  <a:moveTo>
                    <a:pt x="29689" y="1"/>
                  </a:moveTo>
                  <a:lnTo>
                    <a:pt x="1" y="17180"/>
                  </a:lnTo>
                  <a:lnTo>
                    <a:pt x="1" y="38128"/>
                  </a:lnTo>
                  <a:cubicBezTo>
                    <a:pt x="68" y="39329"/>
                    <a:pt x="668" y="40397"/>
                    <a:pt x="1669" y="41064"/>
                  </a:cubicBezTo>
                  <a:lnTo>
                    <a:pt x="15045" y="48836"/>
                  </a:lnTo>
                  <a:cubicBezTo>
                    <a:pt x="16803" y="49857"/>
                    <a:pt x="19108" y="50366"/>
                    <a:pt x="21415" y="50366"/>
                  </a:cubicBezTo>
                  <a:cubicBezTo>
                    <a:pt x="23703" y="50366"/>
                    <a:pt x="25993" y="49866"/>
                    <a:pt x="27754" y="48869"/>
                  </a:cubicBezTo>
                  <a:lnTo>
                    <a:pt x="44766" y="39029"/>
                  </a:lnTo>
                  <a:cubicBezTo>
                    <a:pt x="46501" y="38028"/>
                    <a:pt x="47401" y="36694"/>
                    <a:pt x="47401" y="35360"/>
                  </a:cubicBezTo>
                  <a:lnTo>
                    <a:pt x="47401" y="32991"/>
                  </a:lnTo>
                  <a:lnTo>
                    <a:pt x="31390" y="23918"/>
                  </a:lnTo>
                  <a:cubicBezTo>
                    <a:pt x="30389" y="23251"/>
                    <a:pt x="29755" y="22183"/>
                    <a:pt x="29689" y="20983"/>
                  </a:cubicBezTo>
                  <a:lnTo>
                    <a:pt x="29689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114"/>
            <p:cNvSpPr/>
            <p:nvPr/>
          </p:nvSpPr>
          <p:spPr>
            <a:xfrm>
              <a:off x="2830525" y="3214400"/>
              <a:ext cx="178475" cy="757250"/>
            </a:xfrm>
            <a:custGeom>
              <a:rect b="b" l="l" r="r" t="t"/>
              <a:pathLst>
                <a:path extrusionOk="0" h="30290" w="7139">
                  <a:moveTo>
                    <a:pt x="5705" y="1"/>
                  </a:moveTo>
                  <a:lnTo>
                    <a:pt x="1" y="3270"/>
                  </a:lnTo>
                  <a:lnTo>
                    <a:pt x="1" y="24252"/>
                  </a:lnTo>
                  <a:cubicBezTo>
                    <a:pt x="67" y="25419"/>
                    <a:pt x="701" y="26520"/>
                    <a:pt x="1702" y="27154"/>
                  </a:cubicBezTo>
                  <a:lnTo>
                    <a:pt x="7139" y="30289"/>
                  </a:lnTo>
                  <a:lnTo>
                    <a:pt x="7139" y="27954"/>
                  </a:lnTo>
                  <a:lnTo>
                    <a:pt x="3737" y="25953"/>
                  </a:lnTo>
                  <a:cubicBezTo>
                    <a:pt x="2769" y="25319"/>
                    <a:pt x="2135" y="24218"/>
                    <a:pt x="2069" y="23051"/>
                  </a:cubicBezTo>
                  <a:lnTo>
                    <a:pt x="2069" y="6672"/>
                  </a:lnTo>
                  <a:lnTo>
                    <a:pt x="6038" y="4371"/>
                  </a:lnTo>
                  <a:cubicBezTo>
                    <a:pt x="5938" y="2903"/>
                    <a:pt x="5805" y="1435"/>
                    <a:pt x="570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114"/>
            <p:cNvSpPr/>
            <p:nvPr/>
          </p:nvSpPr>
          <p:spPr>
            <a:xfrm>
              <a:off x="2882225" y="2952550"/>
              <a:ext cx="1155850" cy="1113950"/>
            </a:xfrm>
            <a:custGeom>
              <a:rect b="b" l="l" r="r" t="t"/>
              <a:pathLst>
                <a:path extrusionOk="0" h="44558" w="46234">
                  <a:moveTo>
                    <a:pt x="29689" y="1"/>
                  </a:moveTo>
                  <a:lnTo>
                    <a:pt x="1" y="17146"/>
                  </a:lnTo>
                  <a:lnTo>
                    <a:pt x="1" y="33525"/>
                  </a:lnTo>
                  <a:cubicBezTo>
                    <a:pt x="67" y="34726"/>
                    <a:pt x="701" y="35793"/>
                    <a:pt x="1702" y="36460"/>
                  </a:cubicBezTo>
                  <a:lnTo>
                    <a:pt x="13010" y="43032"/>
                  </a:lnTo>
                  <a:cubicBezTo>
                    <a:pt x="14761" y="44049"/>
                    <a:pt x="17055" y="44558"/>
                    <a:pt x="19348" y="44558"/>
                  </a:cubicBezTo>
                  <a:cubicBezTo>
                    <a:pt x="21641" y="44558"/>
                    <a:pt x="23934" y="44049"/>
                    <a:pt x="25686" y="43032"/>
                  </a:cubicBezTo>
                  <a:lnTo>
                    <a:pt x="42731" y="33225"/>
                  </a:lnTo>
                  <a:cubicBezTo>
                    <a:pt x="46234" y="31190"/>
                    <a:pt x="46234" y="27921"/>
                    <a:pt x="42731" y="25886"/>
                  </a:cubicBezTo>
                  <a:lnTo>
                    <a:pt x="31390" y="19281"/>
                  </a:lnTo>
                  <a:cubicBezTo>
                    <a:pt x="30389" y="18647"/>
                    <a:pt x="29755" y="17547"/>
                    <a:pt x="29689" y="16379"/>
                  </a:cubicBezTo>
                  <a:lnTo>
                    <a:pt x="29689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114"/>
            <p:cNvSpPr/>
            <p:nvPr/>
          </p:nvSpPr>
          <p:spPr>
            <a:xfrm>
              <a:off x="2882225" y="2952550"/>
              <a:ext cx="870650" cy="959875"/>
            </a:xfrm>
            <a:custGeom>
              <a:rect b="b" l="l" r="r" t="t"/>
              <a:pathLst>
                <a:path extrusionOk="0" h="38395" w="34826">
                  <a:moveTo>
                    <a:pt x="29689" y="1"/>
                  </a:moveTo>
                  <a:lnTo>
                    <a:pt x="1" y="17146"/>
                  </a:lnTo>
                  <a:lnTo>
                    <a:pt x="1" y="33525"/>
                  </a:lnTo>
                  <a:cubicBezTo>
                    <a:pt x="67" y="34726"/>
                    <a:pt x="701" y="35793"/>
                    <a:pt x="1702" y="36460"/>
                  </a:cubicBezTo>
                  <a:lnTo>
                    <a:pt x="5071" y="38395"/>
                  </a:lnTo>
                  <a:lnTo>
                    <a:pt x="34826" y="21283"/>
                  </a:lnTo>
                  <a:lnTo>
                    <a:pt x="31390" y="19281"/>
                  </a:lnTo>
                  <a:cubicBezTo>
                    <a:pt x="30389" y="18647"/>
                    <a:pt x="29755" y="17547"/>
                    <a:pt x="29689" y="16379"/>
                  </a:cubicBezTo>
                  <a:lnTo>
                    <a:pt x="2968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114"/>
            <p:cNvSpPr/>
            <p:nvPr/>
          </p:nvSpPr>
          <p:spPr>
            <a:xfrm>
              <a:off x="1840650" y="486075"/>
              <a:ext cx="2648575" cy="3757525"/>
            </a:xfrm>
            <a:custGeom>
              <a:rect b="b" l="l" r="r" t="t"/>
              <a:pathLst>
                <a:path extrusionOk="0" h="150301" w="105943">
                  <a:moveTo>
                    <a:pt x="101959" y="1"/>
                  </a:moveTo>
                  <a:cubicBezTo>
                    <a:pt x="101227" y="1"/>
                    <a:pt x="100497" y="176"/>
                    <a:pt x="99839" y="523"/>
                  </a:cubicBezTo>
                  <a:lnTo>
                    <a:pt x="2102" y="56963"/>
                  </a:lnTo>
                  <a:cubicBezTo>
                    <a:pt x="835" y="57764"/>
                    <a:pt x="67" y="59131"/>
                    <a:pt x="1" y="60633"/>
                  </a:cubicBezTo>
                  <a:lnTo>
                    <a:pt x="1" y="146260"/>
                  </a:lnTo>
                  <a:cubicBezTo>
                    <a:pt x="34" y="147695"/>
                    <a:pt x="768" y="149029"/>
                    <a:pt x="1969" y="149830"/>
                  </a:cubicBezTo>
                  <a:cubicBezTo>
                    <a:pt x="2611" y="150143"/>
                    <a:pt x="3310" y="150301"/>
                    <a:pt x="4010" y="150301"/>
                  </a:cubicBezTo>
                  <a:cubicBezTo>
                    <a:pt x="4727" y="150301"/>
                    <a:pt x="5446" y="150134"/>
                    <a:pt x="6105" y="149796"/>
                  </a:cubicBezTo>
                  <a:lnTo>
                    <a:pt x="103808" y="93323"/>
                  </a:lnTo>
                  <a:cubicBezTo>
                    <a:pt x="105076" y="92522"/>
                    <a:pt x="105843" y="91154"/>
                    <a:pt x="105943" y="89653"/>
                  </a:cubicBezTo>
                  <a:lnTo>
                    <a:pt x="105943" y="4025"/>
                  </a:lnTo>
                  <a:cubicBezTo>
                    <a:pt x="105876" y="2591"/>
                    <a:pt x="105142" y="1257"/>
                    <a:pt x="103941" y="456"/>
                  </a:cubicBezTo>
                  <a:cubicBezTo>
                    <a:pt x="103316" y="151"/>
                    <a:pt x="102637" y="1"/>
                    <a:pt x="101959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114"/>
            <p:cNvSpPr/>
            <p:nvPr/>
          </p:nvSpPr>
          <p:spPr>
            <a:xfrm>
              <a:off x="1939900" y="549125"/>
              <a:ext cx="2549325" cy="3688500"/>
            </a:xfrm>
            <a:custGeom>
              <a:rect b="b" l="l" r="r" t="t"/>
              <a:pathLst>
                <a:path extrusionOk="0" h="147540" w="101973">
                  <a:moveTo>
                    <a:pt x="100809" y="1"/>
                  </a:moveTo>
                  <a:cubicBezTo>
                    <a:pt x="100520" y="1"/>
                    <a:pt x="100190" y="97"/>
                    <a:pt x="99838" y="302"/>
                  </a:cubicBezTo>
                  <a:lnTo>
                    <a:pt x="2135" y="56710"/>
                  </a:lnTo>
                  <a:cubicBezTo>
                    <a:pt x="867" y="57543"/>
                    <a:pt x="67" y="58878"/>
                    <a:pt x="0" y="60379"/>
                  </a:cubicBezTo>
                  <a:lnTo>
                    <a:pt x="0" y="146007"/>
                  </a:lnTo>
                  <a:cubicBezTo>
                    <a:pt x="0" y="146988"/>
                    <a:pt x="480" y="147539"/>
                    <a:pt x="1195" y="147539"/>
                  </a:cubicBezTo>
                  <a:cubicBezTo>
                    <a:pt x="1477" y="147539"/>
                    <a:pt x="1795" y="147454"/>
                    <a:pt x="2135" y="147274"/>
                  </a:cubicBezTo>
                  <a:lnTo>
                    <a:pt x="99838" y="90834"/>
                  </a:lnTo>
                  <a:cubicBezTo>
                    <a:pt x="101106" y="90000"/>
                    <a:pt x="101906" y="88666"/>
                    <a:pt x="101973" y="87165"/>
                  </a:cubicBezTo>
                  <a:lnTo>
                    <a:pt x="101973" y="1503"/>
                  </a:lnTo>
                  <a:cubicBezTo>
                    <a:pt x="101973" y="560"/>
                    <a:pt x="101506" y="1"/>
                    <a:pt x="100809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114"/>
            <p:cNvSpPr/>
            <p:nvPr/>
          </p:nvSpPr>
          <p:spPr>
            <a:xfrm>
              <a:off x="2016600" y="682000"/>
              <a:ext cx="2395075" cy="3194625"/>
            </a:xfrm>
            <a:custGeom>
              <a:rect b="b" l="l" r="r" t="t"/>
              <a:pathLst>
                <a:path extrusionOk="0" h="127785" w="95803">
                  <a:moveTo>
                    <a:pt x="95103" y="1"/>
                  </a:moveTo>
                  <a:cubicBezTo>
                    <a:pt x="94924" y="1"/>
                    <a:pt x="94720" y="62"/>
                    <a:pt x="94502" y="191"/>
                  </a:cubicBezTo>
                  <a:lnTo>
                    <a:pt x="1302" y="53996"/>
                  </a:lnTo>
                  <a:cubicBezTo>
                    <a:pt x="535" y="54497"/>
                    <a:pt x="34" y="55331"/>
                    <a:pt x="1" y="56231"/>
                  </a:cubicBezTo>
                  <a:lnTo>
                    <a:pt x="1" y="126849"/>
                  </a:lnTo>
                  <a:cubicBezTo>
                    <a:pt x="1" y="127444"/>
                    <a:pt x="290" y="127785"/>
                    <a:pt x="723" y="127785"/>
                  </a:cubicBezTo>
                  <a:cubicBezTo>
                    <a:pt x="896" y="127785"/>
                    <a:pt x="1092" y="127730"/>
                    <a:pt x="1302" y="127616"/>
                  </a:cubicBezTo>
                  <a:lnTo>
                    <a:pt x="94502" y="73777"/>
                  </a:lnTo>
                  <a:cubicBezTo>
                    <a:pt x="95269" y="73277"/>
                    <a:pt x="95769" y="72443"/>
                    <a:pt x="95803" y="71542"/>
                  </a:cubicBezTo>
                  <a:lnTo>
                    <a:pt x="95803" y="925"/>
                  </a:lnTo>
                  <a:cubicBezTo>
                    <a:pt x="95803" y="340"/>
                    <a:pt x="95523" y="1"/>
                    <a:pt x="95103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114"/>
            <p:cNvSpPr/>
            <p:nvPr/>
          </p:nvSpPr>
          <p:spPr>
            <a:xfrm>
              <a:off x="3220800" y="3255600"/>
              <a:ext cx="132625" cy="166475"/>
            </a:xfrm>
            <a:custGeom>
              <a:rect b="b" l="l" r="r" t="t"/>
              <a:pathLst>
                <a:path extrusionOk="0" h="6659" w="5305">
                  <a:moveTo>
                    <a:pt x="3737" y="521"/>
                  </a:moveTo>
                  <a:cubicBezTo>
                    <a:pt x="3903" y="521"/>
                    <a:pt x="4070" y="554"/>
                    <a:pt x="4204" y="655"/>
                  </a:cubicBezTo>
                  <a:cubicBezTo>
                    <a:pt x="4604" y="955"/>
                    <a:pt x="4837" y="1455"/>
                    <a:pt x="4771" y="1955"/>
                  </a:cubicBezTo>
                  <a:cubicBezTo>
                    <a:pt x="4671" y="3557"/>
                    <a:pt x="3837" y="4991"/>
                    <a:pt x="2536" y="5858"/>
                  </a:cubicBezTo>
                  <a:cubicBezTo>
                    <a:pt x="2293" y="6083"/>
                    <a:pt x="2008" y="6181"/>
                    <a:pt x="1730" y="6181"/>
                  </a:cubicBezTo>
                  <a:cubicBezTo>
                    <a:pt x="1017" y="6181"/>
                    <a:pt x="352" y="5531"/>
                    <a:pt x="568" y="4691"/>
                  </a:cubicBezTo>
                  <a:cubicBezTo>
                    <a:pt x="634" y="3123"/>
                    <a:pt x="1468" y="1689"/>
                    <a:pt x="2803" y="821"/>
                  </a:cubicBezTo>
                  <a:cubicBezTo>
                    <a:pt x="3070" y="655"/>
                    <a:pt x="3403" y="554"/>
                    <a:pt x="3737" y="521"/>
                  </a:cubicBezTo>
                  <a:close/>
                  <a:moveTo>
                    <a:pt x="3726" y="1"/>
                  </a:moveTo>
                  <a:cubicBezTo>
                    <a:pt x="3347" y="1"/>
                    <a:pt x="2930" y="121"/>
                    <a:pt x="2502" y="354"/>
                  </a:cubicBezTo>
                  <a:cubicBezTo>
                    <a:pt x="1035" y="1322"/>
                    <a:pt x="101" y="2956"/>
                    <a:pt x="1" y="4691"/>
                  </a:cubicBezTo>
                  <a:cubicBezTo>
                    <a:pt x="1" y="5525"/>
                    <a:pt x="334" y="6158"/>
                    <a:pt x="835" y="6459"/>
                  </a:cubicBezTo>
                  <a:cubicBezTo>
                    <a:pt x="1068" y="6592"/>
                    <a:pt x="1335" y="6659"/>
                    <a:pt x="1602" y="6659"/>
                  </a:cubicBezTo>
                  <a:cubicBezTo>
                    <a:pt x="2035" y="6625"/>
                    <a:pt x="2436" y="6525"/>
                    <a:pt x="2803" y="6292"/>
                  </a:cubicBezTo>
                  <a:cubicBezTo>
                    <a:pt x="4270" y="5325"/>
                    <a:pt x="5204" y="3723"/>
                    <a:pt x="5304" y="1955"/>
                  </a:cubicBezTo>
                  <a:cubicBezTo>
                    <a:pt x="5304" y="1122"/>
                    <a:pt x="5004" y="521"/>
                    <a:pt x="4471" y="188"/>
                  </a:cubicBezTo>
                  <a:cubicBezTo>
                    <a:pt x="4248" y="62"/>
                    <a:pt x="3996" y="1"/>
                    <a:pt x="3726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114"/>
            <p:cNvSpPr/>
            <p:nvPr/>
          </p:nvSpPr>
          <p:spPr>
            <a:xfrm>
              <a:off x="1839825" y="1949350"/>
              <a:ext cx="152625" cy="2293850"/>
            </a:xfrm>
            <a:custGeom>
              <a:rect b="b" l="l" r="r" t="t"/>
              <a:pathLst>
                <a:path extrusionOk="0" h="91754" w="6105">
                  <a:moveTo>
                    <a:pt x="6105" y="91232"/>
                  </a:moveTo>
                  <a:lnTo>
                    <a:pt x="6105" y="91232"/>
                  </a:lnTo>
                  <a:cubicBezTo>
                    <a:pt x="6045" y="91263"/>
                    <a:pt x="5985" y="91293"/>
                    <a:pt x="5925" y="91321"/>
                  </a:cubicBezTo>
                  <a:lnTo>
                    <a:pt x="5925" y="91321"/>
                  </a:lnTo>
                  <a:cubicBezTo>
                    <a:pt x="5984" y="91295"/>
                    <a:pt x="6044" y="91265"/>
                    <a:pt x="6105" y="91232"/>
                  </a:cubicBezTo>
                  <a:close/>
                  <a:moveTo>
                    <a:pt x="634" y="0"/>
                  </a:moveTo>
                  <a:cubicBezTo>
                    <a:pt x="267" y="634"/>
                    <a:pt x="34" y="1334"/>
                    <a:pt x="0" y="2068"/>
                  </a:cubicBezTo>
                  <a:lnTo>
                    <a:pt x="0" y="87963"/>
                  </a:lnTo>
                  <a:cubicBezTo>
                    <a:pt x="67" y="89331"/>
                    <a:pt x="801" y="90598"/>
                    <a:pt x="2002" y="91299"/>
                  </a:cubicBezTo>
                  <a:cubicBezTo>
                    <a:pt x="2627" y="91603"/>
                    <a:pt x="3307" y="91754"/>
                    <a:pt x="3984" y="91754"/>
                  </a:cubicBezTo>
                  <a:cubicBezTo>
                    <a:pt x="4650" y="91754"/>
                    <a:pt x="5315" y="91609"/>
                    <a:pt x="5925" y="91321"/>
                  </a:cubicBezTo>
                  <a:lnTo>
                    <a:pt x="5925" y="91321"/>
                  </a:lnTo>
                  <a:cubicBezTo>
                    <a:pt x="5635" y="91454"/>
                    <a:pt x="5371" y="91516"/>
                    <a:pt x="5137" y="91516"/>
                  </a:cubicBezTo>
                  <a:cubicBezTo>
                    <a:pt x="4405" y="91516"/>
                    <a:pt x="3970" y="90913"/>
                    <a:pt x="3970" y="89998"/>
                  </a:cubicBezTo>
                  <a:lnTo>
                    <a:pt x="3970" y="4370"/>
                  </a:lnTo>
                  <a:cubicBezTo>
                    <a:pt x="4003" y="3636"/>
                    <a:pt x="4237" y="2902"/>
                    <a:pt x="4604" y="2268"/>
                  </a:cubicBezTo>
                  <a:lnTo>
                    <a:pt x="634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114"/>
            <p:cNvSpPr/>
            <p:nvPr/>
          </p:nvSpPr>
          <p:spPr>
            <a:xfrm>
              <a:off x="1562125" y="1784225"/>
              <a:ext cx="60075" cy="1693725"/>
            </a:xfrm>
            <a:custGeom>
              <a:rect b="b" l="l" r="r" t="t"/>
              <a:pathLst>
                <a:path extrusionOk="0" h="67749" w="2403">
                  <a:moveTo>
                    <a:pt x="34" y="0"/>
                  </a:moveTo>
                  <a:lnTo>
                    <a:pt x="34" y="65480"/>
                  </a:lnTo>
                  <a:cubicBezTo>
                    <a:pt x="0" y="65981"/>
                    <a:pt x="234" y="66448"/>
                    <a:pt x="667" y="66748"/>
                  </a:cubicBezTo>
                  <a:lnTo>
                    <a:pt x="2402" y="67749"/>
                  </a:lnTo>
                  <a:cubicBezTo>
                    <a:pt x="2068" y="67449"/>
                    <a:pt x="1868" y="66982"/>
                    <a:pt x="1902" y="66548"/>
                  </a:cubicBezTo>
                  <a:lnTo>
                    <a:pt x="1902" y="1101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114"/>
            <p:cNvSpPr/>
            <p:nvPr/>
          </p:nvSpPr>
          <p:spPr>
            <a:xfrm>
              <a:off x="1608825" y="380725"/>
              <a:ext cx="2232450" cy="3100575"/>
            </a:xfrm>
            <a:custGeom>
              <a:rect b="b" l="l" r="r" t="t"/>
              <a:pathLst>
                <a:path extrusionOk="0" h="124023" w="89298">
                  <a:moveTo>
                    <a:pt x="88497" y="0"/>
                  </a:moveTo>
                  <a:cubicBezTo>
                    <a:pt x="88297" y="0"/>
                    <a:pt x="88063" y="67"/>
                    <a:pt x="87863" y="200"/>
                  </a:cubicBezTo>
                  <a:lnTo>
                    <a:pt x="1468" y="50036"/>
                  </a:lnTo>
                  <a:cubicBezTo>
                    <a:pt x="601" y="50603"/>
                    <a:pt x="67" y="51537"/>
                    <a:pt x="0" y="52538"/>
                  </a:cubicBezTo>
                  <a:lnTo>
                    <a:pt x="0" y="122688"/>
                  </a:lnTo>
                  <a:cubicBezTo>
                    <a:pt x="0" y="123388"/>
                    <a:pt x="434" y="124022"/>
                    <a:pt x="968" y="124022"/>
                  </a:cubicBezTo>
                  <a:cubicBezTo>
                    <a:pt x="1134" y="124022"/>
                    <a:pt x="1301" y="123955"/>
                    <a:pt x="1468" y="123889"/>
                  </a:cubicBezTo>
                  <a:lnTo>
                    <a:pt x="87863" y="73986"/>
                  </a:lnTo>
                  <a:cubicBezTo>
                    <a:pt x="88730" y="73453"/>
                    <a:pt x="89264" y="72519"/>
                    <a:pt x="89297" y="71485"/>
                  </a:cubicBezTo>
                  <a:lnTo>
                    <a:pt x="89297" y="1034"/>
                  </a:lnTo>
                  <a:cubicBezTo>
                    <a:pt x="89297" y="367"/>
                    <a:pt x="88997" y="0"/>
                    <a:pt x="8849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114"/>
            <p:cNvSpPr/>
            <p:nvPr/>
          </p:nvSpPr>
          <p:spPr>
            <a:xfrm>
              <a:off x="1562950" y="354750"/>
              <a:ext cx="2278325" cy="1528725"/>
            </a:xfrm>
            <a:custGeom>
              <a:rect b="b" l="l" r="r" t="t"/>
              <a:pathLst>
                <a:path extrusionOk="0" h="61149" w="91133">
                  <a:moveTo>
                    <a:pt x="88464" y="1"/>
                  </a:moveTo>
                  <a:cubicBezTo>
                    <a:pt x="88248" y="1"/>
                    <a:pt x="88039" y="69"/>
                    <a:pt x="87863" y="205"/>
                  </a:cubicBezTo>
                  <a:lnTo>
                    <a:pt x="1435" y="50041"/>
                  </a:lnTo>
                  <a:cubicBezTo>
                    <a:pt x="1035" y="50308"/>
                    <a:pt x="701" y="50675"/>
                    <a:pt x="468" y="51108"/>
                  </a:cubicBezTo>
                  <a:cubicBezTo>
                    <a:pt x="201" y="51509"/>
                    <a:pt x="34" y="52009"/>
                    <a:pt x="1" y="52543"/>
                  </a:cubicBezTo>
                  <a:lnTo>
                    <a:pt x="1" y="60081"/>
                  </a:lnTo>
                  <a:lnTo>
                    <a:pt x="1869" y="61149"/>
                  </a:lnTo>
                  <a:lnTo>
                    <a:pt x="91132" y="9645"/>
                  </a:lnTo>
                  <a:lnTo>
                    <a:pt x="91132" y="2040"/>
                  </a:lnTo>
                  <a:cubicBezTo>
                    <a:pt x="91132" y="1973"/>
                    <a:pt x="91132" y="1873"/>
                    <a:pt x="91132" y="1806"/>
                  </a:cubicBezTo>
                  <a:cubicBezTo>
                    <a:pt x="91099" y="1740"/>
                    <a:pt x="91099" y="1673"/>
                    <a:pt x="91066" y="1606"/>
                  </a:cubicBezTo>
                  <a:cubicBezTo>
                    <a:pt x="91066" y="1573"/>
                    <a:pt x="91032" y="1506"/>
                    <a:pt x="90999" y="1439"/>
                  </a:cubicBezTo>
                  <a:cubicBezTo>
                    <a:pt x="90966" y="1406"/>
                    <a:pt x="90932" y="1339"/>
                    <a:pt x="90899" y="1306"/>
                  </a:cubicBezTo>
                  <a:cubicBezTo>
                    <a:pt x="90866" y="1273"/>
                    <a:pt x="90832" y="1206"/>
                    <a:pt x="90799" y="1206"/>
                  </a:cubicBezTo>
                  <a:cubicBezTo>
                    <a:pt x="90765" y="1173"/>
                    <a:pt x="90732" y="1139"/>
                    <a:pt x="90699" y="1106"/>
                  </a:cubicBezTo>
                  <a:cubicBezTo>
                    <a:pt x="90432" y="972"/>
                    <a:pt x="89164" y="272"/>
                    <a:pt x="88931" y="105"/>
                  </a:cubicBezTo>
                  <a:cubicBezTo>
                    <a:pt x="88778" y="36"/>
                    <a:pt x="88619" y="1"/>
                    <a:pt x="88464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114"/>
            <p:cNvSpPr/>
            <p:nvPr/>
          </p:nvSpPr>
          <p:spPr>
            <a:xfrm>
              <a:off x="1562950" y="1632450"/>
              <a:ext cx="56725" cy="251025"/>
            </a:xfrm>
            <a:custGeom>
              <a:rect b="b" l="l" r="r" t="t"/>
              <a:pathLst>
                <a:path extrusionOk="0" h="10041" w="2269">
                  <a:moveTo>
                    <a:pt x="434" y="0"/>
                  </a:moveTo>
                  <a:cubicBezTo>
                    <a:pt x="167" y="434"/>
                    <a:pt x="34" y="901"/>
                    <a:pt x="1" y="1435"/>
                  </a:cubicBezTo>
                  <a:lnTo>
                    <a:pt x="1" y="8973"/>
                  </a:lnTo>
                  <a:lnTo>
                    <a:pt x="1835" y="10041"/>
                  </a:lnTo>
                  <a:lnTo>
                    <a:pt x="1835" y="2469"/>
                  </a:lnTo>
                  <a:cubicBezTo>
                    <a:pt x="1869" y="2168"/>
                    <a:pt x="1902" y="1868"/>
                    <a:pt x="2035" y="1568"/>
                  </a:cubicBezTo>
                  <a:cubicBezTo>
                    <a:pt x="2035" y="1535"/>
                    <a:pt x="2069" y="1468"/>
                    <a:pt x="2069" y="1435"/>
                  </a:cubicBezTo>
                  <a:cubicBezTo>
                    <a:pt x="2136" y="1301"/>
                    <a:pt x="2202" y="1168"/>
                    <a:pt x="2269" y="1034"/>
                  </a:cubicBezTo>
                  <a:lnTo>
                    <a:pt x="43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114"/>
            <p:cNvSpPr/>
            <p:nvPr/>
          </p:nvSpPr>
          <p:spPr>
            <a:xfrm>
              <a:off x="1609650" y="380600"/>
              <a:ext cx="2231625" cy="1502875"/>
            </a:xfrm>
            <a:custGeom>
              <a:rect b="b" l="l" r="r" t="t"/>
              <a:pathLst>
                <a:path extrusionOk="0" h="60115" w="89265">
                  <a:moveTo>
                    <a:pt x="88400" y="1"/>
                  </a:moveTo>
                  <a:cubicBezTo>
                    <a:pt x="88201" y="1"/>
                    <a:pt x="88002" y="67"/>
                    <a:pt x="87830" y="205"/>
                  </a:cubicBezTo>
                  <a:lnTo>
                    <a:pt x="1435" y="50041"/>
                  </a:lnTo>
                  <a:cubicBezTo>
                    <a:pt x="1001" y="50308"/>
                    <a:pt x="634" y="50675"/>
                    <a:pt x="401" y="51108"/>
                  </a:cubicBezTo>
                  <a:cubicBezTo>
                    <a:pt x="334" y="51242"/>
                    <a:pt x="268" y="51375"/>
                    <a:pt x="201" y="51509"/>
                  </a:cubicBezTo>
                  <a:cubicBezTo>
                    <a:pt x="201" y="51542"/>
                    <a:pt x="167" y="51609"/>
                    <a:pt x="167" y="51642"/>
                  </a:cubicBezTo>
                  <a:cubicBezTo>
                    <a:pt x="34" y="51942"/>
                    <a:pt x="1" y="52242"/>
                    <a:pt x="1" y="52543"/>
                  </a:cubicBezTo>
                  <a:lnTo>
                    <a:pt x="1" y="60115"/>
                  </a:lnTo>
                  <a:lnTo>
                    <a:pt x="89264" y="8611"/>
                  </a:lnTo>
                  <a:lnTo>
                    <a:pt x="89264" y="1006"/>
                  </a:lnTo>
                  <a:cubicBezTo>
                    <a:pt x="89264" y="939"/>
                    <a:pt x="89264" y="839"/>
                    <a:pt x="89264" y="772"/>
                  </a:cubicBezTo>
                  <a:cubicBezTo>
                    <a:pt x="89231" y="706"/>
                    <a:pt x="89231" y="639"/>
                    <a:pt x="89198" y="572"/>
                  </a:cubicBezTo>
                  <a:cubicBezTo>
                    <a:pt x="89198" y="539"/>
                    <a:pt x="89164" y="472"/>
                    <a:pt x="89131" y="405"/>
                  </a:cubicBezTo>
                  <a:cubicBezTo>
                    <a:pt x="89098" y="372"/>
                    <a:pt x="89064" y="305"/>
                    <a:pt x="89031" y="272"/>
                  </a:cubicBezTo>
                  <a:cubicBezTo>
                    <a:pt x="88998" y="239"/>
                    <a:pt x="88964" y="172"/>
                    <a:pt x="88931" y="172"/>
                  </a:cubicBezTo>
                  <a:cubicBezTo>
                    <a:pt x="88770" y="59"/>
                    <a:pt x="88585" y="1"/>
                    <a:pt x="88400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114"/>
            <p:cNvSpPr/>
            <p:nvPr/>
          </p:nvSpPr>
          <p:spPr>
            <a:xfrm>
              <a:off x="1573800" y="354750"/>
              <a:ext cx="2255800" cy="1303575"/>
            </a:xfrm>
            <a:custGeom>
              <a:rect b="b" l="l" r="r" t="t"/>
              <a:pathLst>
                <a:path extrusionOk="0" h="52143" w="90232">
                  <a:moveTo>
                    <a:pt x="88024" y="1"/>
                  </a:moveTo>
                  <a:cubicBezTo>
                    <a:pt x="87814" y="1"/>
                    <a:pt x="87605" y="69"/>
                    <a:pt x="87429" y="205"/>
                  </a:cubicBezTo>
                  <a:lnTo>
                    <a:pt x="1001" y="50041"/>
                  </a:lnTo>
                  <a:cubicBezTo>
                    <a:pt x="601" y="50308"/>
                    <a:pt x="267" y="50675"/>
                    <a:pt x="0" y="51108"/>
                  </a:cubicBezTo>
                  <a:lnTo>
                    <a:pt x="1835" y="52142"/>
                  </a:lnTo>
                  <a:cubicBezTo>
                    <a:pt x="2068" y="51709"/>
                    <a:pt x="2435" y="51342"/>
                    <a:pt x="2869" y="51075"/>
                  </a:cubicBezTo>
                  <a:lnTo>
                    <a:pt x="89264" y="1239"/>
                  </a:lnTo>
                  <a:cubicBezTo>
                    <a:pt x="89458" y="1110"/>
                    <a:pt x="89666" y="1036"/>
                    <a:pt x="89878" y="1036"/>
                  </a:cubicBezTo>
                  <a:cubicBezTo>
                    <a:pt x="89995" y="1036"/>
                    <a:pt x="90113" y="1059"/>
                    <a:pt x="90231" y="1106"/>
                  </a:cubicBezTo>
                  <a:cubicBezTo>
                    <a:pt x="89931" y="939"/>
                    <a:pt x="88730" y="272"/>
                    <a:pt x="88463" y="105"/>
                  </a:cubicBezTo>
                  <a:cubicBezTo>
                    <a:pt x="88324" y="36"/>
                    <a:pt x="88174" y="1"/>
                    <a:pt x="880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114"/>
            <p:cNvSpPr/>
            <p:nvPr/>
          </p:nvSpPr>
          <p:spPr>
            <a:xfrm>
              <a:off x="1818975" y="1623275"/>
              <a:ext cx="34200" cy="70900"/>
            </a:xfrm>
            <a:custGeom>
              <a:rect b="b" l="l" r="r" t="t"/>
              <a:pathLst>
                <a:path extrusionOk="0" h="2836" w="1368">
                  <a:moveTo>
                    <a:pt x="934" y="0"/>
                  </a:moveTo>
                  <a:cubicBezTo>
                    <a:pt x="868" y="34"/>
                    <a:pt x="768" y="67"/>
                    <a:pt x="667" y="100"/>
                  </a:cubicBezTo>
                  <a:cubicBezTo>
                    <a:pt x="567" y="167"/>
                    <a:pt x="467" y="234"/>
                    <a:pt x="401" y="334"/>
                  </a:cubicBezTo>
                  <a:cubicBezTo>
                    <a:pt x="267" y="501"/>
                    <a:pt x="134" y="734"/>
                    <a:pt x="67" y="968"/>
                  </a:cubicBezTo>
                  <a:cubicBezTo>
                    <a:pt x="67" y="1034"/>
                    <a:pt x="34" y="1168"/>
                    <a:pt x="34" y="1268"/>
                  </a:cubicBezTo>
                  <a:cubicBezTo>
                    <a:pt x="34" y="1335"/>
                    <a:pt x="34" y="1435"/>
                    <a:pt x="67" y="1501"/>
                  </a:cubicBezTo>
                  <a:cubicBezTo>
                    <a:pt x="67" y="1568"/>
                    <a:pt x="100" y="1635"/>
                    <a:pt x="134" y="1668"/>
                  </a:cubicBezTo>
                  <a:cubicBezTo>
                    <a:pt x="167" y="1735"/>
                    <a:pt x="234" y="1768"/>
                    <a:pt x="267" y="1768"/>
                  </a:cubicBezTo>
                  <a:cubicBezTo>
                    <a:pt x="317" y="1785"/>
                    <a:pt x="359" y="1793"/>
                    <a:pt x="396" y="1793"/>
                  </a:cubicBezTo>
                  <a:cubicBezTo>
                    <a:pt x="434" y="1793"/>
                    <a:pt x="467" y="1785"/>
                    <a:pt x="501" y="1768"/>
                  </a:cubicBezTo>
                  <a:lnTo>
                    <a:pt x="734" y="1702"/>
                  </a:lnTo>
                  <a:cubicBezTo>
                    <a:pt x="801" y="1702"/>
                    <a:pt x="834" y="1702"/>
                    <a:pt x="868" y="1668"/>
                  </a:cubicBezTo>
                  <a:lnTo>
                    <a:pt x="968" y="1668"/>
                  </a:lnTo>
                  <a:cubicBezTo>
                    <a:pt x="968" y="1702"/>
                    <a:pt x="968" y="1735"/>
                    <a:pt x="968" y="1768"/>
                  </a:cubicBezTo>
                  <a:cubicBezTo>
                    <a:pt x="968" y="1802"/>
                    <a:pt x="968" y="1868"/>
                    <a:pt x="934" y="1902"/>
                  </a:cubicBezTo>
                  <a:cubicBezTo>
                    <a:pt x="901" y="1935"/>
                    <a:pt x="901" y="1968"/>
                    <a:pt x="868" y="2002"/>
                  </a:cubicBezTo>
                  <a:cubicBezTo>
                    <a:pt x="834" y="2035"/>
                    <a:pt x="801" y="2068"/>
                    <a:pt x="768" y="2068"/>
                  </a:cubicBezTo>
                  <a:lnTo>
                    <a:pt x="667" y="2135"/>
                  </a:lnTo>
                  <a:cubicBezTo>
                    <a:pt x="634" y="2169"/>
                    <a:pt x="567" y="2202"/>
                    <a:pt x="501" y="2202"/>
                  </a:cubicBezTo>
                  <a:cubicBezTo>
                    <a:pt x="501" y="2202"/>
                    <a:pt x="467" y="2202"/>
                    <a:pt x="434" y="2169"/>
                  </a:cubicBezTo>
                  <a:cubicBezTo>
                    <a:pt x="401" y="2169"/>
                    <a:pt x="401" y="2135"/>
                    <a:pt x="367" y="2135"/>
                  </a:cubicBezTo>
                  <a:lnTo>
                    <a:pt x="301" y="2135"/>
                  </a:lnTo>
                  <a:lnTo>
                    <a:pt x="67" y="2269"/>
                  </a:lnTo>
                  <a:cubicBezTo>
                    <a:pt x="34" y="2269"/>
                    <a:pt x="34" y="2302"/>
                    <a:pt x="0" y="2335"/>
                  </a:cubicBezTo>
                  <a:cubicBezTo>
                    <a:pt x="0" y="2369"/>
                    <a:pt x="0" y="2402"/>
                    <a:pt x="0" y="2435"/>
                  </a:cubicBezTo>
                  <a:cubicBezTo>
                    <a:pt x="0" y="2502"/>
                    <a:pt x="0" y="2602"/>
                    <a:pt x="34" y="2669"/>
                  </a:cubicBezTo>
                  <a:cubicBezTo>
                    <a:pt x="67" y="2702"/>
                    <a:pt x="100" y="2769"/>
                    <a:pt x="167" y="2802"/>
                  </a:cubicBezTo>
                  <a:cubicBezTo>
                    <a:pt x="234" y="2836"/>
                    <a:pt x="301" y="2836"/>
                    <a:pt x="367" y="2836"/>
                  </a:cubicBezTo>
                  <a:cubicBezTo>
                    <a:pt x="501" y="2802"/>
                    <a:pt x="601" y="2769"/>
                    <a:pt x="667" y="2702"/>
                  </a:cubicBezTo>
                  <a:cubicBezTo>
                    <a:pt x="768" y="2636"/>
                    <a:pt x="868" y="2569"/>
                    <a:pt x="968" y="2469"/>
                  </a:cubicBezTo>
                  <a:cubicBezTo>
                    <a:pt x="1068" y="2402"/>
                    <a:pt x="1134" y="2302"/>
                    <a:pt x="1201" y="2169"/>
                  </a:cubicBezTo>
                  <a:cubicBezTo>
                    <a:pt x="1235" y="2068"/>
                    <a:pt x="1301" y="1968"/>
                    <a:pt x="1335" y="1868"/>
                  </a:cubicBezTo>
                  <a:cubicBezTo>
                    <a:pt x="1335" y="1768"/>
                    <a:pt x="1368" y="1668"/>
                    <a:pt x="1368" y="1568"/>
                  </a:cubicBezTo>
                  <a:cubicBezTo>
                    <a:pt x="1368" y="1401"/>
                    <a:pt x="1335" y="1268"/>
                    <a:pt x="1268" y="1134"/>
                  </a:cubicBezTo>
                  <a:cubicBezTo>
                    <a:pt x="1204" y="1071"/>
                    <a:pt x="1128" y="1048"/>
                    <a:pt x="1037" y="1048"/>
                  </a:cubicBezTo>
                  <a:cubicBezTo>
                    <a:pt x="985" y="1048"/>
                    <a:pt x="929" y="1056"/>
                    <a:pt x="868" y="1068"/>
                  </a:cubicBezTo>
                  <a:lnTo>
                    <a:pt x="634" y="1134"/>
                  </a:lnTo>
                  <a:lnTo>
                    <a:pt x="501" y="1134"/>
                  </a:lnTo>
                  <a:cubicBezTo>
                    <a:pt x="467" y="1134"/>
                    <a:pt x="467" y="1134"/>
                    <a:pt x="434" y="1101"/>
                  </a:cubicBezTo>
                  <a:cubicBezTo>
                    <a:pt x="434" y="1068"/>
                    <a:pt x="434" y="1034"/>
                    <a:pt x="434" y="1034"/>
                  </a:cubicBezTo>
                  <a:cubicBezTo>
                    <a:pt x="434" y="968"/>
                    <a:pt x="467" y="868"/>
                    <a:pt x="501" y="834"/>
                  </a:cubicBezTo>
                  <a:cubicBezTo>
                    <a:pt x="567" y="768"/>
                    <a:pt x="601" y="734"/>
                    <a:pt x="667" y="701"/>
                  </a:cubicBezTo>
                  <a:cubicBezTo>
                    <a:pt x="734" y="667"/>
                    <a:pt x="768" y="634"/>
                    <a:pt x="801" y="634"/>
                  </a:cubicBezTo>
                  <a:lnTo>
                    <a:pt x="901" y="634"/>
                  </a:lnTo>
                  <a:lnTo>
                    <a:pt x="934" y="667"/>
                  </a:lnTo>
                  <a:lnTo>
                    <a:pt x="1001" y="667"/>
                  </a:lnTo>
                  <a:lnTo>
                    <a:pt x="1268" y="534"/>
                  </a:lnTo>
                  <a:cubicBezTo>
                    <a:pt x="1301" y="501"/>
                    <a:pt x="1335" y="434"/>
                    <a:pt x="1335" y="367"/>
                  </a:cubicBezTo>
                  <a:cubicBezTo>
                    <a:pt x="1335" y="267"/>
                    <a:pt x="1335" y="200"/>
                    <a:pt x="1268" y="167"/>
                  </a:cubicBezTo>
                  <a:cubicBezTo>
                    <a:pt x="1268" y="100"/>
                    <a:pt x="1201" y="67"/>
                    <a:pt x="1168" y="34"/>
                  </a:cubicBezTo>
                  <a:cubicBezTo>
                    <a:pt x="1101" y="0"/>
                    <a:pt x="1034" y="0"/>
                    <a:pt x="93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114"/>
            <p:cNvSpPr/>
            <p:nvPr/>
          </p:nvSpPr>
          <p:spPr>
            <a:xfrm>
              <a:off x="1861500" y="1584075"/>
              <a:ext cx="10875" cy="89250"/>
            </a:xfrm>
            <a:custGeom>
              <a:rect b="b" l="l" r="r" t="t"/>
              <a:pathLst>
                <a:path extrusionOk="0" h="3570" w="435">
                  <a:moveTo>
                    <a:pt x="334" y="1"/>
                  </a:moveTo>
                  <a:lnTo>
                    <a:pt x="67" y="201"/>
                  </a:lnTo>
                  <a:cubicBezTo>
                    <a:pt x="34" y="201"/>
                    <a:pt x="34" y="234"/>
                    <a:pt x="1" y="267"/>
                  </a:cubicBezTo>
                  <a:cubicBezTo>
                    <a:pt x="1" y="301"/>
                    <a:pt x="1" y="334"/>
                    <a:pt x="1" y="367"/>
                  </a:cubicBezTo>
                  <a:lnTo>
                    <a:pt x="1" y="734"/>
                  </a:lnTo>
                  <a:cubicBezTo>
                    <a:pt x="1" y="734"/>
                    <a:pt x="1" y="768"/>
                    <a:pt x="1" y="801"/>
                  </a:cubicBezTo>
                  <a:lnTo>
                    <a:pt x="67" y="801"/>
                  </a:lnTo>
                  <a:lnTo>
                    <a:pt x="334" y="634"/>
                  </a:lnTo>
                  <a:cubicBezTo>
                    <a:pt x="367" y="634"/>
                    <a:pt x="367" y="601"/>
                    <a:pt x="401" y="568"/>
                  </a:cubicBezTo>
                  <a:cubicBezTo>
                    <a:pt x="401" y="534"/>
                    <a:pt x="401" y="501"/>
                    <a:pt x="434" y="468"/>
                  </a:cubicBezTo>
                  <a:lnTo>
                    <a:pt x="434" y="101"/>
                  </a:lnTo>
                  <a:cubicBezTo>
                    <a:pt x="434" y="67"/>
                    <a:pt x="401" y="34"/>
                    <a:pt x="401" y="1"/>
                  </a:cubicBezTo>
                  <a:close/>
                  <a:moveTo>
                    <a:pt x="334" y="935"/>
                  </a:moveTo>
                  <a:lnTo>
                    <a:pt x="67" y="1068"/>
                  </a:lnTo>
                  <a:cubicBezTo>
                    <a:pt x="67" y="1101"/>
                    <a:pt x="34" y="1135"/>
                    <a:pt x="34" y="1135"/>
                  </a:cubicBezTo>
                  <a:cubicBezTo>
                    <a:pt x="1" y="1168"/>
                    <a:pt x="1" y="1235"/>
                    <a:pt x="1" y="1268"/>
                  </a:cubicBezTo>
                  <a:lnTo>
                    <a:pt x="1" y="3503"/>
                  </a:lnTo>
                  <a:cubicBezTo>
                    <a:pt x="1" y="3503"/>
                    <a:pt x="1" y="3536"/>
                    <a:pt x="34" y="3570"/>
                  </a:cubicBezTo>
                  <a:lnTo>
                    <a:pt x="67" y="3570"/>
                  </a:lnTo>
                  <a:lnTo>
                    <a:pt x="334" y="3436"/>
                  </a:lnTo>
                  <a:cubicBezTo>
                    <a:pt x="334" y="3403"/>
                    <a:pt x="367" y="3403"/>
                    <a:pt x="367" y="3370"/>
                  </a:cubicBezTo>
                  <a:cubicBezTo>
                    <a:pt x="401" y="3336"/>
                    <a:pt x="401" y="3303"/>
                    <a:pt x="401" y="3270"/>
                  </a:cubicBezTo>
                  <a:lnTo>
                    <a:pt x="401" y="1001"/>
                  </a:lnTo>
                  <a:cubicBezTo>
                    <a:pt x="401" y="1001"/>
                    <a:pt x="401" y="968"/>
                    <a:pt x="367" y="935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114"/>
            <p:cNvSpPr/>
            <p:nvPr/>
          </p:nvSpPr>
          <p:spPr>
            <a:xfrm>
              <a:off x="1878175" y="1570100"/>
              <a:ext cx="30875" cy="83900"/>
            </a:xfrm>
            <a:custGeom>
              <a:rect b="b" l="l" r="r" t="t"/>
              <a:pathLst>
                <a:path extrusionOk="0" h="3356" w="1235">
                  <a:moveTo>
                    <a:pt x="655" y="1"/>
                  </a:moveTo>
                  <a:cubicBezTo>
                    <a:pt x="643" y="1"/>
                    <a:pt x="634" y="9"/>
                    <a:pt x="634" y="26"/>
                  </a:cubicBezTo>
                  <a:lnTo>
                    <a:pt x="401" y="159"/>
                  </a:lnTo>
                  <a:cubicBezTo>
                    <a:pt x="368" y="159"/>
                    <a:pt x="334" y="193"/>
                    <a:pt x="334" y="226"/>
                  </a:cubicBezTo>
                  <a:cubicBezTo>
                    <a:pt x="301" y="259"/>
                    <a:pt x="301" y="293"/>
                    <a:pt x="301" y="326"/>
                  </a:cubicBezTo>
                  <a:lnTo>
                    <a:pt x="301" y="1127"/>
                  </a:lnTo>
                  <a:lnTo>
                    <a:pt x="101" y="1227"/>
                  </a:lnTo>
                  <a:cubicBezTo>
                    <a:pt x="67" y="1260"/>
                    <a:pt x="67" y="1293"/>
                    <a:pt x="34" y="1293"/>
                  </a:cubicBezTo>
                  <a:cubicBezTo>
                    <a:pt x="34" y="1327"/>
                    <a:pt x="34" y="1393"/>
                    <a:pt x="1" y="1427"/>
                  </a:cubicBezTo>
                  <a:lnTo>
                    <a:pt x="1" y="1727"/>
                  </a:lnTo>
                  <a:cubicBezTo>
                    <a:pt x="1" y="1760"/>
                    <a:pt x="34" y="1794"/>
                    <a:pt x="34" y="1794"/>
                  </a:cubicBezTo>
                  <a:cubicBezTo>
                    <a:pt x="51" y="1810"/>
                    <a:pt x="59" y="1819"/>
                    <a:pt x="67" y="1819"/>
                  </a:cubicBezTo>
                  <a:cubicBezTo>
                    <a:pt x="76" y="1819"/>
                    <a:pt x="84" y="1810"/>
                    <a:pt x="101" y="1794"/>
                  </a:cubicBezTo>
                  <a:lnTo>
                    <a:pt x="301" y="1694"/>
                  </a:lnTo>
                  <a:lnTo>
                    <a:pt x="301" y="2728"/>
                  </a:lnTo>
                  <a:cubicBezTo>
                    <a:pt x="268" y="2928"/>
                    <a:pt x="334" y="3128"/>
                    <a:pt x="468" y="3295"/>
                  </a:cubicBezTo>
                  <a:cubicBezTo>
                    <a:pt x="510" y="3337"/>
                    <a:pt x="557" y="3355"/>
                    <a:pt x="613" y="3355"/>
                  </a:cubicBezTo>
                  <a:cubicBezTo>
                    <a:pt x="691" y="3355"/>
                    <a:pt x="785" y="3320"/>
                    <a:pt x="901" y="3261"/>
                  </a:cubicBezTo>
                  <a:lnTo>
                    <a:pt x="1135" y="3128"/>
                  </a:lnTo>
                  <a:cubicBezTo>
                    <a:pt x="1168" y="3095"/>
                    <a:pt x="1202" y="3095"/>
                    <a:pt x="1202" y="3061"/>
                  </a:cubicBezTo>
                  <a:cubicBezTo>
                    <a:pt x="1235" y="3028"/>
                    <a:pt x="1235" y="2995"/>
                    <a:pt x="1235" y="2961"/>
                  </a:cubicBezTo>
                  <a:lnTo>
                    <a:pt x="1235" y="2628"/>
                  </a:lnTo>
                  <a:cubicBezTo>
                    <a:pt x="1235" y="2594"/>
                    <a:pt x="1235" y="2561"/>
                    <a:pt x="1202" y="2561"/>
                  </a:cubicBezTo>
                  <a:cubicBezTo>
                    <a:pt x="1202" y="2544"/>
                    <a:pt x="1193" y="2536"/>
                    <a:pt x="1181" y="2536"/>
                  </a:cubicBezTo>
                  <a:cubicBezTo>
                    <a:pt x="1168" y="2536"/>
                    <a:pt x="1151" y="2544"/>
                    <a:pt x="1135" y="2561"/>
                  </a:cubicBezTo>
                  <a:lnTo>
                    <a:pt x="968" y="2661"/>
                  </a:lnTo>
                  <a:cubicBezTo>
                    <a:pt x="909" y="2700"/>
                    <a:pt x="862" y="2716"/>
                    <a:pt x="826" y="2716"/>
                  </a:cubicBezTo>
                  <a:cubicBezTo>
                    <a:pt x="801" y="2716"/>
                    <a:pt x="782" y="2708"/>
                    <a:pt x="768" y="2694"/>
                  </a:cubicBezTo>
                  <a:cubicBezTo>
                    <a:pt x="735" y="2628"/>
                    <a:pt x="701" y="2561"/>
                    <a:pt x="701" y="2461"/>
                  </a:cubicBezTo>
                  <a:lnTo>
                    <a:pt x="701" y="1460"/>
                  </a:lnTo>
                  <a:lnTo>
                    <a:pt x="1135" y="1227"/>
                  </a:lnTo>
                  <a:cubicBezTo>
                    <a:pt x="1168" y="1193"/>
                    <a:pt x="1168" y="1160"/>
                    <a:pt x="1202" y="1160"/>
                  </a:cubicBezTo>
                  <a:cubicBezTo>
                    <a:pt x="1202" y="1127"/>
                    <a:pt x="1202" y="1060"/>
                    <a:pt x="1202" y="1027"/>
                  </a:cubicBezTo>
                  <a:lnTo>
                    <a:pt x="1202" y="726"/>
                  </a:lnTo>
                  <a:cubicBezTo>
                    <a:pt x="1202" y="693"/>
                    <a:pt x="1202" y="660"/>
                    <a:pt x="1202" y="660"/>
                  </a:cubicBezTo>
                  <a:cubicBezTo>
                    <a:pt x="1185" y="643"/>
                    <a:pt x="1168" y="635"/>
                    <a:pt x="1156" y="635"/>
                  </a:cubicBezTo>
                  <a:cubicBezTo>
                    <a:pt x="1143" y="635"/>
                    <a:pt x="1135" y="643"/>
                    <a:pt x="1135" y="660"/>
                  </a:cubicBezTo>
                  <a:lnTo>
                    <a:pt x="701" y="893"/>
                  </a:lnTo>
                  <a:lnTo>
                    <a:pt x="701" y="93"/>
                  </a:lnTo>
                  <a:cubicBezTo>
                    <a:pt x="701" y="59"/>
                    <a:pt x="701" y="26"/>
                    <a:pt x="701" y="26"/>
                  </a:cubicBezTo>
                  <a:cubicBezTo>
                    <a:pt x="684" y="9"/>
                    <a:pt x="668" y="1"/>
                    <a:pt x="65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114"/>
            <p:cNvSpPr/>
            <p:nvPr/>
          </p:nvSpPr>
          <p:spPr>
            <a:xfrm>
              <a:off x="1914875" y="1567075"/>
              <a:ext cx="38375" cy="67900"/>
            </a:xfrm>
            <a:custGeom>
              <a:rect b="b" l="l" r="r" t="t"/>
              <a:pathLst>
                <a:path extrusionOk="0" h="2716" w="1535">
                  <a:moveTo>
                    <a:pt x="901" y="614"/>
                  </a:moveTo>
                  <a:cubicBezTo>
                    <a:pt x="968" y="614"/>
                    <a:pt x="1001" y="614"/>
                    <a:pt x="1001" y="647"/>
                  </a:cubicBezTo>
                  <a:cubicBezTo>
                    <a:pt x="1034" y="681"/>
                    <a:pt x="1068" y="714"/>
                    <a:pt x="1068" y="747"/>
                  </a:cubicBezTo>
                  <a:cubicBezTo>
                    <a:pt x="1068" y="814"/>
                    <a:pt x="1101" y="847"/>
                    <a:pt x="1101" y="881"/>
                  </a:cubicBezTo>
                  <a:lnTo>
                    <a:pt x="401" y="1314"/>
                  </a:lnTo>
                  <a:cubicBezTo>
                    <a:pt x="401" y="1248"/>
                    <a:pt x="401" y="1181"/>
                    <a:pt x="434" y="1148"/>
                  </a:cubicBezTo>
                  <a:cubicBezTo>
                    <a:pt x="434" y="1081"/>
                    <a:pt x="467" y="1014"/>
                    <a:pt x="501" y="947"/>
                  </a:cubicBezTo>
                  <a:cubicBezTo>
                    <a:pt x="534" y="914"/>
                    <a:pt x="567" y="847"/>
                    <a:pt x="601" y="781"/>
                  </a:cubicBezTo>
                  <a:cubicBezTo>
                    <a:pt x="634" y="747"/>
                    <a:pt x="701" y="681"/>
                    <a:pt x="734" y="647"/>
                  </a:cubicBezTo>
                  <a:cubicBezTo>
                    <a:pt x="801" y="614"/>
                    <a:pt x="868" y="614"/>
                    <a:pt x="901" y="614"/>
                  </a:cubicBezTo>
                  <a:close/>
                  <a:moveTo>
                    <a:pt x="982" y="0"/>
                  </a:moveTo>
                  <a:cubicBezTo>
                    <a:pt x="901" y="0"/>
                    <a:pt x="816" y="31"/>
                    <a:pt x="768" y="80"/>
                  </a:cubicBezTo>
                  <a:cubicBezTo>
                    <a:pt x="634" y="147"/>
                    <a:pt x="534" y="247"/>
                    <a:pt x="434" y="380"/>
                  </a:cubicBezTo>
                  <a:cubicBezTo>
                    <a:pt x="334" y="480"/>
                    <a:pt x="267" y="647"/>
                    <a:pt x="201" y="781"/>
                  </a:cubicBezTo>
                  <a:cubicBezTo>
                    <a:pt x="134" y="947"/>
                    <a:pt x="67" y="1114"/>
                    <a:pt x="34" y="1281"/>
                  </a:cubicBezTo>
                  <a:cubicBezTo>
                    <a:pt x="0" y="1448"/>
                    <a:pt x="0" y="1648"/>
                    <a:pt x="0" y="1815"/>
                  </a:cubicBezTo>
                  <a:cubicBezTo>
                    <a:pt x="0" y="1981"/>
                    <a:pt x="0" y="2115"/>
                    <a:pt x="34" y="2282"/>
                  </a:cubicBezTo>
                  <a:cubicBezTo>
                    <a:pt x="67" y="2415"/>
                    <a:pt x="134" y="2515"/>
                    <a:pt x="201" y="2615"/>
                  </a:cubicBezTo>
                  <a:cubicBezTo>
                    <a:pt x="267" y="2682"/>
                    <a:pt x="334" y="2715"/>
                    <a:pt x="434" y="2715"/>
                  </a:cubicBezTo>
                  <a:cubicBezTo>
                    <a:pt x="534" y="2715"/>
                    <a:pt x="668" y="2715"/>
                    <a:pt x="734" y="2649"/>
                  </a:cubicBezTo>
                  <a:cubicBezTo>
                    <a:pt x="868" y="2582"/>
                    <a:pt x="968" y="2482"/>
                    <a:pt x="1068" y="2382"/>
                  </a:cubicBezTo>
                  <a:cubicBezTo>
                    <a:pt x="1135" y="2282"/>
                    <a:pt x="1201" y="2182"/>
                    <a:pt x="1268" y="2082"/>
                  </a:cubicBezTo>
                  <a:cubicBezTo>
                    <a:pt x="1335" y="2015"/>
                    <a:pt x="1368" y="1915"/>
                    <a:pt x="1401" y="1815"/>
                  </a:cubicBezTo>
                  <a:cubicBezTo>
                    <a:pt x="1435" y="1748"/>
                    <a:pt x="1468" y="1681"/>
                    <a:pt x="1468" y="1615"/>
                  </a:cubicBezTo>
                  <a:cubicBezTo>
                    <a:pt x="1468" y="1581"/>
                    <a:pt x="1468" y="1548"/>
                    <a:pt x="1435" y="1514"/>
                  </a:cubicBezTo>
                  <a:lnTo>
                    <a:pt x="1368" y="1514"/>
                  </a:lnTo>
                  <a:lnTo>
                    <a:pt x="1135" y="1681"/>
                  </a:lnTo>
                  <a:cubicBezTo>
                    <a:pt x="1101" y="1681"/>
                    <a:pt x="1101" y="1715"/>
                    <a:pt x="1068" y="1715"/>
                  </a:cubicBezTo>
                  <a:cubicBezTo>
                    <a:pt x="1034" y="1748"/>
                    <a:pt x="1034" y="1781"/>
                    <a:pt x="1001" y="1815"/>
                  </a:cubicBezTo>
                  <a:cubicBezTo>
                    <a:pt x="1001" y="1848"/>
                    <a:pt x="968" y="1915"/>
                    <a:pt x="901" y="1948"/>
                  </a:cubicBezTo>
                  <a:cubicBezTo>
                    <a:pt x="868" y="1981"/>
                    <a:pt x="801" y="2048"/>
                    <a:pt x="734" y="2082"/>
                  </a:cubicBezTo>
                  <a:cubicBezTo>
                    <a:pt x="701" y="2082"/>
                    <a:pt x="668" y="2115"/>
                    <a:pt x="634" y="2115"/>
                  </a:cubicBezTo>
                  <a:lnTo>
                    <a:pt x="501" y="2115"/>
                  </a:lnTo>
                  <a:cubicBezTo>
                    <a:pt x="467" y="2082"/>
                    <a:pt x="434" y="2048"/>
                    <a:pt x="434" y="2015"/>
                  </a:cubicBezTo>
                  <a:cubicBezTo>
                    <a:pt x="401" y="1948"/>
                    <a:pt x="401" y="1915"/>
                    <a:pt x="401" y="1848"/>
                  </a:cubicBezTo>
                  <a:lnTo>
                    <a:pt x="1435" y="1248"/>
                  </a:lnTo>
                  <a:cubicBezTo>
                    <a:pt x="1468" y="1214"/>
                    <a:pt x="1468" y="1181"/>
                    <a:pt x="1501" y="1181"/>
                  </a:cubicBezTo>
                  <a:cubicBezTo>
                    <a:pt x="1501" y="1148"/>
                    <a:pt x="1501" y="1081"/>
                    <a:pt x="1535" y="1047"/>
                  </a:cubicBezTo>
                  <a:lnTo>
                    <a:pt x="1535" y="847"/>
                  </a:lnTo>
                  <a:cubicBezTo>
                    <a:pt x="1501" y="714"/>
                    <a:pt x="1501" y="547"/>
                    <a:pt x="1468" y="414"/>
                  </a:cubicBezTo>
                  <a:cubicBezTo>
                    <a:pt x="1435" y="314"/>
                    <a:pt x="1368" y="214"/>
                    <a:pt x="1301" y="113"/>
                  </a:cubicBezTo>
                  <a:cubicBezTo>
                    <a:pt x="1235" y="47"/>
                    <a:pt x="1168" y="13"/>
                    <a:pt x="1068" y="13"/>
                  </a:cubicBezTo>
                  <a:cubicBezTo>
                    <a:pt x="1041" y="4"/>
                    <a:pt x="1012" y="0"/>
                    <a:pt x="98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114"/>
            <p:cNvSpPr/>
            <p:nvPr/>
          </p:nvSpPr>
          <p:spPr>
            <a:xfrm>
              <a:off x="1961575" y="1524875"/>
              <a:ext cx="60900" cy="90925"/>
            </a:xfrm>
            <a:custGeom>
              <a:rect b="b" l="l" r="r" t="t"/>
              <a:pathLst>
                <a:path extrusionOk="0" h="3637" w="2436">
                  <a:moveTo>
                    <a:pt x="2102" y="0"/>
                  </a:moveTo>
                  <a:cubicBezTo>
                    <a:pt x="2002" y="0"/>
                    <a:pt x="1902" y="34"/>
                    <a:pt x="1802" y="67"/>
                  </a:cubicBezTo>
                  <a:cubicBezTo>
                    <a:pt x="1768" y="100"/>
                    <a:pt x="1735" y="134"/>
                    <a:pt x="1668" y="200"/>
                  </a:cubicBezTo>
                  <a:cubicBezTo>
                    <a:pt x="1635" y="234"/>
                    <a:pt x="1568" y="300"/>
                    <a:pt x="1535" y="334"/>
                  </a:cubicBezTo>
                  <a:cubicBezTo>
                    <a:pt x="1501" y="400"/>
                    <a:pt x="1435" y="467"/>
                    <a:pt x="1401" y="534"/>
                  </a:cubicBezTo>
                  <a:cubicBezTo>
                    <a:pt x="1368" y="634"/>
                    <a:pt x="1335" y="701"/>
                    <a:pt x="1301" y="767"/>
                  </a:cubicBezTo>
                  <a:cubicBezTo>
                    <a:pt x="1268" y="701"/>
                    <a:pt x="1201" y="634"/>
                    <a:pt x="1101" y="601"/>
                  </a:cubicBezTo>
                  <a:cubicBezTo>
                    <a:pt x="1074" y="592"/>
                    <a:pt x="1048" y="588"/>
                    <a:pt x="1021" y="588"/>
                  </a:cubicBezTo>
                  <a:cubicBezTo>
                    <a:pt x="947" y="588"/>
                    <a:pt x="874" y="618"/>
                    <a:pt x="801" y="667"/>
                  </a:cubicBezTo>
                  <a:cubicBezTo>
                    <a:pt x="701" y="734"/>
                    <a:pt x="634" y="801"/>
                    <a:pt x="567" y="867"/>
                  </a:cubicBezTo>
                  <a:cubicBezTo>
                    <a:pt x="501" y="968"/>
                    <a:pt x="434" y="1068"/>
                    <a:pt x="401" y="1201"/>
                  </a:cubicBezTo>
                  <a:lnTo>
                    <a:pt x="401" y="1101"/>
                  </a:lnTo>
                  <a:cubicBezTo>
                    <a:pt x="401" y="1068"/>
                    <a:pt x="401" y="1034"/>
                    <a:pt x="367" y="1034"/>
                  </a:cubicBezTo>
                  <a:lnTo>
                    <a:pt x="334" y="1034"/>
                  </a:lnTo>
                  <a:lnTo>
                    <a:pt x="100" y="1168"/>
                  </a:lnTo>
                  <a:cubicBezTo>
                    <a:pt x="67" y="1168"/>
                    <a:pt x="34" y="1201"/>
                    <a:pt x="34" y="1234"/>
                  </a:cubicBezTo>
                  <a:cubicBezTo>
                    <a:pt x="0" y="1268"/>
                    <a:pt x="0" y="1301"/>
                    <a:pt x="0" y="1334"/>
                  </a:cubicBezTo>
                  <a:lnTo>
                    <a:pt x="0" y="3569"/>
                  </a:lnTo>
                  <a:cubicBezTo>
                    <a:pt x="0" y="3603"/>
                    <a:pt x="0" y="3603"/>
                    <a:pt x="0" y="3636"/>
                  </a:cubicBezTo>
                  <a:lnTo>
                    <a:pt x="67" y="3636"/>
                  </a:lnTo>
                  <a:lnTo>
                    <a:pt x="301" y="3503"/>
                  </a:lnTo>
                  <a:cubicBezTo>
                    <a:pt x="334" y="3469"/>
                    <a:pt x="367" y="3469"/>
                    <a:pt x="367" y="3436"/>
                  </a:cubicBezTo>
                  <a:cubicBezTo>
                    <a:pt x="367" y="3403"/>
                    <a:pt x="401" y="3369"/>
                    <a:pt x="401" y="3336"/>
                  </a:cubicBezTo>
                  <a:lnTo>
                    <a:pt x="401" y="2068"/>
                  </a:lnTo>
                  <a:cubicBezTo>
                    <a:pt x="401" y="1902"/>
                    <a:pt x="401" y="1735"/>
                    <a:pt x="467" y="1568"/>
                  </a:cubicBezTo>
                  <a:cubicBezTo>
                    <a:pt x="534" y="1468"/>
                    <a:pt x="601" y="1368"/>
                    <a:pt x="701" y="1301"/>
                  </a:cubicBezTo>
                  <a:cubicBezTo>
                    <a:pt x="751" y="1284"/>
                    <a:pt x="793" y="1276"/>
                    <a:pt x="830" y="1276"/>
                  </a:cubicBezTo>
                  <a:cubicBezTo>
                    <a:pt x="868" y="1276"/>
                    <a:pt x="901" y="1284"/>
                    <a:pt x="934" y="1301"/>
                  </a:cubicBezTo>
                  <a:cubicBezTo>
                    <a:pt x="1001" y="1435"/>
                    <a:pt x="1034" y="1568"/>
                    <a:pt x="1001" y="1735"/>
                  </a:cubicBezTo>
                  <a:lnTo>
                    <a:pt x="1001" y="2969"/>
                  </a:lnTo>
                  <a:cubicBezTo>
                    <a:pt x="1001" y="3002"/>
                    <a:pt x="1001" y="3036"/>
                    <a:pt x="1034" y="3069"/>
                  </a:cubicBezTo>
                  <a:lnTo>
                    <a:pt x="1101" y="3069"/>
                  </a:lnTo>
                  <a:lnTo>
                    <a:pt x="1335" y="2902"/>
                  </a:lnTo>
                  <a:cubicBezTo>
                    <a:pt x="1368" y="2902"/>
                    <a:pt x="1368" y="2869"/>
                    <a:pt x="1401" y="2836"/>
                  </a:cubicBezTo>
                  <a:cubicBezTo>
                    <a:pt x="1401" y="2802"/>
                    <a:pt x="1401" y="2769"/>
                    <a:pt x="1401" y="2735"/>
                  </a:cubicBezTo>
                  <a:lnTo>
                    <a:pt x="1401" y="1435"/>
                  </a:lnTo>
                  <a:cubicBezTo>
                    <a:pt x="1401" y="1268"/>
                    <a:pt x="1435" y="1101"/>
                    <a:pt x="1501" y="968"/>
                  </a:cubicBezTo>
                  <a:cubicBezTo>
                    <a:pt x="1568" y="867"/>
                    <a:pt x="1635" y="767"/>
                    <a:pt x="1735" y="701"/>
                  </a:cubicBezTo>
                  <a:cubicBezTo>
                    <a:pt x="1793" y="681"/>
                    <a:pt x="1839" y="662"/>
                    <a:pt x="1875" y="662"/>
                  </a:cubicBezTo>
                  <a:cubicBezTo>
                    <a:pt x="1901" y="662"/>
                    <a:pt x="1921" y="672"/>
                    <a:pt x="1935" y="701"/>
                  </a:cubicBezTo>
                  <a:cubicBezTo>
                    <a:pt x="2035" y="834"/>
                    <a:pt x="2069" y="968"/>
                    <a:pt x="2035" y="1134"/>
                  </a:cubicBezTo>
                  <a:lnTo>
                    <a:pt x="2035" y="2369"/>
                  </a:lnTo>
                  <a:cubicBezTo>
                    <a:pt x="2035" y="2402"/>
                    <a:pt x="2035" y="2435"/>
                    <a:pt x="2069" y="2469"/>
                  </a:cubicBezTo>
                  <a:lnTo>
                    <a:pt x="2102" y="2469"/>
                  </a:lnTo>
                  <a:lnTo>
                    <a:pt x="2369" y="2302"/>
                  </a:lnTo>
                  <a:cubicBezTo>
                    <a:pt x="2369" y="2302"/>
                    <a:pt x="2402" y="2268"/>
                    <a:pt x="2402" y="2235"/>
                  </a:cubicBezTo>
                  <a:cubicBezTo>
                    <a:pt x="2435" y="2202"/>
                    <a:pt x="2435" y="2168"/>
                    <a:pt x="2435" y="2135"/>
                  </a:cubicBezTo>
                  <a:lnTo>
                    <a:pt x="2435" y="834"/>
                  </a:lnTo>
                  <a:cubicBezTo>
                    <a:pt x="2435" y="701"/>
                    <a:pt x="2435" y="567"/>
                    <a:pt x="2402" y="434"/>
                  </a:cubicBezTo>
                  <a:cubicBezTo>
                    <a:pt x="2402" y="334"/>
                    <a:pt x="2369" y="234"/>
                    <a:pt x="2302" y="134"/>
                  </a:cubicBezTo>
                  <a:cubicBezTo>
                    <a:pt x="2269" y="67"/>
                    <a:pt x="2202" y="0"/>
                    <a:pt x="210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114"/>
            <p:cNvSpPr/>
            <p:nvPr/>
          </p:nvSpPr>
          <p:spPr>
            <a:xfrm>
              <a:off x="2029950" y="1499850"/>
              <a:ext cx="37550" cy="72575"/>
            </a:xfrm>
            <a:custGeom>
              <a:rect b="b" l="l" r="r" t="t"/>
              <a:pathLst>
                <a:path extrusionOk="0" h="2903" w="1502">
                  <a:moveTo>
                    <a:pt x="1068" y="1368"/>
                  </a:moveTo>
                  <a:lnTo>
                    <a:pt x="1068" y="1401"/>
                  </a:lnTo>
                  <a:cubicBezTo>
                    <a:pt x="1068" y="1468"/>
                    <a:pt x="1068" y="1535"/>
                    <a:pt x="1068" y="1635"/>
                  </a:cubicBezTo>
                  <a:cubicBezTo>
                    <a:pt x="1035" y="1702"/>
                    <a:pt x="1001" y="1768"/>
                    <a:pt x="968" y="1835"/>
                  </a:cubicBezTo>
                  <a:cubicBezTo>
                    <a:pt x="935" y="1902"/>
                    <a:pt x="868" y="1969"/>
                    <a:pt x="835" y="2035"/>
                  </a:cubicBezTo>
                  <a:cubicBezTo>
                    <a:pt x="768" y="2102"/>
                    <a:pt x="701" y="2169"/>
                    <a:pt x="634" y="2202"/>
                  </a:cubicBezTo>
                  <a:cubicBezTo>
                    <a:pt x="601" y="2235"/>
                    <a:pt x="534" y="2235"/>
                    <a:pt x="501" y="2235"/>
                  </a:cubicBezTo>
                  <a:cubicBezTo>
                    <a:pt x="434" y="2235"/>
                    <a:pt x="434" y="2202"/>
                    <a:pt x="434" y="2135"/>
                  </a:cubicBezTo>
                  <a:cubicBezTo>
                    <a:pt x="434" y="2069"/>
                    <a:pt x="434" y="2002"/>
                    <a:pt x="468" y="1935"/>
                  </a:cubicBezTo>
                  <a:cubicBezTo>
                    <a:pt x="534" y="1835"/>
                    <a:pt x="601" y="1768"/>
                    <a:pt x="668" y="1735"/>
                  </a:cubicBezTo>
                  <a:lnTo>
                    <a:pt x="1068" y="1368"/>
                  </a:lnTo>
                  <a:close/>
                  <a:moveTo>
                    <a:pt x="1068" y="0"/>
                  </a:moveTo>
                  <a:cubicBezTo>
                    <a:pt x="968" y="0"/>
                    <a:pt x="868" y="34"/>
                    <a:pt x="801" y="101"/>
                  </a:cubicBezTo>
                  <a:cubicBezTo>
                    <a:pt x="668" y="167"/>
                    <a:pt x="601" y="234"/>
                    <a:pt x="501" y="334"/>
                  </a:cubicBezTo>
                  <a:cubicBezTo>
                    <a:pt x="434" y="401"/>
                    <a:pt x="368" y="501"/>
                    <a:pt x="301" y="601"/>
                  </a:cubicBezTo>
                  <a:cubicBezTo>
                    <a:pt x="268" y="701"/>
                    <a:pt x="201" y="801"/>
                    <a:pt x="167" y="901"/>
                  </a:cubicBezTo>
                  <a:cubicBezTo>
                    <a:pt x="134" y="968"/>
                    <a:pt x="134" y="1068"/>
                    <a:pt x="134" y="1135"/>
                  </a:cubicBezTo>
                  <a:cubicBezTo>
                    <a:pt x="101" y="1168"/>
                    <a:pt x="101" y="1201"/>
                    <a:pt x="134" y="1235"/>
                  </a:cubicBezTo>
                  <a:lnTo>
                    <a:pt x="201" y="1235"/>
                  </a:lnTo>
                  <a:lnTo>
                    <a:pt x="468" y="1068"/>
                  </a:lnTo>
                  <a:cubicBezTo>
                    <a:pt x="501" y="1068"/>
                    <a:pt x="534" y="1035"/>
                    <a:pt x="534" y="1001"/>
                  </a:cubicBezTo>
                  <a:cubicBezTo>
                    <a:pt x="568" y="1001"/>
                    <a:pt x="568" y="968"/>
                    <a:pt x="601" y="934"/>
                  </a:cubicBezTo>
                  <a:cubicBezTo>
                    <a:pt x="601" y="901"/>
                    <a:pt x="634" y="834"/>
                    <a:pt x="668" y="801"/>
                  </a:cubicBezTo>
                  <a:cubicBezTo>
                    <a:pt x="701" y="768"/>
                    <a:pt x="735" y="734"/>
                    <a:pt x="801" y="701"/>
                  </a:cubicBezTo>
                  <a:cubicBezTo>
                    <a:pt x="840" y="662"/>
                    <a:pt x="879" y="646"/>
                    <a:pt x="918" y="646"/>
                  </a:cubicBezTo>
                  <a:cubicBezTo>
                    <a:pt x="946" y="646"/>
                    <a:pt x="974" y="654"/>
                    <a:pt x="1001" y="668"/>
                  </a:cubicBezTo>
                  <a:cubicBezTo>
                    <a:pt x="1068" y="668"/>
                    <a:pt x="1101" y="734"/>
                    <a:pt x="1101" y="868"/>
                  </a:cubicBezTo>
                  <a:lnTo>
                    <a:pt x="568" y="1301"/>
                  </a:lnTo>
                  <a:cubicBezTo>
                    <a:pt x="401" y="1435"/>
                    <a:pt x="268" y="1602"/>
                    <a:pt x="167" y="1802"/>
                  </a:cubicBezTo>
                  <a:cubicBezTo>
                    <a:pt x="67" y="1969"/>
                    <a:pt x="1" y="2202"/>
                    <a:pt x="1" y="2402"/>
                  </a:cubicBezTo>
                  <a:cubicBezTo>
                    <a:pt x="1" y="2502"/>
                    <a:pt x="34" y="2602"/>
                    <a:pt x="34" y="2669"/>
                  </a:cubicBezTo>
                  <a:cubicBezTo>
                    <a:pt x="67" y="2736"/>
                    <a:pt x="101" y="2802"/>
                    <a:pt x="167" y="2869"/>
                  </a:cubicBezTo>
                  <a:cubicBezTo>
                    <a:pt x="201" y="2903"/>
                    <a:pt x="268" y="2903"/>
                    <a:pt x="334" y="2903"/>
                  </a:cubicBezTo>
                  <a:cubicBezTo>
                    <a:pt x="434" y="2903"/>
                    <a:pt x="501" y="2869"/>
                    <a:pt x="568" y="2836"/>
                  </a:cubicBezTo>
                  <a:cubicBezTo>
                    <a:pt x="701" y="2736"/>
                    <a:pt x="801" y="2669"/>
                    <a:pt x="901" y="2536"/>
                  </a:cubicBezTo>
                  <a:cubicBezTo>
                    <a:pt x="968" y="2436"/>
                    <a:pt x="1035" y="2302"/>
                    <a:pt x="1068" y="2202"/>
                  </a:cubicBezTo>
                  <a:lnTo>
                    <a:pt x="1068" y="2369"/>
                  </a:lnTo>
                  <a:cubicBezTo>
                    <a:pt x="1068" y="2369"/>
                    <a:pt x="1101" y="2402"/>
                    <a:pt x="1101" y="2436"/>
                  </a:cubicBezTo>
                  <a:lnTo>
                    <a:pt x="1168" y="2436"/>
                  </a:lnTo>
                  <a:lnTo>
                    <a:pt x="1402" y="2302"/>
                  </a:lnTo>
                  <a:cubicBezTo>
                    <a:pt x="1435" y="2269"/>
                    <a:pt x="1435" y="2235"/>
                    <a:pt x="1468" y="2235"/>
                  </a:cubicBezTo>
                  <a:cubicBezTo>
                    <a:pt x="1468" y="2202"/>
                    <a:pt x="1468" y="2135"/>
                    <a:pt x="1502" y="2102"/>
                  </a:cubicBezTo>
                  <a:lnTo>
                    <a:pt x="1502" y="701"/>
                  </a:lnTo>
                  <a:cubicBezTo>
                    <a:pt x="1502" y="568"/>
                    <a:pt x="1468" y="434"/>
                    <a:pt x="1435" y="301"/>
                  </a:cubicBezTo>
                  <a:cubicBezTo>
                    <a:pt x="1402" y="201"/>
                    <a:pt x="1368" y="134"/>
                    <a:pt x="1302" y="67"/>
                  </a:cubicBezTo>
                  <a:cubicBezTo>
                    <a:pt x="1235" y="0"/>
                    <a:pt x="1168" y="0"/>
                    <a:pt x="106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114"/>
            <p:cNvSpPr/>
            <p:nvPr/>
          </p:nvSpPr>
          <p:spPr>
            <a:xfrm>
              <a:off x="2077500" y="1471500"/>
              <a:ext cx="39200" cy="100100"/>
            </a:xfrm>
            <a:custGeom>
              <a:rect b="b" l="l" r="r" t="t"/>
              <a:pathLst>
                <a:path extrusionOk="0" h="4004" w="1568">
                  <a:moveTo>
                    <a:pt x="913" y="651"/>
                  </a:moveTo>
                  <a:cubicBezTo>
                    <a:pt x="959" y="651"/>
                    <a:pt x="1001" y="667"/>
                    <a:pt x="1034" y="701"/>
                  </a:cubicBezTo>
                  <a:cubicBezTo>
                    <a:pt x="1101" y="734"/>
                    <a:pt x="1168" y="868"/>
                    <a:pt x="1168" y="1068"/>
                  </a:cubicBezTo>
                  <a:cubicBezTo>
                    <a:pt x="1168" y="1168"/>
                    <a:pt x="1168" y="1268"/>
                    <a:pt x="1168" y="1335"/>
                  </a:cubicBezTo>
                  <a:cubicBezTo>
                    <a:pt x="1168" y="1535"/>
                    <a:pt x="1101" y="1702"/>
                    <a:pt x="1034" y="1868"/>
                  </a:cubicBezTo>
                  <a:cubicBezTo>
                    <a:pt x="967" y="1968"/>
                    <a:pt x="901" y="2068"/>
                    <a:pt x="767" y="2135"/>
                  </a:cubicBezTo>
                  <a:cubicBezTo>
                    <a:pt x="734" y="2169"/>
                    <a:pt x="692" y="2185"/>
                    <a:pt x="650" y="2185"/>
                  </a:cubicBezTo>
                  <a:cubicBezTo>
                    <a:pt x="609" y="2185"/>
                    <a:pt x="567" y="2169"/>
                    <a:pt x="534" y="2135"/>
                  </a:cubicBezTo>
                  <a:cubicBezTo>
                    <a:pt x="434" y="2068"/>
                    <a:pt x="400" y="1935"/>
                    <a:pt x="400" y="1835"/>
                  </a:cubicBezTo>
                  <a:lnTo>
                    <a:pt x="400" y="1635"/>
                  </a:lnTo>
                  <a:lnTo>
                    <a:pt x="400" y="1468"/>
                  </a:lnTo>
                  <a:cubicBezTo>
                    <a:pt x="400" y="1301"/>
                    <a:pt x="467" y="1134"/>
                    <a:pt x="534" y="1001"/>
                  </a:cubicBezTo>
                  <a:cubicBezTo>
                    <a:pt x="567" y="868"/>
                    <a:pt x="667" y="768"/>
                    <a:pt x="767" y="701"/>
                  </a:cubicBezTo>
                  <a:cubicBezTo>
                    <a:pt x="817" y="667"/>
                    <a:pt x="867" y="651"/>
                    <a:pt x="913" y="651"/>
                  </a:cubicBezTo>
                  <a:close/>
                  <a:moveTo>
                    <a:pt x="1168" y="0"/>
                  </a:moveTo>
                  <a:cubicBezTo>
                    <a:pt x="1067" y="0"/>
                    <a:pt x="967" y="34"/>
                    <a:pt x="867" y="67"/>
                  </a:cubicBezTo>
                  <a:cubicBezTo>
                    <a:pt x="801" y="100"/>
                    <a:pt x="767" y="167"/>
                    <a:pt x="701" y="200"/>
                  </a:cubicBezTo>
                  <a:cubicBezTo>
                    <a:pt x="667" y="267"/>
                    <a:pt x="600" y="301"/>
                    <a:pt x="567" y="367"/>
                  </a:cubicBezTo>
                  <a:cubicBezTo>
                    <a:pt x="534" y="401"/>
                    <a:pt x="500" y="467"/>
                    <a:pt x="467" y="501"/>
                  </a:cubicBezTo>
                  <a:lnTo>
                    <a:pt x="400" y="634"/>
                  </a:lnTo>
                  <a:lnTo>
                    <a:pt x="400" y="534"/>
                  </a:lnTo>
                  <a:cubicBezTo>
                    <a:pt x="400" y="501"/>
                    <a:pt x="400" y="467"/>
                    <a:pt x="367" y="467"/>
                  </a:cubicBezTo>
                  <a:cubicBezTo>
                    <a:pt x="367" y="451"/>
                    <a:pt x="359" y="442"/>
                    <a:pt x="350" y="442"/>
                  </a:cubicBezTo>
                  <a:cubicBezTo>
                    <a:pt x="342" y="442"/>
                    <a:pt x="334" y="451"/>
                    <a:pt x="334" y="467"/>
                  </a:cubicBezTo>
                  <a:lnTo>
                    <a:pt x="100" y="601"/>
                  </a:lnTo>
                  <a:cubicBezTo>
                    <a:pt x="67" y="601"/>
                    <a:pt x="33" y="634"/>
                    <a:pt x="33" y="667"/>
                  </a:cubicBezTo>
                  <a:cubicBezTo>
                    <a:pt x="0" y="701"/>
                    <a:pt x="0" y="734"/>
                    <a:pt x="0" y="768"/>
                  </a:cubicBezTo>
                  <a:lnTo>
                    <a:pt x="0" y="3903"/>
                  </a:lnTo>
                  <a:cubicBezTo>
                    <a:pt x="0" y="3936"/>
                    <a:pt x="0" y="3970"/>
                    <a:pt x="33" y="4003"/>
                  </a:cubicBezTo>
                  <a:lnTo>
                    <a:pt x="100" y="4003"/>
                  </a:lnTo>
                  <a:lnTo>
                    <a:pt x="334" y="3870"/>
                  </a:lnTo>
                  <a:cubicBezTo>
                    <a:pt x="334" y="3836"/>
                    <a:pt x="367" y="3803"/>
                    <a:pt x="367" y="3770"/>
                  </a:cubicBezTo>
                  <a:cubicBezTo>
                    <a:pt x="400" y="3736"/>
                    <a:pt x="400" y="3703"/>
                    <a:pt x="400" y="3670"/>
                  </a:cubicBezTo>
                  <a:lnTo>
                    <a:pt x="400" y="2669"/>
                  </a:lnTo>
                  <a:cubicBezTo>
                    <a:pt x="434" y="2669"/>
                    <a:pt x="434" y="2702"/>
                    <a:pt x="467" y="2702"/>
                  </a:cubicBezTo>
                  <a:cubicBezTo>
                    <a:pt x="500" y="2736"/>
                    <a:pt x="534" y="2736"/>
                    <a:pt x="567" y="2736"/>
                  </a:cubicBezTo>
                  <a:cubicBezTo>
                    <a:pt x="584" y="2752"/>
                    <a:pt x="609" y="2761"/>
                    <a:pt x="634" y="2761"/>
                  </a:cubicBezTo>
                  <a:cubicBezTo>
                    <a:pt x="659" y="2761"/>
                    <a:pt x="684" y="2752"/>
                    <a:pt x="701" y="2736"/>
                  </a:cubicBezTo>
                  <a:cubicBezTo>
                    <a:pt x="767" y="2736"/>
                    <a:pt x="834" y="2702"/>
                    <a:pt x="867" y="2669"/>
                  </a:cubicBezTo>
                  <a:cubicBezTo>
                    <a:pt x="1001" y="2602"/>
                    <a:pt x="1067" y="2502"/>
                    <a:pt x="1168" y="2402"/>
                  </a:cubicBezTo>
                  <a:cubicBezTo>
                    <a:pt x="1234" y="2302"/>
                    <a:pt x="1301" y="2169"/>
                    <a:pt x="1368" y="2035"/>
                  </a:cubicBezTo>
                  <a:cubicBezTo>
                    <a:pt x="1434" y="1902"/>
                    <a:pt x="1468" y="1735"/>
                    <a:pt x="1501" y="1601"/>
                  </a:cubicBezTo>
                  <a:cubicBezTo>
                    <a:pt x="1534" y="1435"/>
                    <a:pt x="1568" y="1301"/>
                    <a:pt x="1568" y="1134"/>
                  </a:cubicBezTo>
                  <a:lnTo>
                    <a:pt x="1568" y="968"/>
                  </a:lnTo>
                  <a:lnTo>
                    <a:pt x="1568" y="801"/>
                  </a:lnTo>
                  <a:cubicBezTo>
                    <a:pt x="1568" y="667"/>
                    <a:pt x="1534" y="534"/>
                    <a:pt x="1501" y="401"/>
                  </a:cubicBezTo>
                  <a:cubicBezTo>
                    <a:pt x="1501" y="301"/>
                    <a:pt x="1434" y="200"/>
                    <a:pt x="1368" y="134"/>
                  </a:cubicBezTo>
                  <a:cubicBezTo>
                    <a:pt x="1334" y="67"/>
                    <a:pt x="1234" y="34"/>
                    <a:pt x="116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114"/>
            <p:cNvSpPr/>
            <p:nvPr/>
          </p:nvSpPr>
          <p:spPr>
            <a:xfrm>
              <a:off x="2125025" y="1499025"/>
              <a:ext cx="10875" cy="22525"/>
            </a:xfrm>
            <a:custGeom>
              <a:rect b="b" l="l" r="r" t="t"/>
              <a:pathLst>
                <a:path extrusionOk="0" h="901" w="435">
                  <a:moveTo>
                    <a:pt x="367" y="0"/>
                  </a:moveTo>
                  <a:lnTo>
                    <a:pt x="67" y="167"/>
                  </a:lnTo>
                  <a:cubicBezTo>
                    <a:pt x="34" y="167"/>
                    <a:pt x="34" y="200"/>
                    <a:pt x="0" y="234"/>
                  </a:cubicBezTo>
                  <a:cubicBezTo>
                    <a:pt x="0" y="267"/>
                    <a:pt x="0" y="300"/>
                    <a:pt x="0" y="334"/>
                  </a:cubicBezTo>
                  <a:lnTo>
                    <a:pt x="0" y="801"/>
                  </a:lnTo>
                  <a:cubicBezTo>
                    <a:pt x="0" y="834"/>
                    <a:pt x="0" y="867"/>
                    <a:pt x="0" y="901"/>
                  </a:cubicBezTo>
                  <a:lnTo>
                    <a:pt x="67" y="901"/>
                  </a:lnTo>
                  <a:lnTo>
                    <a:pt x="367" y="734"/>
                  </a:lnTo>
                  <a:cubicBezTo>
                    <a:pt x="401" y="701"/>
                    <a:pt x="401" y="667"/>
                    <a:pt x="434" y="634"/>
                  </a:cubicBezTo>
                  <a:cubicBezTo>
                    <a:pt x="434" y="601"/>
                    <a:pt x="434" y="567"/>
                    <a:pt x="434" y="534"/>
                  </a:cubicBezTo>
                  <a:lnTo>
                    <a:pt x="434" y="67"/>
                  </a:lnTo>
                  <a:cubicBezTo>
                    <a:pt x="434" y="33"/>
                    <a:pt x="434" y="0"/>
                    <a:pt x="43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114"/>
            <p:cNvSpPr/>
            <p:nvPr/>
          </p:nvSpPr>
          <p:spPr>
            <a:xfrm>
              <a:off x="2142525" y="1426675"/>
              <a:ext cx="41725" cy="84050"/>
            </a:xfrm>
            <a:custGeom>
              <a:rect b="b" l="l" r="r" t="t"/>
              <a:pathLst>
                <a:path extrusionOk="0" h="3362" w="1669">
                  <a:moveTo>
                    <a:pt x="1602" y="0"/>
                  </a:moveTo>
                  <a:cubicBezTo>
                    <a:pt x="1594" y="0"/>
                    <a:pt x="1585" y="9"/>
                    <a:pt x="1569" y="25"/>
                  </a:cubicBezTo>
                  <a:lnTo>
                    <a:pt x="1335" y="159"/>
                  </a:lnTo>
                  <a:cubicBezTo>
                    <a:pt x="1302" y="192"/>
                    <a:pt x="1268" y="192"/>
                    <a:pt x="1268" y="226"/>
                  </a:cubicBezTo>
                  <a:cubicBezTo>
                    <a:pt x="1235" y="259"/>
                    <a:pt x="1202" y="292"/>
                    <a:pt x="1202" y="326"/>
                  </a:cubicBezTo>
                  <a:lnTo>
                    <a:pt x="835" y="1193"/>
                  </a:lnTo>
                  <a:lnTo>
                    <a:pt x="501" y="726"/>
                  </a:lnTo>
                  <a:cubicBezTo>
                    <a:pt x="468" y="726"/>
                    <a:pt x="468" y="693"/>
                    <a:pt x="435" y="693"/>
                  </a:cubicBezTo>
                  <a:cubicBezTo>
                    <a:pt x="401" y="693"/>
                    <a:pt x="368" y="726"/>
                    <a:pt x="368" y="726"/>
                  </a:cubicBezTo>
                  <a:lnTo>
                    <a:pt x="101" y="859"/>
                  </a:lnTo>
                  <a:cubicBezTo>
                    <a:pt x="101" y="893"/>
                    <a:pt x="68" y="893"/>
                    <a:pt x="68" y="926"/>
                  </a:cubicBezTo>
                  <a:cubicBezTo>
                    <a:pt x="34" y="959"/>
                    <a:pt x="34" y="993"/>
                    <a:pt x="34" y="1026"/>
                  </a:cubicBezTo>
                  <a:cubicBezTo>
                    <a:pt x="34" y="1059"/>
                    <a:pt x="34" y="1093"/>
                    <a:pt x="34" y="1093"/>
                  </a:cubicBezTo>
                  <a:lnTo>
                    <a:pt x="568" y="1827"/>
                  </a:lnTo>
                  <a:lnTo>
                    <a:pt x="1" y="3194"/>
                  </a:lnTo>
                  <a:cubicBezTo>
                    <a:pt x="1" y="3228"/>
                    <a:pt x="1" y="3261"/>
                    <a:pt x="1" y="3294"/>
                  </a:cubicBezTo>
                  <a:cubicBezTo>
                    <a:pt x="1" y="3328"/>
                    <a:pt x="1" y="3361"/>
                    <a:pt x="34" y="3361"/>
                  </a:cubicBezTo>
                  <a:lnTo>
                    <a:pt x="101" y="3361"/>
                  </a:lnTo>
                  <a:lnTo>
                    <a:pt x="334" y="3228"/>
                  </a:lnTo>
                  <a:cubicBezTo>
                    <a:pt x="368" y="3228"/>
                    <a:pt x="368" y="3194"/>
                    <a:pt x="401" y="3161"/>
                  </a:cubicBezTo>
                  <a:cubicBezTo>
                    <a:pt x="435" y="3128"/>
                    <a:pt x="435" y="3094"/>
                    <a:pt x="468" y="3061"/>
                  </a:cubicBezTo>
                  <a:lnTo>
                    <a:pt x="835" y="2160"/>
                  </a:lnTo>
                  <a:lnTo>
                    <a:pt x="1202" y="2627"/>
                  </a:lnTo>
                  <a:cubicBezTo>
                    <a:pt x="1202" y="2661"/>
                    <a:pt x="1235" y="2661"/>
                    <a:pt x="1268" y="2661"/>
                  </a:cubicBezTo>
                  <a:lnTo>
                    <a:pt x="1335" y="2661"/>
                  </a:lnTo>
                  <a:lnTo>
                    <a:pt x="1569" y="2494"/>
                  </a:lnTo>
                  <a:cubicBezTo>
                    <a:pt x="1602" y="2494"/>
                    <a:pt x="1635" y="2460"/>
                    <a:pt x="1635" y="2427"/>
                  </a:cubicBezTo>
                  <a:cubicBezTo>
                    <a:pt x="1635" y="2394"/>
                    <a:pt x="1669" y="2360"/>
                    <a:pt x="1669" y="2327"/>
                  </a:cubicBezTo>
                  <a:cubicBezTo>
                    <a:pt x="1669" y="2294"/>
                    <a:pt x="1669" y="2294"/>
                    <a:pt x="1669" y="2260"/>
                  </a:cubicBezTo>
                  <a:lnTo>
                    <a:pt x="1102" y="1526"/>
                  </a:lnTo>
                  <a:lnTo>
                    <a:pt x="1669" y="159"/>
                  </a:lnTo>
                  <a:cubicBezTo>
                    <a:pt x="1669" y="159"/>
                    <a:pt x="1669" y="125"/>
                    <a:pt x="1669" y="92"/>
                  </a:cubicBezTo>
                  <a:cubicBezTo>
                    <a:pt x="1669" y="59"/>
                    <a:pt x="1635" y="59"/>
                    <a:pt x="1635" y="25"/>
                  </a:cubicBezTo>
                  <a:cubicBezTo>
                    <a:pt x="1619" y="9"/>
                    <a:pt x="1610" y="0"/>
                    <a:pt x="160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114"/>
            <p:cNvSpPr/>
            <p:nvPr/>
          </p:nvSpPr>
          <p:spPr>
            <a:xfrm>
              <a:off x="2190900" y="1391450"/>
              <a:ext cx="61750" cy="91750"/>
            </a:xfrm>
            <a:custGeom>
              <a:rect b="b" l="l" r="r" t="t"/>
              <a:pathLst>
                <a:path extrusionOk="0" h="3670" w="2470">
                  <a:moveTo>
                    <a:pt x="2135" y="0"/>
                  </a:moveTo>
                  <a:cubicBezTo>
                    <a:pt x="2035" y="0"/>
                    <a:pt x="1935" y="33"/>
                    <a:pt x="1835" y="100"/>
                  </a:cubicBezTo>
                  <a:cubicBezTo>
                    <a:pt x="1802" y="133"/>
                    <a:pt x="1735" y="167"/>
                    <a:pt x="1702" y="200"/>
                  </a:cubicBezTo>
                  <a:cubicBezTo>
                    <a:pt x="1668" y="267"/>
                    <a:pt x="1602" y="300"/>
                    <a:pt x="1568" y="367"/>
                  </a:cubicBezTo>
                  <a:cubicBezTo>
                    <a:pt x="1502" y="434"/>
                    <a:pt x="1468" y="500"/>
                    <a:pt x="1435" y="567"/>
                  </a:cubicBezTo>
                  <a:cubicBezTo>
                    <a:pt x="1402" y="634"/>
                    <a:pt x="1368" y="701"/>
                    <a:pt x="1335" y="801"/>
                  </a:cubicBezTo>
                  <a:cubicBezTo>
                    <a:pt x="1302" y="701"/>
                    <a:pt x="1235" y="634"/>
                    <a:pt x="1135" y="600"/>
                  </a:cubicBezTo>
                  <a:cubicBezTo>
                    <a:pt x="1035" y="600"/>
                    <a:pt x="901" y="634"/>
                    <a:pt x="835" y="701"/>
                  </a:cubicBezTo>
                  <a:cubicBezTo>
                    <a:pt x="734" y="734"/>
                    <a:pt x="668" y="801"/>
                    <a:pt x="601" y="901"/>
                  </a:cubicBezTo>
                  <a:cubicBezTo>
                    <a:pt x="534" y="1001"/>
                    <a:pt x="468" y="1101"/>
                    <a:pt x="434" y="1201"/>
                  </a:cubicBezTo>
                  <a:lnTo>
                    <a:pt x="401" y="1101"/>
                  </a:lnTo>
                  <a:cubicBezTo>
                    <a:pt x="434" y="1067"/>
                    <a:pt x="401" y="1067"/>
                    <a:pt x="401" y="1034"/>
                  </a:cubicBezTo>
                  <a:lnTo>
                    <a:pt x="334" y="1034"/>
                  </a:lnTo>
                  <a:lnTo>
                    <a:pt x="101" y="1168"/>
                  </a:lnTo>
                  <a:cubicBezTo>
                    <a:pt x="67" y="1201"/>
                    <a:pt x="67" y="1201"/>
                    <a:pt x="34" y="1234"/>
                  </a:cubicBezTo>
                  <a:cubicBezTo>
                    <a:pt x="34" y="1268"/>
                    <a:pt x="1" y="1301"/>
                    <a:pt x="1" y="1334"/>
                  </a:cubicBezTo>
                  <a:lnTo>
                    <a:pt x="1" y="3569"/>
                  </a:lnTo>
                  <a:cubicBezTo>
                    <a:pt x="1" y="3603"/>
                    <a:pt x="34" y="3636"/>
                    <a:pt x="34" y="3669"/>
                  </a:cubicBezTo>
                  <a:lnTo>
                    <a:pt x="101" y="3669"/>
                  </a:lnTo>
                  <a:lnTo>
                    <a:pt x="334" y="3536"/>
                  </a:lnTo>
                  <a:cubicBezTo>
                    <a:pt x="368" y="3503"/>
                    <a:pt x="368" y="3469"/>
                    <a:pt x="401" y="3436"/>
                  </a:cubicBezTo>
                  <a:cubicBezTo>
                    <a:pt x="401" y="3402"/>
                    <a:pt x="401" y="3369"/>
                    <a:pt x="401" y="3336"/>
                  </a:cubicBezTo>
                  <a:lnTo>
                    <a:pt x="401" y="2102"/>
                  </a:lnTo>
                  <a:cubicBezTo>
                    <a:pt x="401" y="1935"/>
                    <a:pt x="434" y="1735"/>
                    <a:pt x="501" y="1601"/>
                  </a:cubicBezTo>
                  <a:cubicBezTo>
                    <a:pt x="568" y="1468"/>
                    <a:pt x="634" y="1401"/>
                    <a:pt x="734" y="1334"/>
                  </a:cubicBezTo>
                  <a:cubicBezTo>
                    <a:pt x="784" y="1301"/>
                    <a:pt x="826" y="1284"/>
                    <a:pt x="864" y="1284"/>
                  </a:cubicBezTo>
                  <a:cubicBezTo>
                    <a:pt x="901" y="1284"/>
                    <a:pt x="935" y="1301"/>
                    <a:pt x="968" y="1334"/>
                  </a:cubicBezTo>
                  <a:cubicBezTo>
                    <a:pt x="1035" y="1468"/>
                    <a:pt x="1068" y="1601"/>
                    <a:pt x="1035" y="1735"/>
                  </a:cubicBezTo>
                  <a:lnTo>
                    <a:pt x="1035" y="3002"/>
                  </a:lnTo>
                  <a:cubicBezTo>
                    <a:pt x="1035" y="3036"/>
                    <a:pt x="1035" y="3069"/>
                    <a:pt x="1068" y="3069"/>
                  </a:cubicBezTo>
                  <a:cubicBezTo>
                    <a:pt x="1068" y="3086"/>
                    <a:pt x="1076" y="3094"/>
                    <a:pt x="1085" y="3094"/>
                  </a:cubicBezTo>
                  <a:cubicBezTo>
                    <a:pt x="1093" y="3094"/>
                    <a:pt x="1101" y="3086"/>
                    <a:pt x="1101" y="3069"/>
                  </a:cubicBezTo>
                  <a:lnTo>
                    <a:pt x="1368" y="2935"/>
                  </a:lnTo>
                  <a:cubicBezTo>
                    <a:pt x="1368" y="2935"/>
                    <a:pt x="1402" y="2902"/>
                    <a:pt x="1402" y="2869"/>
                  </a:cubicBezTo>
                  <a:cubicBezTo>
                    <a:pt x="1435" y="2835"/>
                    <a:pt x="1435" y="2802"/>
                    <a:pt x="1435" y="2769"/>
                  </a:cubicBezTo>
                  <a:lnTo>
                    <a:pt x="1435" y="1468"/>
                  </a:lnTo>
                  <a:cubicBezTo>
                    <a:pt x="1435" y="1301"/>
                    <a:pt x="1468" y="1134"/>
                    <a:pt x="1535" y="967"/>
                  </a:cubicBezTo>
                  <a:cubicBezTo>
                    <a:pt x="1568" y="867"/>
                    <a:pt x="1668" y="801"/>
                    <a:pt x="1735" y="734"/>
                  </a:cubicBezTo>
                  <a:cubicBezTo>
                    <a:pt x="1785" y="701"/>
                    <a:pt x="1835" y="684"/>
                    <a:pt x="1877" y="684"/>
                  </a:cubicBezTo>
                  <a:cubicBezTo>
                    <a:pt x="1919" y="684"/>
                    <a:pt x="1952" y="701"/>
                    <a:pt x="1969" y="734"/>
                  </a:cubicBezTo>
                  <a:cubicBezTo>
                    <a:pt x="2035" y="867"/>
                    <a:pt x="2069" y="1001"/>
                    <a:pt x="2069" y="1134"/>
                  </a:cubicBezTo>
                  <a:lnTo>
                    <a:pt x="2069" y="2402"/>
                  </a:lnTo>
                  <a:cubicBezTo>
                    <a:pt x="2069" y="2435"/>
                    <a:pt x="2069" y="2435"/>
                    <a:pt x="2069" y="2468"/>
                  </a:cubicBezTo>
                  <a:lnTo>
                    <a:pt x="2135" y="2468"/>
                  </a:lnTo>
                  <a:lnTo>
                    <a:pt x="2369" y="2335"/>
                  </a:lnTo>
                  <a:cubicBezTo>
                    <a:pt x="2402" y="2302"/>
                    <a:pt x="2436" y="2302"/>
                    <a:pt x="2436" y="2268"/>
                  </a:cubicBezTo>
                  <a:cubicBezTo>
                    <a:pt x="2469" y="2235"/>
                    <a:pt x="2469" y="2202"/>
                    <a:pt x="2469" y="2168"/>
                  </a:cubicBezTo>
                  <a:lnTo>
                    <a:pt x="2469" y="867"/>
                  </a:lnTo>
                  <a:cubicBezTo>
                    <a:pt x="2469" y="734"/>
                    <a:pt x="2469" y="600"/>
                    <a:pt x="2436" y="434"/>
                  </a:cubicBezTo>
                  <a:cubicBezTo>
                    <a:pt x="2436" y="334"/>
                    <a:pt x="2402" y="234"/>
                    <a:pt x="2336" y="167"/>
                  </a:cubicBezTo>
                  <a:cubicBezTo>
                    <a:pt x="2302" y="67"/>
                    <a:pt x="2236" y="33"/>
                    <a:pt x="213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114"/>
            <p:cNvSpPr/>
            <p:nvPr/>
          </p:nvSpPr>
          <p:spPr>
            <a:xfrm>
              <a:off x="2263450" y="1352450"/>
              <a:ext cx="10025" cy="89050"/>
            </a:xfrm>
            <a:custGeom>
              <a:rect b="b" l="l" r="r" t="t"/>
              <a:pathLst>
                <a:path extrusionOk="0" h="3562" w="401">
                  <a:moveTo>
                    <a:pt x="347" y="1"/>
                  </a:moveTo>
                  <a:cubicBezTo>
                    <a:pt x="334" y="1"/>
                    <a:pt x="318" y="9"/>
                    <a:pt x="301" y="26"/>
                  </a:cubicBezTo>
                  <a:lnTo>
                    <a:pt x="67" y="159"/>
                  </a:lnTo>
                  <a:cubicBezTo>
                    <a:pt x="67" y="159"/>
                    <a:pt x="34" y="192"/>
                    <a:pt x="1" y="226"/>
                  </a:cubicBezTo>
                  <a:cubicBezTo>
                    <a:pt x="1" y="259"/>
                    <a:pt x="1" y="292"/>
                    <a:pt x="1" y="326"/>
                  </a:cubicBezTo>
                  <a:lnTo>
                    <a:pt x="1" y="3461"/>
                  </a:lnTo>
                  <a:cubicBezTo>
                    <a:pt x="1" y="3495"/>
                    <a:pt x="1" y="3528"/>
                    <a:pt x="1" y="3561"/>
                  </a:cubicBezTo>
                  <a:lnTo>
                    <a:pt x="67" y="3561"/>
                  </a:lnTo>
                  <a:lnTo>
                    <a:pt x="301" y="3428"/>
                  </a:lnTo>
                  <a:cubicBezTo>
                    <a:pt x="334" y="3395"/>
                    <a:pt x="368" y="3361"/>
                    <a:pt x="368" y="3361"/>
                  </a:cubicBezTo>
                  <a:cubicBezTo>
                    <a:pt x="401" y="3295"/>
                    <a:pt x="401" y="3261"/>
                    <a:pt x="401" y="3228"/>
                  </a:cubicBezTo>
                  <a:lnTo>
                    <a:pt x="401" y="92"/>
                  </a:lnTo>
                  <a:cubicBezTo>
                    <a:pt x="401" y="59"/>
                    <a:pt x="401" y="26"/>
                    <a:pt x="368" y="26"/>
                  </a:cubicBezTo>
                  <a:cubicBezTo>
                    <a:pt x="368" y="9"/>
                    <a:pt x="359" y="1"/>
                    <a:pt x="34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114"/>
            <p:cNvSpPr/>
            <p:nvPr/>
          </p:nvSpPr>
          <p:spPr>
            <a:xfrm>
              <a:off x="2319325" y="1351625"/>
              <a:ext cx="28375" cy="28800"/>
            </a:xfrm>
            <a:custGeom>
              <a:rect b="b" l="l" r="r" t="t"/>
              <a:pathLst>
                <a:path extrusionOk="0" h="1152" w="1135">
                  <a:moveTo>
                    <a:pt x="1056" y="0"/>
                  </a:moveTo>
                  <a:cubicBezTo>
                    <a:pt x="1043" y="0"/>
                    <a:pt x="1035" y="9"/>
                    <a:pt x="1035" y="25"/>
                  </a:cubicBezTo>
                  <a:lnTo>
                    <a:pt x="67" y="559"/>
                  </a:lnTo>
                  <a:cubicBezTo>
                    <a:pt x="67" y="592"/>
                    <a:pt x="34" y="626"/>
                    <a:pt x="34" y="626"/>
                  </a:cubicBezTo>
                  <a:cubicBezTo>
                    <a:pt x="1" y="659"/>
                    <a:pt x="1" y="726"/>
                    <a:pt x="1" y="759"/>
                  </a:cubicBezTo>
                  <a:lnTo>
                    <a:pt x="1" y="1059"/>
                  </a:lnTo>
                  <a:cubicBezTo>
                    <a:pt x="1" y="1093"/>
                    <a:pt x="1" y="1126"/>
                    <a:pt x="34" y="1126"/>
                  </a:cubicBezTo>
                  <a:cubicBezTo>
                    <a:pt x="34" y="1143"/>
                    <a:pt x="42" y="1151"/>
                    <a:pt x="51" y="1151"/>
                  </a:cubicBezTo>
                  <a:cubicBezTo>
                    <a:pt x="59" y="1151"/>
                    <a:pt x="67" y="1143"/>
                    <a:pt x="67" y="1126"/>
                  </a:cubicBezTo>
                  <a:lnTo>
                    <a:pt x="1035" y="592"/>
                  </a:lnTo>
                  <a:cubicBezTo>
                    <a:pt x="1068" y="559"/>
                    <a:pt x="1068" y="559"/>
                    <a:pt x="1101" y="526"/>
                  </a:cubicBezTo>
                  <a:cubicBezTo>
                    <a:pt x="1101" y="492"/>
                    <a:pt x="1135" y="459"/>
                    <a:pt x="1135" y="426"/>
                  </a:cubicBezTo>
                  <a:lnTo>
                    <a:pt x="1135" y="92"/>
                  </a:lnTo>
                  <a:cubicBezTo>
                    <a:pt x="1135" y="59"/>
                    <a:pt x="1101" y="25"/>
                    <a:pt x="1101" y="25"/>
                  </a:cubicBezTo>
                  <a:cubicBezTo>
                    <a:pt x="1085" y="9"/>
                    <a:pt x="1068" y="0"/>
                    <a:pt x="1056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114"/>
            <p:cNvSpPr/>
            <p:nvPr/>
          </p:nvSpPr>
          <p:spPr>
            <a:xfrm>
              <a:off x="2376025" y="1269675"/>
              <a:ext cx="43400" cy="106775"/>
            </a:xfrm>
            <a:custGeom>
              <a:rect b="b" l="l" r="r" t="t"/>
              <a:pathLst>
                <a:path extrusionOk="0" h="4271" w="1736">
                  <a:moveTo>
                    <a:pt x="1635" y="1"/>
                  </a:moveTo>
                  <a:lnTo>
                    <a:pt x="1369" y="168"/>
                  </a:lnTo>
                  <a:cubicBezTo>
                    <a:pt x="1369" y="168"/>
                    <a:pt x="1335" y="201"/>
                    <a:pt x="1335" y="234"/>
                  </a:cubicBezTo>
                  <a:cubicBezTo>
                    <a:pt x="1302" y="268"/>
                    <a:pt x="1302" y="301"/>
                    <a:pt x="1302" y="334"/>
                  </a:cubicBezTo>
                  <a:lnTo>
                    <a:pt x="1302" y="2303"/>
                  </a:lnTo>
                  <a:lnTo>
                    <a:pt x="435" y="835"/>
                  </a:lnTo>
                  <a:lnTo>
                    <a:pt x="401" y="768"/>
                  </a:lnTo>
                  <a:lnTo>
                    <a:pt x="301" y="768"/>
                  </a:lnTo>
                  <a:lnTo>
                    <a:pt x="101" y="902"/>
                  </a:lnTo>
                  <a:cubicBezTo>
                    <a:pt x="68" y="902"/>
                    <a:pt x="34" y="935"/>
                    <a:pt x="34" y="968"/>
                  </a:cubicBezTo>
                  <a:cubicBezTo>
                    <a:pt x="1" y="1002"/>
                    <a:pt x="1" y="1035"/>
                    <a:pt x="1" y="1068"/>
                  </a:cubicBezTo>
                  <a:lnTo>
                    <a:pt x="1" y="4171"/>
                  </a:lnTo>
                  <a:cubicBezTo>
                    <a:pt x="1" y="4204"/>
                    <a:pt x="1" y="4237"/>
                    <a:pt x="34" y="4271"/>
                  </a:cubicBezTo>
                  <a:lnTo>
                    <a:pt x="101" y="4271"/>
                  </a:lnTo>
                  <a:lnTo>
                    <a:pt x="334" y="4104"/>
                  </a:lnTo>
                  <a:cubicBezTo>
                    <a:pt x="368" y="4104"/>
                    <a:pt x="368" y="4070"/>
                    <a:pt x="401" y="4037"/>
                  </a:cubicBezTo>
                  <a:cubicBezTo>
                    <a:pt x="401" y="4004"/>
                    <a:pt x="435" y="3970"/>
                    <a:pt x="435" y="3937"/>
                  </a:cubicBezTo>
                  <a:lnTo>
                    <a:pt x="435" y="1969"/>
                  </a:lnTo>
                  <a:lnTo>
                    <a:pt x="1302" y="3437"/>
                  </a:lnTo>
                  <a:cubicBezTo>
                    <a:pt x="1302" y="3470"/>
                    <a:pt x="1335" y="3470"/>
                    <a:pt x="1335" y="3503"/>
                  </a:cubicBezTo>
                  <a:lnTo>
                    <a:pt x="1402" y="3503"/>
                  </a:lnTo>
                  <a:lnTo>
                    <a:pt x="1635" y="3370"/>
                  </a:lnTo>
                  <a:cubicBezTo>
                    <a:pt x="1669" y="3337"/>
                    <a:pt x="1669" y="3303"/>
                    <a:pt x="1702" y="3303"/>
                  </a:cubicBezTo>
                  <a:cubicBezTo>
                    <a:pt x="1702" y="3270"/>
                    <a:pt x="1735" y="3203"/>
                    <a:pt x="1735" y="3170"/>
                  </a:cubicBezTo>
                  <a:lnTo>
                    <a:pt x="1735" y="68"/>
                  </a:lnTo>
                  <a:cubicBezTo>
                    <a:pt x="1735" y="68"/>
                    <a:pt x="1702" y="34"/>
                    <a:pt x="170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114"/>
            <p:cNvSpPr/>
            <p:nvPr/>
          </p:nvSpPr>
          <p:spPr>
            <a:xfrm>
              <a:off x="2428575" y="1269675"/>
              <a:ext cx="39225" cy="69250"/>
            </a:xfrm>
            <a:custGeom>
              <a:rect b="b" l="l" r="r" t="t"/>
              <a:pathLst>
                <a:path extrusionOk="0" h="2770" w="1569">
                  <a:moveTo>
                    <a:pt x="1034" y="635"/>
                  </a:moveTo>
                  <a:cubicBezTo>
                    <a:pt x="1068" y="668"/>
                    <a:pt x="1101" y="701"/>
                    <a:pt x="1135" y="735"/>
                  </a:cubicBezTo>
                  <a:cubicBezTo>
                    <a:pt x="1135" y="801"/>
                    <a:pt x="1168" y="868"/>
                    <a:pt x="1168" y="968"/>
                  </a:cubicBezTo>
                  <a:cubicBezTo>
                    <a:pt x="1168" y="1002"/>
                    <a:pt x="1168" y="1035"/>
                    <a:pt x="1168" y="1035"/>
                  </a:cubicBezTo>
                  <a:lnTo>
                    <a:pt x="1168" y="1302"/>
                  </a:lnTo>
                  <a:cubicBezTo>
                    <a:pt x="1168" y="1335"/>
                    <a:pt x="1168" y="1369"/>
                    <a:pt x="1168" y="1402"/>
                  </a:cubicBezTo>
                  <a:cubicBezTo>
                    <a:pt x="1168" y="1469"/>
                    <a:pt x="1135" y="1569"/>
                    <a:pt x="1135" y="1669"/>
                  </a:cubicBezTo>
                  <a:cubicBezTo>
                    <a:pt x="1101" y="1735"/>
                    <a:pt x="1068" y="1802"/>
                    <a:pt x="1034" y="1869"/>
                  </a:cubicBezTo>
                  <a:cubicBezTo>
                    <a:pt x="1001" y="1936"/>
                    <a:pt x="968" y="1969"/>
                    <a:pt x="934" y="2002"/>
                  </a:cubicBezTo>
                  <a:cubicBezTo>
                    <a:pt x="868" y="2036"/>
                    <a:pt x="834" y="2069"/>
                    <a:pt x="801" y="2102"/>
                  </a:cubicBezTo>
                  <a:cubicBezTo>
                    <a:pt x="734" y="2136"/>
                    <a:pt x="701" y="2136"/>
                    <a:pt x="668" y="2169"/>
                  </a:cubicBezTo>
                  <a:lnTo>
                    <a:pt x="534" y="2169"/>
                  </a:lnTo>
                  <a:cubicBezTo>
                    <a:pt x="501" y="2136"/>
                    <a:pt x="467" y="2102"/>
                    <a:pt x="467" y="2069"/>
                  </a:cubicBezTo>
                  <a:cubicBezTo>
                    <a:pt x="434" y="2002"/>
                    <a:pt x="401" y="1902"/>
                    <a:pt x="401" y="1836"/>
                  </a:cubicBezTo>
                  <a:cubicBezTo>
                    <a:pt x="401" y="1802"/>
                    <a:pt x="401" y="1769"/>
                    <a:pt x="401" y="1735"/>
                  </a:cubicBezTo>
                  <a:lnTo>
                    <a:pt x="401" y="1502"/>
                  </a:lnTo>
                  <a:cubicBezTo>
                    <a:pt x="401" y="1469"/>
                    <a:pt x="401" y="1435"/>
                    <a:pt x="401" y="1402"/>
                  </a:cubicBezTo>
                  <a:cubicBezTo>
                    <a:pt x="401" y="1302"/>
                    <a:pt x="434" y="1235"/>
                    <a:pt x="467" y="1135"/>
                  </a:cubicBezTo>
                  <a:cubicBezTo>
                    <a:pt x="467" y="1068"/>
                    <a:pt x="501" y="1002"/>
                    <a:pt x="534" y="935"/>
                  </a:cubicBezTo>
                  <a:cubicBezTo>
                    <a:pt x="567" y="868"/>
                    <a:pt x="601" y="835"/>
                    <a:pt x="668" y="768"/>
                  </a:cubicBezTo>
                  <a:cubicBezTo>
                    <a:pt x="701" y="735"/>
                    <a:pt x="734" y="701"/>
                    <a:pt x="801" y="668"/>
                  </a:cubicBezTo>
                  <a:cubicBezTo>
                    <a:pt x="834" y="668"/>
                    <a:pt x="868" y="635"/>
                    <a:pt x="934" y="635"/>
                  </a:cubicBezTo>
                  <a:close/>
                  <a:moveTo>
                    <a:pt x="1101" y="1"/>
                  </a:moveTo>
                  <a:cubicBezTo>
                    <a:pt x="1001" y="1"/>
                    <a:pt x="868" y="34"/>
                    <a:pt x="801" y="101"/>
                  </a:cubicBezTo>
                  <a:cubicBezTo>
                    <a:pt x="668" y="168"/>
                    <a:pt x="567" y="268"/>
                    <a:pt x="467" y="368"/>
                  </a:cubicBezTo>
                  <a:cubicBezTo>
                    <a:pt x="367" y="468"/>
                    <a:pt x="301" y="601"/>
                    <a:pt x="234" y="735"/>
                  </a:cubicBezTo>
                  <a:cubicBezTo>
                    <a:pt x="167" y="868"/>
                    <a:pt x="100" y="1002"/>
                    <a:pt x="67" y="1135"/>
                  </a:cubicBezTo>
                  <a:cubicBezTo>
                    <a:pt x="34" y="1302"/>
                    <a:pt x="0" y="1435"/>
                    <a:pt x="0" y="1602"/>
                  </a:cubicBezTo>
                  <a:lnTo>
                    <a:pt x="0" y="1702"/>
                  </a:lnTo>
                  <a:lnTo>
                    <a:pt x="0" y="1969"/>
                  </a:lnTo>
                  <a:lnTo>
                    <a:pt x="0" y="2069"/>
                  </a:lnTo>
                  <a:cubicBezTo>
                    <a:pt x="0" y="2202"/>
                    <a:pt x="34" y="2336"/>
                    <a:pt x="67" y="2469"/>
                  </a:cubicBezTo>
                  <a:cubicBezTo>
                    <a:pt x="100" y="2536"/>
                    <a:pt x="167" y="2636"/>
                    <a:pt x="234" y="2703"/>
                  </a:cubicBezTo>
                  <a:cubicBezTo>
                    <a:pt x="301" y="2736"/>
                    <a:pt x="401" y="2770"/>
                    <a:pt x="467" y="2770"/>
                  </a:cubicBezTo>
                  <a:cubicBezTo>
                    <a:pt x="601" y="2770"/>
                    <a:pt x="701" y="2736"/>
                    <a:pt x="801" y="2669"/>
                  </a:cubicBezTo>
                  <a:cubicBezTo>
                    <a:pt x="901" y="2603"/>
                    <a:pt x="1001" y="2536"/>
                    <a:pt x="1101" y="2436"/>
                  </a:cubicBezTo>
                  <a:cubicBezTo>
                    <a:pt x="1201" y="2303"/>
                    <a:pt x="1268" y="2202"/>
                    <a:pt x="1335" y="2069"/>
                  </a:cubicBezTo>
                  <a:cubicBezTo>
                    <a:pt x="1401" y="1936"/>
                    <a:pt x="1468" y="1769"/>
                    <a:pt x="1501" y="1635"/>
                  </a:cubicBezTo>
                  <a:cubicBezTo>
                    <a:pt x="1535" y="1502"/>
                    <a:pt x="1568" y="1335"/>
                    <a:pt x="1568" y="1202"/>
                  </a:cubicBezTo>
                  <a:lnTo>
                    <a:pt x="1568" y="701"/>
                  </a:lnTo>
                  <a:cubicBezTo>
                    <a:pt x="1568" y="568"/>
                    <a:pt x="1535" y="435"/>
                    <a:pt x="1501" y="334"/>
                  </a:cubicBezTo>
                  <a:cubicBezTo>
                    <a:pt x="1468" y="234"/>
                    <a:pt x="1401" y="134"/>
                    <a:pt x="1335" y="101"/>
                  </a:cubicBezTo>
                  <a:cubicBezTo>
                    <a:pt x="1268" y="34"/>
                    <a:pt x="1201" y="1"/>
                    <a:pt x="110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114"/>
            <p:cNvSpPr/>
            <p:nvPr/>
          </p:nvSpPr>
          <p:spPr>
            <a:xfrm>
              <a:off x="2471925" y="1227350"/>
              <a:ext cx="30900" cy="84325"/>
            </a:xfrm>
            <a:custGeom>
              <a:rect b="b" l="l" r="r" t="t"/>
              <a:pathLst>
                <a:path extrusionOk="0" h="3373" w="1236">
                  <a:moveTo>
                    <a:pt x="656" y="1"/>
                  </a:moveTo>
                  <a:cubicBezTo>
                    <a:pt x="643" y="1"/>
                    <a:pt x="635" y="9"/>
                    <a:pt x="635" y="26"/>
                  </a:cubicBezTo>
                  <a:lnTo>
                    <a:pt x="401" y="159"/>
                  </a:lnTo>
                  <a:cubicBezTo>
                    <a:pt x="368" y="159"/>
                    <a:pt x="335" y="193"/>
                    <a:pt x="335" y="226"/>
                  </a:cubicBezTo>
                  <a:cubicBezTo>
                    <a:pt x="335" y="260"/>
                    <a:pt x="301" y="293"/>
                    <a:pt x="301" y="326"/>
                  </a:cubicBezTo>
                  <a:lnTo>
                    <a:pt x="301" y="1093"/>
                  </a:lnTo>
                  <a:lnTo>
                    <a:pt x="101" y="1227"/>
                  </a:lnTo>
                  <a:cubicBezTo>
                    <a:pt x="68" y="1227"/>
                    <a:pt x="68" y="1260"/>
                    <a:pt x="34" y="1294"/>
                  </a:cubicBezTo>
                  <a:cubicBezTo>
                    <a:pt x="34" y="1327"/>
                    <a:pt x="34" y="1360"/>
                    <a:pt x="34" y="1394"/>
                  </a:cubicBezTo>
                  <a:lnTo>
                    <a:pt x="34" y="1727"/>
                  </a:lnTo>
                  <a:cubicBezTo>
                    <a:pt x="1" y="1761"/>
                    <a:pt x="34" y="1794"/>
                    <a:pt x="68" y="1794"/>
                  </a:cubicBezTo>
                  <a:cubicBezTo>
                    <a:pt x="68" y="1811"/>
                    <a:pt x="76" y="1819"/>
                    <a:pt x="84" y="1819"/>
                  </a:cubicBezTo>
                  <a:cubicBezTo>
                    <a:pt x="93" y="1819"/>
                    <a:pt x="101" y="1811"/>
                    <a:pt x="101" y="1794"/>
                  </a:cubicBezTo>
                  <a:lnTo>
                    <a:pt x="335" y="1694"/>
                  </a:lnTo>
                  <a:lnTo>
                    <a:pt x="335" y="2728"/>
                  </a:lnTo>
                  <a:cubicBezTo>
                    <a:pt x="335" y="3028"/>
                    <a:pt x="368" y="3228"/>
                    <a:pt x="468" y="3328"/>
                  </a:cubicBezTo>
                  <a:cubicBezTo>
                    <a:pt x="509" y="3356"/>
                    <a:pt x="562" y="3372"/>
                    <a:pt x="624" y="3372"/>
                  </a:cubicBezTo>
                  <a:cubicBezTo>
                    <a:pt x="712" y="3372"/>
                    <a:pt x="818" y="3340"/>
                    <a:pt x="935" y="3262"/>
                  </a:cubicBezTo>
                  <a:lnTo>
                    <a:pt x="1168" y="3128"/>
                  </a:lnTo>
                  <a:cubicBezTo>
                    <a:pt x="1168" y="3128"/>
                    <a:pt x="1202" y="3095"/>
                    <a:pt x="1202" y="3062"/>
                  </a:cubicBezTo>
                  <a:cubicBezTo>
                    <a:pt x="1235" y="3028"/>
                    <a:pt x="1235" y="2995"/>
                    <a:pt x="1235" y="2961"/>
                  </a:cubicBezTo>
                  <a:lnTo>
                    <a:pt x="1235" y="2628"/>
                  </a:lnTo>
                  <a:cubicBezTo>
                    <a:pt x="1235" y="2628"/>
                    <a:pt x="1235" y="2595"/>
                    <a:pt x="1202" y="2561"/>
                  </a:cubicBezTo>
                  <a:lnTo>
                    <a:pt x="1168" y="2561"/>
                  </a:lnTo>
                  <a:lnTo>
                    <a:pt x="968" y="2661"/>
                  </a:lnTo>
                  <a:cubicBezTo>
                    <a:pt x="911" y="2680"/>
                    <a:pt x="864" y="2700"/>
                    <a:pt x="828" y="2700"/>
                  </a:cubicBezTo>
                  <a:cubicBezTo>
                    <a:pt x="802" y="2700"/>
                    <a:pt x="782" y="2689"/>
                    <a:pt x="768" y="2661"/>
                  </a:cubicBezTo>
                  <a:cubicBezTo>
                    <a:pt x="735" y="2628"/>
                    <a:pt x="701" y="2528"/>
                    <a:pt x="735" y="2461"/>
                  </a:cubicBezTo>
                  <a:lnTo>
                    <a:pt x="701" y="1460"/>
                  </a:lnTo>
                  <a:lnTo>
                    <a:pt x="1135" y="1227"/>
                  </a:lnTo>
                  <a:cubicBezTo>
                    <a:pt x="1168" y="1194"/>
                    <a:pt x="1168" y="1194"/>
                    <a:pt x="1202" y="1160"/>
                  </a:cubicBezTo>
                  <a:cubicBezTo>
                    <a:pt x="1202" y="1127"/>
                    <a:pt x="1202" y="1093"/>
                    <a:pt x="1235" y="1060"/>
                  </a:cubicBezTo>
                  <a:lnTo>
                    <a:pt x="1235" y="727"/>
                  </a:lnTo>
                  <a:cubicBezTo>
                    <a:pt x="1235" y="693"/>
                    <a:pt x="1202" y="660"/>
                    <a:pt x="1202" y="660"/>
                  </a:cubicBezTo>
                  <a:cubicBezTo>
                    <a:pt x="1185" y="643"/>
                    <a:pt x="1168" y="635"/>
                    <a:pt x="1156" y="635"/>
                  </a:cubicBezTo>
                  <a:cubicBezTo>
                    <a:pt x="1143" y="635"/>
                    <a:pt x="1135" y="643"/>
                    <a:pt x="1135" y="660"/>
                  </a:cubicBezTo>
                  <a:lnTo>
                    <a:pt x="701" y="893"/>
                  </a:lnTo>
                  <a:lnTo>
                    <a:pt x="701" y="93"/>
                  </a:lnTo>
                  <a:cubicBezTo>
                    <a:pt x="701" y="59"/>
                    <a:pt x="701" y="26"/>
                    <a:pt x="701" y="26"/>
                  </a:cubicBezTo>
                  <a:cubicBezTo>
                    <a:pt x="685" y="9"/>
                    <a:pt x="668" y="1"/>
                    <a:pt x="656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0" name="Google Shape;1380;p114"/>
            <p:cNvSpPr/>
            <p:nvPr/>
          </p:nvSpPr>
          <p:spPr>
            <a:xfrm>
              <a:off x="2508625" y="1224650"/>
              <a:ext cx="38400" cy="67575"/>
            </a:xfrm>
            <a:custGeom>
              <a:rect b="b" l="l" r="r" t="t"/>
              <a:pathLst>
                <a:path extrusionOk="0" h="2703" w="1536">
                  <a:moveTo>
                    <a:pt x="935" y="601"/>
                  </a:moveTo>
                  <a:cubicBezTo>
                    <a:pt x="1001" y="601"/>
                    <a:pt x="1035" y="601"/>
                    <a:pt x="1035" y="634"/>
                  </a:cubicBezTo>
                  <a:cubicBezTo>
                    <a:pt x="1068" y="668"/>
                    <a:pt x="1101" y="701"/>
                    <a:pt x="1101" y="768"/>
                  </a:cubicBezTo>
                  <a:lnTo>
                    <a:pt x="1101" y="901"/>
                  </a:lnTo>
                  <a:lnTo>
                    <a:pt x="401" y="1302"/>
                  </a:lnTo>
                  <a:cubicBezTo>
                    <a:pt x="401" y="1235"/>
                    <a:pt x="401" y="1201"/>
                    <a:pt x="434" y="1135"/>
                  </a:cubicBezTo>
                  <a:cubicBezTo>
                    <a:pt x="434" y="1068"/>
                    <a:pt x="468" y="1001"/>
                    <a:pt x="501" y="968"/>
                  </a:cubicBezTo>
                  <a:cubicBezTo>
                    <a:pt x="534" y="901"/>
                    <a:pt x="568" y="835"/>
                    <a:pt x="601" y="801"/>
                  </a:cubicBezTo>
                  <a:cubicBezTo>
                    <a:pt x="634" y="734"/>
                    <a:pt x="701" y="701"/>
                    <a:pt x="768" y="668"/>
                  </a:cubicBezTo>
                  <a:lnTo>
                    <a:pt x="768" y="634"/>
                  </a:lnTo>
                  <a:cubicBezTo>
                    <a:pt x="801" y="601"/>
                    <a:pt x="868" y="601"/>
                    <a:pt x="935" y="601"/>
                  </a:cubicBezTo>
                  <a:close/>
                  <a:moveTo>
                    <a:pt x="1068" y="1"/>
                  </a:moveTo>
                  <a:cubicBezTo>
                    <a:pt x="968" y="1"/>
                    <a:pt x="868" y="34"/>
                    <a:pt x="768" y="67"/>
                  </a:cubicBezTo>
                  <a:cubicBezTo>
                    <a:pt x="634" y="167"/>
                    <a:pt x="534" y="234"/>
                    <a:pt x="434" y="368"/>
                  </a:cubicBezTo>
                  <a:cubicBezTo>
                    <a:pt x="334" y="501"/>
                    <a:pt x="268" y="634"/>
                    <a:pt x="201" y="768"/>
                  </a:cubicBezTo>
                  <a:cubicBezTo>
                    <a:pt x="134" y="935"/>
                    <a:pt x="67" y="1101"/>
                    <a:pt x="67" y="1268"/>
                  </a:cubicBezTo>
                  <a:cubicBezTo>
                    <a:pt x="1" y="1468"/>
                    <a:pt x="1" y="1635"/>
                    <a:pt x="1" y="1835"/>
                  </a:cubicBezTo>
                  <a:cubicBezTo>
                    <a:pt x="1" y="1969"/>
                    <a:pt x="1" y="2102"/>
                    <a:pt x="34" y="2269"/>
                  </a:cubicBezTo>
                  <a:cubicBezTo>
                    <a:pt x="67" y="2369"/>
                    <a:pt x="101" y="2502"/>
                    <a:pt x="167" y="2569"/>
                  </a:cubicBezTo>
                  <a:cubicBezTo>
                    <a:pt x="234" y="2669"/>
                    <a:pt x="334" y="2703"/>
                    <a:pt x="434" y="2703"/>
                  </a:cubicBezTo>
                  <a:cubicBezTo>
                    <a:pt x="534" y="2703"/>
                    <a:pt x="634" y="2669"/>
                    <a:pt x="735" y="2636"/>
                  </a:cubicBezTo>
                  <a:cubicBezTo>
                    <a:pt x="868" y="2569"/>
                    <a:pt x="968" y="2469"/>
                    <a:pt x="1035" y="2369"/>
                  </a:cubicBezTo>
                  <a:cubicBezTo>
                    <a:pt x="1135" y="2269"/>
                    <a:pt x="1202" y="2169"/>
                    <a:pt x="1268" y="2069"/>
                  </a:cubicBezTo>
                  <a:cubicBezTo>
                    <a:pt x="1335" y="1969"/>
                    <a:pt x="1368" y="1869"/>
                    <a:pt x="1402" y="1802"/>
                  </a:cubicBezTo>
                  <a:cubicBezTo>
                    <a:pt x="1435" y="1735"/>
                    <a:pt x="1435" y="1635"/>
                    <a:pt x="1435" y="1568"/>
                  </a:cubicBezTo>
                  <a:cubicBezTo>
                    <a:pt x="1468" y="1568"/>
                    <a:pt x="1468" y="1535"/>
                    <a:pt x="1435" y="1502"/>
                  </a:cubicBezTo>
                  <a:lnTo>
                    <a:pt x="1402" y="1502"/>
                  </a:lnTo>
                  <a:lnTo>
                    <a:pt x="1135" y="1668"/>
                  </a:lnTo>
                  <a:lnTo>
                    <a:pt x="1068" y="1702"/>
                  </a:lnTo>
                  <a:cubicBezTo>
                    <a:pt x="1068" y="1735"/>
                    <a:pt x="1035" y="1769"/>
                    <a:pt x="1035" y="1802"/>
                  </a:cubicBezTo>
                  <a:cubicBezTo>
                    <a:pt x="1001" y="1835"/>
                    <a:pt x="968" y="1869"/>
                    <a:pt x="935" y="1935"/>
                  </a:cubicBezTo>
                  <a:cubicBezTo>
                    <a:pt x="868" y="1969"/>
                    <a:pt x="835" y="2002"/>
                    <a:pt x="768" y="2035"/>
                  </a:cubicBezTo>
                  <a:cubicBezTo>
                    <a:pt x="735" y="2069"/>
                    <a:pt x="668" y="2102"/>
                    <a:pt x="634" y="2102"/>
                  </a:cubicBezTo>
                  <a:lnTo>
                    <a:pt x="501" y="2102"/>
                  </a:lnTo>
                  <a:cubicBezTo>
                    <a:pt x="468" y="2069"/>
                    <a:pt x="434" y="2035"/>
                    <a:pt x="434" y="2002"/>
                  </a:cubicBezTo>
                  <a:cubicBezTo>
                    <a:pt x="401" y="1935"/>
                    <a:pt x="401" y="1869"/>
                    <a:pt x="401" y="1835"/>
                  </a:cubicBezTo>
                  <a:lnTo>
                    <a:pt x="1435" y="1235"/>
                  </a:lnTo>
                  <a:cubicBezTo>
                    <a:pt x="1468" y="1201"/>
                    <a:pt x="1502" y="1201"/>
                    <a:pt x="1502" y="1168"/>
                  </a:cubicBezTo>
                  <a:cubicBezTo>
                    <a:pt x="1502" y="1135"/>
                    <a:pt x="1535" y="1101"/>
                    <a:pt x="1535" y="1068"/>
                  </a:cubicBezTo>
                  <a:lnTo>
                    <a:pt x="1535" y="835"/>
                  </a:lnTo>
                  <a:cubicBezTo>
                    <a:pt x="1535" y="701"/>
                    <a:pt x="1502" y="568"/>
                    <a:pt x="1468" y="434"/>
                  </a:cubicBezTo>
                  <a:cubicBezTo>
                    <a:pt x="1435" y="301"/>
                    <a:pt x="1402" y="201"/>
                    <a:pt x="1302" y="134"/>
                  </a:cubicBezTo>
                  <a:cubicBezTo>
                    <a:pt x="1268" y="67"/>
                    <a:pt x="1168" y="1"/>
                    <a:pt x="106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1" name="Google Shape;1381;p114"/>
            <p:cNvSpPr/>
            <p:nvPr/>
          </p:nvSpPr>
          <p:spPr>
            <a:xfrm>
              <a:off x="2552825" y="1199275"/>
              <a:ext cx="34225" cy="70775"/>
            </a:xfrm>
            <a:custGeom>
              <a:rect b="b" l="l" r="r" t="t"/>
              <a:pathLst>
                <a:path extrusionOk="0" h="2831" w="1369">
                  <a:moveTo>
                    <a:pt x="1035" y="0"/>
                  </a:moveTo>
                  <a:cubicBezTo>
                    <a:pt x="1012" y="0"/>
                    <a:pt x="990" y="4"/>
                    <a:pt x="968" y="15"/>
                  </a:cubicBezTo>
                  <a:cubicBezTo>
                    <a:pt x="868" y="15"/>
                    <a:pt x="768" y="48"/>
                    <a:pt x="668" y="115"/>
                  </a:cubicBezTo>
                  <a:cubicBezTo>
                    <a:pt x="568" y="182"/>
                    <a:pt x="501" y="248"/>
                    <a:pt x="401" y="348"/>
                  </a:cubicBezTo>
                  <a:cubicBezTo>
                    <a:pt x="334" y="415"/>
                    <a:pt x="267" y="515"/>
                    <a:pt x="201" y="615"/>
                  </a:cubicBezTo>
                  <a:cubicBezTo>
                    <a:pt x="167" y="715"/>
                    <a:pt x="101" y="849"/>
                    <a:pt x="67" y="949"/>
                  </a:cubicBezTo>
                  <a:cubicBezTo>
                    <a:pt x="34" y="1149"/>
                    <a:pt x="34" y="1316"/>
                    <a:pt x="67" y="1516"/>
                  </a:cubicBezTo>
                  <a:cubicBezTo>
                    <a:pt x="101" y="1583"/>
                    <a:pt x="101" y="1649"/>
                    <a:pt x="167" y="1683"/>
                  </a:cubicBezTo>
                  <a:cubicBezTo>
                    <a:pt x="201" y="1716"/>
                    <a:pt x="234" y="1749"/>
                    <a:pt x="301" y="1783"/>
                  </a:cubicBezTo>
                  <a:lnTo>
                    <a:pt x="534" y="1783"/>
                  </a:lnTo>
                  <a:lnTo>
                    <a:pt x="768" y="1716"/>
                  </a:lnTo>
                  <a:cubicBezTo>
                    <a:pt x="801" y="1716"/>
                    <a:pt x="868" y="1683"/>
                    <a:pt x="901" y="1683"/>
                  </a:cubicBezTo>
                  <a:lnTo>
                    <a:pt x="968" y="1683"/>
                  </a:lnTo>
                  <a:lnTo>
                    <a:pt x="968" y="1749"/>
                  </a:lnTo>
                  <a:cubicBezTo>
                    <a:pt x="968" y="1816"/>
                    <a:pt x="968" y="1850"/>
                    <a:pt x="935" y="1916"/>
                  </a:cubicBezTo>
                  <a:cubicBezTo>
                    <a:pt x="935" y="1950"/>
                    <a:pt x="901" y="1983"/>
                    <a:pt x="868" y="2016"/>
                  </a:cubicBezTo>
                  <a:cubicBezTo>
                    <a:pt x="835" y="2016"/>
                    <a:pt x="801" y="2050"/>
                    <a:pt x="768" y="2083"/>
                  </a:cubicBezTo>
                  <a:cubicBezTo>
                    <a:pt x="734" y="2116"/>
                    <a:pt x="701" y="2116"/>
                    <a:pt x="668" y="2150"/>
                  </a:cubicBezTo>
                  <a:cubicBezTo>
                    <a:pt x="634" y="2183"/>
                    <a:pt x="568" y="2216"/>
                    <a:pt x="501" y="2216"/>
                  </a:cubicBezTo>
                  <a:cubicBezTo>
                    <a:pt x="501" y="2216"/>
                    <a:pt x="468" y="2183"/>
                    <a:pt x="434" y="2183"/>
                  </a:cubicBezTo>
                  <a:lnTo>
                    <a:pt x="368" y="2150"/>
                  </a:lnTo>
                  <a:lnTo>
                    <a:pt x="301" y="2150"/>
                  </a:lnTo>
                  <a:lnTo>
                    <a:pt x="67" y="2283"/>
                  </a:lnTo>
                  <a:cubicBezTo>
                    <a:pt x="34" y="2283"/>
                    <a:pt x="34" y="2317"/>
                    <a:pt x="1" y="2350"/>
                  </a:cubicBezTo>
                  <a:cubicBezTo>
                    <a:pt x="1" y="2383"/>
                    <a:pt x="1" y="2417"/>
                    <a:pt x="1" y="2450"/>
                  </a:cubicBezTo>
                  <a:cubicBezTo>
                    <a:pt x="1" y="2517"/>
                    <a:pt x="1" y="2583"/>
                    <a:pt x="34" y="2650"/>
                  </a:cubicBezTo>
                  <a:cubicBezTo>
                    <a:pt x="67" y="2717"/>
                    <a:pt x="101" y="2750"/>
                    <a:pt x="167" y="2784"/>
                  </a:cubicBezTo>
                  <a:cubicBezTo>
                    <a:pt x="215" y="2807"/>
                    <a:pt x="262" y="2831"/>
                    <a:pt x="321" y="2831"/>
                  </a:cubicBezTo>
                  <a:cubicBezTo>
                    <a:pt x="345" y="2831"/>
                    <a:pt x="372" y="2827"/>
                    <a:pt x="401" y="2817"/>
                  </a:cubicBezTo>
                  <a:cubicBezTo>
                    <a:pt x="501" y="2817"/>
                    <a:pt x="601" y="2784"/>
                    <a:pt x="668" y="2717"/>
                  </a:cubicBezTo>
                  <a:cubicBezTo>
                    <a:pt x="801" y="2650"/>
                    <a:pt x="868" y="2583"/>
                    <a:pt x="968" y="2483"/>
                  </a:cubicBezTo>
                  <a:cubicBezTo>
                    <a:pt x="1068" y="2383"/>
                    <a:pt x="1135" y="2283"/>
                    <a:pt x="1201" y="2183"/>
                  </a:cubicBezTo>
                  <a:cubicBezTo>
                    <a:pt x="1235" y="2083"/>
                    <a:pt x="1302" y="1983"/>
                    <a:pt x="1335" y="1850"/>
                  </a:cubicBezTo>
                  <a:cubicBezTo>
                    <a:pt x="1368" y="1749"/>
                    <a:pt x="1368" y="1649"/>
                    <a:pt x="1368" y="1549"/>
                  </a:cubicBezTo>
                  <a:cubicBezTo>
                    <a:pt x="1368" y="1416"/>
                    <a:pt x="1335" y="1249"/>
                    <a:pt x="1268" y="1149"/>
                  </a:cubicBezTo>
                  <a:cubicBezTo>
                    <a:pt x="1205" y="1086"/>
                    <a:pt x="1128" y="1062"/>
                    <a:pt x="1038" y="1062"/>
                  </a:cubicBezTo>
                  <a:cubicBezTo>
                    <a:pt x="986" y="1062"/>
                    <a:pt x="929" y="1070"/>
                    <a:pt x="868" y="1082"/>
                  </a:cubicBezTo>
                  <a:lnTo>
                    <a:pt x="634" y="1149"/>
                  </a:lnTo>
                  <a:lnTo>
                    <a:pt x="501" y="1149"/>
                  </a:lnTo>
                  <a:cubicBezTo>
                    <a:pt x="468" y="1149"/>
                    <a:pt x="468" y="1116"/>
                    <a:pt x="434" y="1116"/>
                  </a:cubicBezTo>
                  <a:cubicBezTo>
                    <a:pt x="434" y="1082"/>
                    <a:pt x="434" y="1049"/>
                    <a:pt x="434" y="1016"/>
                  </a:cubicBezTo>
                  <a:cubicBezTo>
                    <a:pt x="434" y="949"/>
                    <a:pt x="468" y="882"/>
                    <a:pt x="501" y="849"/>
                  </a:cubicBezTo>
                  <a:cubicBezTo>
                    <a:pt x="568" y="782"/>
                    <a:pt x="601" y="715"/>
                    <a:pt x="668" y="682"/>
                  </a:cubicBezTo>
                  <a:cubicBezTo>
                    <a:pt x="734" y="682"/>
                    <a:pt x="768" y="649"/>
                    <a:pt x="835" y="649"/>
                  </a:cubicBezTo>
                  <a:lnTo>
                    <a:pt x="901" y="649"/>
                  </a:lnTo>
                  <a:lnTo>
                    <a:pt x="935" y="682"/>
                  </a:lnTo>
                  <a:lnTo>
                    <a:pt x="1035" y="682"/>
                  </a:lnTo>
                  <a:lnTo>
                    <a:pt x="1268" y="515"/>
                  </a:lnTo>
                  <a:cubicBezTo>
                    <a:pt x="1268" y="515"/>
                    <a:pt x="1302" y="482"/>
                    <a:pt x="1335" y="449"/>
                  </a:cubicBezTo>
                  <a:cubicBezTo>
                    <a:pt x="1335" y="415"/>
                    <a:pt x="1335" y="382"/>
                    <a:pt x="1335" y="348"/>
                  </a:cubicBezTo>
                  <a:cubicBezTo>
                    <a:pt x="1335" y="282"/>
                    <a:pt x="1335" y="215"/>
                    <a:pt x="1302" y="148"/>
                  </a:cubicBezTo>
                  <a:cubicBezTo>
                    <a:pt x="1268" y="115"/>
                    <a:pt x="1201" y="48"/>
                    <a:pt x="1168" y="15"/>
                  </a:cubicBezTo>
                  <a:cubicBezTo>
                    <a:pt x="1124" y="15"/>
                    <a:pt x="1079" y="0"/>
                    <a:pt x="103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2" name="Google Shape;1382;p114"/>
            <p:cNvSpPr/>
            <p:nvPr/>
          </p:nvSpPr>
          <p:spPr>
            <a:xfrm>
              <a:off x="1688875" y="1619650"/>
              <a:ext cx="76750" cy="163075"/>
            </a:xfrm>
            <a:custGeom>
              <a:rect b="b" l="l" r="r" t="t"/>
              <a:pathLst>
                <a:path extrusionOk="0" h="6523" w="3070">
                  <a:moveTo>
                    <a:pt x="2881" y="0"/>
                  </a:moveTo>
                  <a:cubicBezTo>
                    <a:pt x="2836" y="0"/>
                    <a:pt x="2786" y="15"/>
                    <a:pt x="2736" y="45"/>
                  </a:cubicBezTo>
                  <a:lnTo>
                    <a:pt x="334" y="1446"/>
                  </a:lnTo>
                  <a:cubicBezTo>
                    <a:pt x="134" y="1580"/>
                    <a:pt x="1" y="1780"/>
                    <a:pt x="1" y="1980"/>
                  </a:cubicBezTo>
                  <a:lnTo>
                    <a:pt x="1" y="6283"/>
                  </a:lnTo>
                  <a:cubicBezTo>
                    <a:pt x="1" y="6430"/>
                    <a:pt x="72" y="6522"/>
                    <a:pt x="189" y="6522"/>
                  </a:cubicBezTo>
                  <a:cubicBezTo>
                    <a:pt x="232" y="6522"/>
                    <a:pt x="281" y="6510"/>
                    <a:pt x="334" y="6483"/>
                  </a:cubicBezTo>
                  <a:lnTo>
                    <a:pt x="2736" y="5116"/>
                  </a:lnTo>
                  <a:cubicBezTo>
                    <a:pt x="2903" y="4982"/>
                    <a:pt x="3036" y="4749"/>
                    <a:pt x="3069" y="4515"/>
                  </a:cubicBezTo>
                  <a:lnTo>
                    <a:pt x="3069" y="245"/>
                  </a:lnTo>
                  <a:cubicBezTo>
                    <a:pt x="3069" y="82"/>
                    <a:pt x="2988" y="0"/>
                    <a:pt x="2881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3" name="Google Shape;1383;p114"/>
            <p:cNvSpPr/>
            <p:nvPr/>
          </p:nvSpPr>
          <p:spPr>
            <a:xfrm>
              <a:off x="3442625" y="658650"/>
              <a:ext cx="55900" cy="71725"/>
            </a:xfrm>
            <a:custGeom>
              <a:rect b="b" l="l" r="r" t="t"/>
              <a:pathLst>
                <a:path extrusionOk="0" h="2869" w="2236">
                  <a:moveTo>
                    <a:pt x="1613" y="0"/>
                  </a:moveTo>
                  <a:cubicBezTo>
                    <a:pt x="1460" y="0"/>
                    <a:pt x="1287" y="51"/>
                    <a:pt x="1101" y="158"/>
                  </a:cubicBezTo>
                  <a:cubicBezTo>
                    <a:pt x="434" y="558"/>
                    <a:pt x="34" y="1292"/>
                    <a:pt x="1" y="2059"/>
                  </a:cubicBezTo>
                  <a:cubicBezTo>
                    <a:pt x="1" y="2582"/>
                    <a:pt x="255" y="2868"/>
                    <a:pt x="619" y="2868"/>
                  </a:cubicBezTo>
                  <a:cubicBezTo>
                    <a:pt x="765" y="2868"/>
                    <a:pt x="929" y="2822"/>
                    <a:pt x="1101" y="2726"/>
                  </a:cubicBezTo>
                  <a:cubicBezTo>
                    <a:pt x="1769" y="2293"/>
                    <a:pt x="2169" y="1559"/>
                    <a:pt x="2236" y="792"/>
                  </a:cubicBezTo>
                  <a:cubicBezTo>
                    <a:pt x="2236" y="296"/>
                    <a:pt x="1985" y="0"/>
                    <a:pt x="1613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4" name="Google Shape;1384;p114"/>
            <p:cNvSpPr/>
            <p:nvPr/>
          </p:nvSpPr>
          <p:spPr>
            <a:xfrm>
              <a:off x="3554375" y="593975"/>
              <a:ext cx="55075" cy="72050"/>
            </a:xfrm>
            <a:custGeom>
              <a:rect b="b" l="l" r="r" t="t"/>
              <a:pathLst>
                <a:path extrusionOk="0" h="2882" w="2203">
                  <a:moveTo>
                    <a:pt x="1599" y="1"/>
                  </a:moveTo>
                  <a:cubicBezTo>
                    <a:pt x="1451" y="1"/>
                    <a:pt x="1283" y="47"/>
                    <a:pt x="1101" y="143"/>
                  </a:cubicBezTo>
                  <a:cubicBezTo>
                    <a:pt x="434" y="577"/>
                    <a:pt x="34" y="1310"/>
                    <a:pt x="1" y="2078"/>
                  </a:cubicBezTo>
                  <a:cubicBezTo>
                    <a:pt x="1" y="2584"/>
                    <a:pt x="262" y="2881"/>
                    <a:pt x="633" y="2881"/>
                  </a:cubicBezTo>
                  <a:cubicBezTo>
                    <a:pt x="776" y="2881"/>
                    <a:pt x="935" y="2837"/>
                    <a:pt x="1101" y="2745"/>
                  </a:cubicBezTo>
                  <a:cubicBezTo>
                    <a:pt x="1768" y="2311"/>
                    <a:pt x="2169" y="1577"/>
                    <a:pt x="2202" y="810"/>
                  </a:cubicBezTo>
                  <a:cubicBezTo>
                    <a:pt x="2202" y="287"/>
                    <a:pt x="1965" y="1"/>
                    <a:pt x="1599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5" name="Google Shape;1385;p114"/>
            <p:cNvSpPr/>
            <p:nvPr/>
          </p:nvSpPr>
          <p:spPr>
            <a:xfrm>
              <a:off x="3665300" y="529400"/>
              <a:ext cx="55875" cy="72100"/>
            </a:xfrm>
            <a:custGeom>
              <a:rect b="b" l="l" r="r" t="t"/>
              <a:pathLst>
                <a:path extrusionOk="0" h="2884" w="2235">
                  <a:moveTo>
                    <a:pt x="1625" y="0"/>
                  </a:moveTo>
                  <a:cubicBezTo>
                    <a:pt x="1476" y="0"/>
                    <a:pt x="1310" y="50"/>
                    <a:pt x="1134" y="157"/>
                  </a:cubicBezTo>
                  <a:cubicBezTo>
                    <a:pt x="467" y="591"/>
                    <a:pt x="67" y="1292"/>
                    <a:pt x="0" y="2092"/>
                  </a:cubicBezTo>
                  <a:cubicBezTo>
                    <a:pt x="0" y="2588"/>
                    <a:pt x="251" y="2883"/>
                    <a:pt x="622" y="2883"/>
                  </a:cubicBezTo>
                  <a:cubicBezTo>
                    <a:pt x="775" y="2883"/>
                    <a:pt x="949" y="2833"/>
                    <a:pt x="1134" y="2726"/>
                  </a:cubicBezTo>
                  <a:cubicBezTo>
                    <a:pt x="1801" y="2292"/>
                    <a:pt x="2202" y="1592"/>
                    <a:pt x="2235" y="791"/>
                  </a:cubicBezTo>
                  <a:cubicBezTo>
                    <a:pt x="2235" y="295"/>
                    <a:pt x="1984" y="0"/>
                    <a:pt x="1625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6" name="Google Shape;1386;p114"/>
            <p:cNvSpPr/>
            <p:nvPr/>
          </p:nvSpPr>
          <p:spPr>
            <a:xfrm>
              <a:off x="1687200" y="2018550"/>
              <a:ext cx="32550" cy="49850"/>
            </a:xfrm>
            <a:custGeom>
              <a:rect b="b" l="l" r="r" t="t"/>
              <a:pathLst>
                <a:path extrusionOk="0" h="1994" w="1302">
                  <a:moveTo>
                    <a:pt x="1202" y="1"/>
                  </a:moveTo>
                  <a:cubicBezTo>
                    <a:pt x="1168" y="34"/>
                    <a:pt x="1135" y="67"/>
                    <a:pt x="1102" y="101"/>
                  </a:cubicBezTo>
                  <a:lnTo>
                    <a:pt x="1" y="1669"/>
                  </a:lnTo>
                  <a:lnTo>
                    <a:pt x="1102" y="1969"/>
                  </a:lnTo>
                  <a:cubicBezTo>
                    <a:pt x="1118" y="1985"/>
                    <a:pt x="1135" y="1994"/>
                    <a:pt x="1152" y="1994"/>
                  </a:cubicBezTo>
                  <a:cubicBezTo>
                    <a:pt x="1168" y="1994"/>
                    <a:pt x="1185" y="1985"/>
                    <a:pt x="1202" y="1969"/>
                  </a:cubicBezTo>
                  <a:cubicBezTo>
                    <a:pt x="1235" y="1969"/>
                    <a:pt x="1268" y="1902"/>
                    <a:pt x="1268" y="1869"/>
                  </a:cubicBezTo>
                  <a:cubicBezTo>
                    <a:pt x="1302" y="1835"/>
                    <a:pt x="1302" y="1769"/>
                    <a:pt x="1302" y="1735"/>
                  </a:cubicBezTo>
                  <a:cubicBezTo>
                    <a:pt x="1302" y="1702"/>
                    <a:pt x="1302" y="1669"/>
                    <a:pt x="1302" y="1635"/>
                  </a:cubicBezTo>
                  <a:cubicBezTo>
                    <a:pt x="1302" y="1635"/>
                    <a:pt x="1268" y="1602"/>
                    <a:pt x="1235" y="1602"/>
                  </a:cubicBezTo>
                  <a:lnTo>
                    <a:pt x="501" y="1402"/>
                  </a:lnTo>
                  <a:lnTo>
                    <a:pt x="1235" y="334"/>
                  </a:lnTo>
                  <a:cubicBezTo>
                    <a:pt x="1268" y="301"/>
                    <a:pt x="1302" y="268"/>
                    <a:pt x="1302" y="201"/>
                  </a:cubicBezTo>
                  <a:cubicBezTo>
                    <a:pt x="1302" y="167"/>
                    <a:pt x="1302" y="134"/>
                    <a:pt x="1302" y="101"/>
                  </a:cubicBezTo>
                  <a:cubicBezTo>
                    <a:pt x="1302" y="67"/>
                    <a:pt x="1302" y="34"/>
                    <a:pt x="126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7" name="Google Shape;1387;p114"/>
            <p:cNvSpPr/>
            <p:nvPr/>
          </p:nvSpPr>
          <p:spPr>
            <a:xfrm>
              <a:off x="1728075" y="2000825"/>
              <a:ext cx="24200" cy="56125"/>
            </a:xfrm>
            <a:custGeom>
              <a:rect b="b" l="l" r="r" t="t"/>
              <a:pathLst>
                <a:path extrusionOk="0" h="2245" w="968">
                  <a:moveTo>
                    <a:pt x="680" y="1"/>
                  </a:moveTo>
                  <a:cubicBezTo>
                    <a:pt x="626" y="1"/>
                    <a:pt x="567" y="26"/>
                    <a:pt x="501" y="76"/>
                  </a:cubicBezTo>
                  <a:cubicBezTo>
                    <a:pt x="434" y="109"/>
                    <a:pt x="367" y="176"/>
                    <a:pt x="301" y="209"/>
                  </a:cubicBezTo>
                  <a:cubicBezTo>
                    <a:pt x="201" y="309"/>
                    <a:pt x="100" y="443"/>
                    <a:pt x="34" y="543"/>
                  </a:cubicBezTo>
                  <a:lnTo>
                    <a:pt x="34" y="843"/>
                  </a:lnTo>
                  <a:cubicBezTo>
                    <a:pt x="0" y="876"/>
                    <a:pt x="34" y="943"/>
                    <a:pt x="67" y="977"/>
                  </a:cubicBezTo>
                  <a:lnTo>
                    <a:pt x="134" y="977"/>
                  </a:lnTo>
                  <a:cubicBezTo>
                    <a:pt x="167" y="943"/>
                    <a:pt x="201" y="910"/>
                    <a:pt x="234" y="876"/>
                  </a:cubicBezTo>
                  <a:cubicBezTo>
                    <a:pt x="234" y="810"/>
                    <a:pt x="267" y="743"/>
                    <a:pt x="267" y="676"/>
                  </a:cubicBezTo>
                  <a:lnTo>
                    <a:pt x="267" y="643"/>
                  </a:lnTo>
                  <a:cubicBezTo>
                    <a:pt x="301" y="543"/>
                    <a:pt x="401" y="476"/>
                    <a:pt x="501" y="409"/>
                  </a:cubicBezTo>
                  <a:cubicBezTo>
                    <a:pt x="534" y="393"/>
                    <a:pt x="567" y="384"/>
                    <a:pt x="597" y="384"/>
                  </a:cubicBezTo>
                  <a:cubicBezTo>
                    <a:pt x="626" y="384"/>
                    <a:pt x="651" y="393"/>
                    <a:pt x="668" y="409"/>
                  </a:cubicBezTo>
                  <a:cubicBezTo>
                    <a:pt x="734" y="443"/>
                    <a:pt x="734" y="510"/>
                    <a:pt x="734" y="576"/>
                  </a:cubicBezTo>
                  <a:cubicBezTo>
                    <a:pt x="734" y="643"/>
                    <a:pt x="701" y="743"/>
                    <a:pt x="668" y="810"/>
                  </a:cubicBezTo>
                  <a:cubicBezTo>
                    <a:pt x="601" y="943"/>
                    <a:pt x="467" y="1077"/>
                    <a:pt x="367" y="1210"/>
                  </a:cubicBezTo>
                  <a:lnTo>
                    <a:pt x="367" y="1377"/>
                  </a:lnTo>
                  <a:cubicBezTo>
                    <a:pt x="367" y="1444"/>
                    <a:pt x="367" y="1510"/>
                    <a:pt x="401" y="1544"/>
                  </a:cubicBezTo>
                  <a:cubicBezTo>
                    <a:pt x="401" y="1560"/>
                    <a:pt x="409" y="1569"/>
                    <a:pt x="422" y="1569"/>
                  </a:cubicBezTo>
                  <a:cubicBezTo>
                    <a:pt x="434" y="1569"/>
                    <a:pt x="451" y="1560"/>
                    <a:pt x="467" y="1544"/>
                  </a:cubicBezTo>
                  <a:cubicBezTo>
                    <a:pt x="501" y="1544"/>
                    <a:pt x="534" y="1510"/>
                    <a:pt x="534" y="1477"/>
                  </a:cubicBezTo>
                  <a:cubicBezTo>
                    <a:pt x="567" y="1410"/>
                    <a:pt x="567" y="1343"/>
                    <a:pt x="601" y="1310"/>
                  </a:cubicBezTo>
                  <a:cubicBezTo>
                    <a:pt x="701" y="1177"/>
                    <a:pt x="801" y="1043"/>
                    <a:pt x="901" y="876"/>
                  </a:cubicBezTo>
                  <a:cubicBezTo>
                    <a:pt x="934" y="743"/>
                    <a:pt x="968" y="610"/>
                    <a:pt x="968" y="476"/>
                  </a:cubicBezTo>
                  <a:cubicBezTo>
                    <a:pt x="968" y="343"/>
                    <a:pt x="934" y="176"/>
                    <a:pt x="834" y="76"/>
                  </a:cubicBezTo>
                  <a:cubicBezTo>
                    <a:pt x="784" y="26"/>
                    <a:pt x="734" y="1"/>
                    <a:pt x="680" y="1"/>
                  </a:cubicBezTo>
                  <a:close/>
                  <a:moveTo>
                    <a:pt x="547" y="1819"/>
                  </a:moveTo>
                  <a:cubicBezTo>
                    <a:pt x="526" y="1819"/>
                    <a:pt x="501" y="1827"/>
                    <a:pt x="467" y="1844"/>
                  </a:cubicBezTo>
                  <a:cubicBezTo>
                    <a:pt x="434" y="1877"/>
                    <a:pt x="367" y="1911"/>
                    <a:pt x="334" y="1977"/>
                  </a:cubicBezTo>
                  <a:cubicBezTo>
                    <a:pt x="334" y="2011"/>
                    <a:pt x="301" y="2077"/>
                    <a:pt x="301" y="2144"/>
                  </a:cubicBezTo>
                  <a:cubicBezTo>
                    <a:pt x="301" y="2177"/>
                    <a:pt x="334" y="2211"/>
                    <a:pt x="367" y="2244"/>
                  </a:cubicBezTo>
                  <a:cubicBezTo>
                    <a:pt x="367" y="2244"/>
                    <a:pt x="401" y="2244"/>
                    <a:pt x="467" y="2211"/>
                  </a:cubicBezTo>
                  <a:cubicBezTo>
                    <a:pt x="534" y="2177"/>
                    <a:pt x="567" y="2144"/>
                    <a:pt x="601" y="2111"/>
                  </a:cubicBezTo>
                  <a:cubicBezTo>
                    <a:pt x="634" y="2044"/>
                    <a:pt x="634" y="2011"/>
                    <a:pt x="634" y="1944"/>
                  </a:cubicBezTo>
                  <a:cubicBezTo>
                    <a:pt x="634" y="1911"/>
                    <a:pt x="634" y="1877"/>
                    <a:pt x="601" y="1844"/>
                  </a:cubicBezTo>
                  <a:cubicBezTo>
                    <a:pt x="584" y="1827"/>
                    <a:pt x="567" y="1819"/>
                    <a:pt x="547" y="1819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8" name="Google Shape;1388;p114"/>
            <p:cNvSpPr/>
            <p:nvPr/>
          </p:nvSpPr>
          <p:spPr>
            <a:xfrm>
              <a:off x="1758100" y="1989375"/>
              <a:ext cx="32550" cy="53175"/>
            </a:xfrm>
            <a:custGeom>
              <a:rect b="b" l="l" r="r" t="t"/>
              <a:pathLst>
                <a:path extrusionOk="0" h="2127" w="1302">
                  <a:moveTo>
                    <a:pt x="1201" y="0"/>
                  </a:moveTo>
                  <a:cubicBezTo>
                    <a:pt x="1168" y="0"/>
                    <a:pt x="1134" y="0"/>
                    <a:pt x="1068" y="34"/>
                  </a:cubicBezTo>
                  <a:lnTo>
                    <a:pt x="868" y="167"/>
                  </a:lnTo>
                  <a:cubicBezTo>
                    <a:pt x="834" y="167"/>
                    <a:pt x="767" y="234"/>
                    <a:pt x="734" y="267"/>
                  </a:cubicBezTo>
                  <a:cubicBezTo>
                    <a:pt x="734" y="334"/>
                    <a:pt x="701" y="367"/>
                    <a:pt x="701" y="434"/>
                  </a:cubicBezTo>
                  <a:cubicBezTo>
                    <a:pt x="701" y="467"/>
                    <a:pt x="734" y="501"/>
                    <a:pt x="767" y="534"/>
                  </a:cubicBezTo>
                  <a:lnTo>
                    <a:pt x="634" y="801"/>
                  </a:lnTo>
                  <a:lnTo>
                    <a:pt x="501" y="701"/>
                  </a:lnTo>
                  <a:cubicBezTo>
                    <a:pt x="534" y="634"/>
                    <a:pt x="567" y="567"/>
                    <a:pt x="567" y="501"/>
                  </a:cubicBezTo>
                  <a:cubicBezTo>
                    <a:pt x="567" y="467"/>
                    <a:pt x="567" y="434"/>
                    <a:pt x="534" y="400"/>
                  </a:cubicBezTo>
                  <a:cubicBezTo>
                    <a:pt x="517" y="384"/>
                    <a:pt x="501" y="375"/>
                    <a:pt x="480" y="375"/>
                  </a:cubicBezTo>
                  <a:cubicBezTo>
                    <a:pt x="459" y="375"/>
                    <a:pt x="434" y="384"/>
                    <a:pt x="401" y="400"/>
                  </a:cubicBezTo>
                  <a:lnTo>
                    <a:pt x="200" y="534"/>
                  </a:lnTo>
                  <a:cubicBezTo>
                    <a:pt x="167" y="534"/>
                    <a:pt x="100" y="601"/>
                    <a:pt x="100" y="634"/>
                  </a:cubicBezTo>
                  <a:cubicBezTo>
                    <a:pt x="67" y="667"/>
                    <a:pt x="67" y="734"/>
                    <a:pt x="67" y="767"/>
                  </a:cubicBezTo>
                  <a:cubicBezTo>
                    <a:pt x="34" y="801"/>
                    <a:pt x="67" y="867"/>
                    <a:pt x="67" y="867"/>
                  </a:cubicBezTo>
                  <a:lnTo>
                    <a:pt x="167" y="867"/>
                  </a:lnTo>
                  <a:lnTo>
                    <a:pt x="467" y="1101"/>
                  </a:lnTo>
                  <a:lnTo>
                    <a:pt x="134" y="1768"/>
                  </a:lnTo>
                  <a:cubicBezTo>
                    <a:pt x="100" y="1768"/>
                    <a:pt x="67" y="1801"/>
                    <a:pt x="34" y="1868"/>
                  </a:cubicBezTo>
                  <a:cubicBezTo>
                    <a:pt x="34" y="1902"/>
                    <a:pt x="0" y="1935"/>
                    <a:pt x="0" y="2002"/>
                  </a:cubicBezTo>
                  <a:cubicBezTo>
                    <a:pt x="0" y="2035"/>
                    <a:pt x="34" y="2068"/>
                    <a:pt x="34" y="2102"/>
                  </a:cubicBezTo>
                  <a:cubicBezTo>
                    <a:pt x="50" y="2118"/>
                    <a:pt x="67" y="2127"/>
                    <a:pt x="88" y="2127"/>
                  </a:cubicBezTo>
                  <a:cubicBezTo>
                    <a:pt x="109" y="2127"/>
                    <a:pt x="134" y="2118"/>
                    <a:pt x="167" y="2102"/>
                  </a:cubicBezTo>
                  <a:lnTo>
                    <a:pt x="434" y="1968"/>
                  </a:lnTo>
                  <a:cubicBezTo>
                    <a:pt x="467" y="1935"/>
                    <a:pt x="501" y="1902"/>
                    <a:pt x="534" y="1835"/>
                  </a:cubicBezTo>
                  <a:cubicBezTo>
                    <a:pt x="567" y="1801"/>
                    <a:pt x="567" y="1735"/>
                    <a:pt x="567" y="1701"/>
                  </a:cubicBezTo>
                  <a:cubicBezTo>
                    <a:pt x="567" y="1668"/>
                    <a:pt x="567" y="1635"/>
                    <a:pt x="567" y="1601"/>
                  </a:cubicBezTo>
                  <a:cubicBezTo>
                    <a:pt x="534" y="1568"/>
                    <a:pt x="534" y="1568"/>
                    <a:pt x="501" y="1568"/>
                  </a:cubicBezTo>
                  <a:lnTo>
                    <a:pt x="667" y="1268"/>
                  </a:lnTo>
                  <a:lnTo>
                    <a:pt x="834" y="1401"/>
                  </a:lnTo>
                  <a:cubicBezTo>
                    <a:pt x="801" y="1401"/>
                    <a:pt x="767" y="1435"/>
                    <a:pt x="767" y="1501"/>
                  </a:cubicBezTo>
                  <a:cubicBezTo>
                    <a:pt x="734" y="1535"/>
                    <a:pt x="734" y="1568"/>
                    <a:pt x="734" y="1601"/>
                  </a:cubicBezTo>
                  <a:cubicBezTo>
                    <a:pt x="734" y="1635"/>
                    <a:pt x="734" y="1701"/>
                    <a:pt x="767" y="1735"/>
                  </a:cubicBezTo>
                  <a:cubicBezTo>
                    <a:pt x="801" y="1735"/>
                    <a:pt x="834" y="1735"/>
                    <a:pt x="901" y="1701"/>
                  </a:cubicBezTo>
                  <a:lnTo>
                    <a:pt x="1134" y="1568"/>
                  </a:lnTo>
                  <a:cubicBezTo>
                    <a:pt x="1201" y="1535"/>
                    <a:pt x="1234" y="1501"/>
                    <a:pt x="1268" y="1435"/>
                  </a:cubicBezTo>
                  <a:cubicBezTo>
                    <a:pt x="1301" y="1401"/>
                    <a:pt x="1301" y="1334"/>
                    <a:pt x="1301" y="1301"/>
                  </a:cubicBezTo>
                  <a:cubicBezTo>
                    <a:pt x="1301" y="1234"/>
                    <a:pt x="1301" y="1201"/>
                    <a:pt x="1268" y="1201"/>
                  </a:cubicBezTo>
                  <a:cubicBezTo>
                    <a:pt x="1251" y="1184"/>
                    <a:pt x="1243" y="1176"/>
                    <a:pt x="1230" y="1176"/>
                  </a:cubicBezTo>
                  <a:cubicBezTo>
                    <a:pt x="1218" y="1176"/>
                    <a:pt x="1201" y="1184"/>
                    <a:pt x="1168" y="1201"/>
                  </a:cubicBezTo>
                  <a:lnTo>
                    <a:pt x="834" y="934"/>
                  </a:lnTo>
                  <a:lnTo>
                    <a:pt x="1101" y="367"/>
                  </a:lnTo>
                  <a:cubicBezTo>
                    <a:pt x="1134" y="334"/>
                    <a:pt x="1168" y="300"/>
                    <a:pt x="1201" y="267"/>
                  </a:cubicBezTo>
                  <a:cubicBezTo>
                    <a:pt x="1234" y="200"/>
                    <a:pt x="1234" y="167"/>
                    <a:pt x="1234" y="134"/>
                  </a:cubicBezTo>
                  <a:cubicBezTo>
                    <a:pt x="1234" y="67"/>
                    <a:pt x="1234" y="34"/>
                    <a:pt x="1201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9" name="Google Shape;1389;p114"/>
            <p:cNvSpPr/>
            <p:nvPr/>
          </p:nvSpPr>
          <p:spPr>
            <a:xfrm>
              <a:off x="1792275" y="1970400"/>
              <a:ext cx="35050" cy="54150"/>
            </a:xfrm>
            <a:custGeom>
              <a:rect b="b" l="l" r="r" t="t"/>
              <a:pathLst>
                <a:path extrusionOk="0" h="2166" w="1402">
                  <a:moveTo>
                    <a:pt x="1068" y="0"/>
                  </a:moveTo>
                  <a:cubicBezTo>
                    <a:pt x="1035" y="0"/>
                    <a:pt x="1002" y="9"/>
                    <a:pt x="968" y="25"/>
                  </a:cubicBezTo>
                  <a:cubicBezTo>
                    <a:pt x="902" y="59"/>
                    <a:pt x="868" y="92"/>
                    <a:pt x="835" y="159"/>
                  </a:cubicBezTo>
                  <a:cubicBezTo>
                    <a:pt x="801" y="192"/>
                    <a:pt x="768" y="259"/>
                    <a:pt x="735" y="326"/>
                  </a:cubicBezTo>
                  <a:cubicBezTo>
                    <a:pt x="701" y="292"/>
                    <a:pt x="668" y="259"/>
                    <a:pt x="635" y="259"/>
                  </a:cubicBezTo>
                  <a:cubicBezTo>
                    <a:pt x="601" y="259"/>
                    <a:pt x="568" y="259"/>
                    <a:pt x="535" y="292"/>
                  </a:cubicBezTo>
                  <a:cubicBezTo>
                    <a:pt x="501" y="292"/>
                    <a:pt x="468" y="326"/>
                    <a:pt x="435" y="392"/>
                  </a:cubicBezTo>
                  <a:cubicBezTo>
                    <a:pt x="401" y="426"/>
                    <a:pt x="368" y="492"/>
                    <a:pt x="334" y="559"/>
                  </a:cubicBezTo>
                  <a:lnTo>
                    <a:pt x="334" y="459"/>
                  </a:lnTo>
                  <a:lnTo>
                    <a:pt x="134" y="592"/>
                  </a:lnTo>
                  <a:cubicBezTo>
                    <a:pt x="101" y="592"/>
                    <a:pt x="68" y="659"/>
                    <a:pt x="34" y="692"/>
                  </a:cubicBezTo>
                  <a:cubicBezTo>
                    <a:pt x="1" y="726"/>
                    <a:pt x="1" y="793"/>
                    <a:pt x="1" y="859"/>
                  </a:cubicBezTo>
                  <a:cubicBezTo>
                    <a:pt x="1" y="893"/>
                    <a:pt x="1" y="926"/>
                    <a:pt x="34" y="959"/>
                  </a:cubicBezTo>
                  <a:cubicBezTo>
                    <a:pt x="51" y="976"/>
                    <a:pt x="68" y="984"/>
                    <a:pt x="84" y="984"/>
                  </a:cubicBezTo>
                  <a:cubicBezTo>
                    <a:pt x="101" y="984"/>
                    <a:pt x="118" y="976"/>
                    <a:pt x="134" y="959"/>
                  </a:cubicBezTo>
                  <a:lnTo>
                    <a:pt x="134" y="1793"/>
                  </a:lnTo>
                  <a:cubicBezTo>
                    <a:pt x="101" y="1793"/>
                    <a:pt x="68" y="1827"/>
                    <a:pt x="34" y="1893"/>
                  </a:cubicBezTo>
                  <a:cubicBezTo>
                    <a:pt x="1" y="1927"/>
                    <a:pt x="1" y="1993"/>
                    <a:pt x="1" y="2027"/>
                  </a:cubicBezTo>
                  <a:cubicBezTo>
                    <a:pt x="1" y="2060"/>
                    <a:pt x="1" y="2127"/>
                    <a:pt x="34" y="2127"/>
                  </a:cubicBezTo>
                  <a:cubicBezTo>
                    <a:pt x="48" y="2155"/>
                    <a:pt x="62" y="2165"/>
                    <a:pt x="77" y="2165"/>
                  </a:cubicBezTo>
                  <a:cubicBezTo>
                    <a:pt x="96" y="2165"/>
                    <a:pt x="115" y="2146"/>
                    <a:pt x="134" y="2127"/>
                  </a:cubicBezTo>
                  <a:lnTo>
                    <a:pt x="368" y="2027"/>
                  </a:lnTo>
                  <a:cubicBezTo>
                    <a:pt x="401" y="1993"/>
                    <a:pt x="435" y="1960"/>
                    <a:pt x="468" y="1893"/>
                  </a:cubicBezTo>
                  <a:cubicBezTo>
                    <a:pt x="501" y="1860"/>
                    <a:pt x="501" y="1827"/>
                    <a:pt x="501" y="1760"/>
                  </a:cubicBezTo>
                  <a:cubicBezTo>
                    <a:pt x="501" y="1727"/>
                    <a:pt x="501" y="1693"/>
                    <a:pt x="468" y="1660"/>
                  </a:cubicBezTo>
                  <a:cubicBezTo>
                    <a:pt x="451" y="1643"/>
                    <a:pt x="435" y="1635"/>
                    <a:pt x="418" y="1635"/>
                  </a:cubicBezTo>
                  <a:cubicBezTo>
                    <a:pt x="401" y="1635"/>
                    <a:pt x="384" y="1643"/>
                    <a:pt x="368" y="1660"/>
                  </a:cubicBezTo>
                  <a:lnTo>
                    <a:pt x="368" y="959"/>
                  </a:lnTo>
                  <a:cubicBezTo>
                    <a:pt x="401" y="893"/>
                    <a:pt x="435" y="826"/>
                    <a:pt x="468" y="759"/>
                  </a:cubicBezTo>
                  <a:cubicBezTo>
                    <a:pt x="468" y="726"/>
                    <a:pt x="501" y="692"/>
                    <a:pt x="535" y="659"/>
                  </a:cubicBezTo>
                  <a:lnTo>
                    <a:pt x="601" y="659"/>
                  </a:lnTo>
                  <a:cubicBezTo>
                    <a:pt x="601" y="692"/>
                    <a:pt x="601" y="726"/>
                    <a:pt x="601" y="759"/>
                  </a:cubicBezTo>
                  <a:lnTo>
                    <a:pt x="601" y="1893"/>
                  </a:lnTo>
                  <a:lnTo>
                    <a:pt x="801" y="1760"/>
                  </a:lnTo>
                  <a:cubicBezTo>
                    <a:pt x="868" y="1727"/>
                    <a:pt x="902" y="1693"/>
                    <a:pt x="935" y="1660"/>
                  </a:cubicBezTo>
                  <a:cubicBezTo>
                    <a:pt x="935" y="1593"/>
                    <a:pt x="968" y="1560"/>
                    <a:pt x="968" y="1493"/>
                  </a:cubicBezTo>
                  <a:cubicBezTo>
                    <a:pt x="968" y="1460"/>
                    <a:pt x="935" y="1426"/>
                    <a:pt x="935" y="1393"/>
                  </a:cubicBezTo>
                  <a:cubicBezTo>
                    <a:pt x="918" y="1376"/>
                    <a:pt x="902" y="1368"/>
                    <a:pt x="881" y="1368"/>
                  </a:cubicBezTo>
                  <a:cubicBezTo>
                    <a:pt x="860" y="1368"/>
                    <a:pt x="835" y="1376"/>
                    <a:pt x="801" y="1393"/>
                  </a:cubicBezTo>
                  <a:lnTo>
                    <a:pt x="801" y="692"/>
                  </a:lnTo>
                  <a:cubicBezTo>
                    <a:pt x="835" y="626"/>
                    <a:pt x="868" y="559"/>
                    <a:pt x="902" y="492"/>
                  </a:cubicBezTo>
                  <a:cubicBezTo>
                    <a:pt x="935" y="459"/>
                    <a:pt x="968" y="426"/>
                    <a:pt x="1002" y="392"/>
                  </a:cubicBezTo>
                  <a:lnTo>
                    <a:pt x="1035" y="392"/>
                  </a:lnTo>
                  <a:lnTo>
                    <a:pt x="1035" y="492"/>
                  </a:lnTo>
                  <a:lnTo>
                    <a:pt x="1035" y="1593"/>
                  </a:lnTo>
                  <a:lnTo>
                    <a:pt x="1268" y="1493"/>
                  </a:lnTo>
                  <a:cubicBezTo>
                    <a:pt x="1302" y="1460"/>
                    <a:pt x="1369" y="1426"/>
                    <a:pt x="1369" y="1360"/>
                  </a:cubicBezTo>
                  <a:cubicBezTo>
                    <a:pt x="1402" y="1326"/>
                    <a:pt x="1402" y="1260"/>
                    <a:pt x="1402" y="1226"/>
                  </a:cubicBezTo>
                  <a:cubicBezTo>
                    <a:pt x="1402" y="1193"/>
                    <a:pt x="1402" y="1159"/>
                    <a:pt x="1369" y="1126"/>
                  </a:cubicBezTo>
                  <a:cubicBezTo>
                    <a:pt x="1369" y="1109"/>
                    <a:pt x="1360" y="1101"/>
                    <a:pt x="1343" y="1101"/>
                  </a:cubicBezTo>
                  <a:cubicBezTo>
                    <a:pt x="1327" y="1101"/>
                    <a:pt x="1302" y="1109"/>
                    <a:pt x="1268" y="1126"/>
                  </a:cubicBezTo>
                  <a:lnTo>
                    <a:pt x="1268" y="326"/>
                  </a:lnTo>
                  <a:cubicBezTo>
                    <a:pt x="1302" y="225"/>
                    <a:pt x="1235" y="125"/>
                    <a:pt x="1168" y="25"/>
                  </a:cubicBezTo>
                  <a:cubicBezTo>
                    <a:pt x="1135" y="9"/>
                    <a:pt x="1102" y="0"/>
                    <a:pt x="106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0" name="Google Shape;1390;p114"/>
            <p:cNvSpPr/>
            <p:nvPr/>
          </p:nvSpPr>
          <p:spPr>
            <a:xfrm>
              <a:off x="1830650" y="1938500"/>
              <a:ext cx="26700" cy="63200"/>
            </a:xfrm>
            <a:custGeom>
              <a:rect b="b" l="l" r="r" t="t"/>
              <a:pathLst>
                <a:path extrusionOk="0" h="2528" w="1068">
                  <a:moveTo>
                    <a:pt x="667" y="0"/>
                  </a:moveTo>
                  <a:lnTo>
                    <a:pt x="234" y="234"/>
                  </a:lnTo>
                  <a:cubicBezTo>
                    <a:pt x="200" y="234"/>
                    <a:pt x="134" y="267"/>
                    <a:pt x="134" y="334"/>
                  </a:cubicBezTo>
                  <a:cubicBezTo>
                    <a:pt x="100" y="367"/>
                    <a:pt x="100" y="434"/>
                    <a:pt x="100" y="467"/>
                  </a:cubicBezTo>
                  <a:cubicBezTo>
                    <a:pt x="67" y="501"/>
                    <a:pt x="100" y="567"/>
                    <a:pt x="134" y="601"/>
                  </a:cubicBezTo>
                  <a:cubicBezTo>
                    <a:pt x="134" y="612"/>
                    <a:pt x="141" y="616"/>
                    <a:pt x="152" y="616"/>
                  </a:cubicBezTo>
                  <a:cubicBezTo>
                    <a:pt x="174" y="616"/>
                    <a:pt x="212" y="601"/>
                    <a:pt x="234" y="601"/>
                  </a:cubicBezTo>
                  <a:lnTo>
                    <a:pt x="434" y="467"/>
                  </a:lnTo>
                  <a:lnTo>
                    <a:pt x="434" y="2002"/>
                  </a:lnTo>
                  <a:lnTo>
                    <a:pt x="167" y="2135"/>
                  </a:lnTo>
                  <a:cubicBezTo>
                    <a:pt x="100" y="2169"/>
                    <a:pt x="67" y="2202"/>
                    <a:pt x="34" y="2269"/>
                  </a:cubicBezTo>
                  <a:cubicBezTo>
                    <a:pt x="0" y="2302"/>
                    <a:pt x="0" y="2369"/>
                    <a:pt x="0" y="2402"/>
                  </a:cubicBezTo>
                  <a:cubicBezTo>
                    <a:pt x="0" y="2435"/>
                    <a:pt x="0" y="2469"/>
                    <a:pt x="34" y="2502"/>
                  </a:cubicBezTo>
                  <a:cubicBezTo>
                    <a:pt x="50" y="2519"/>
                    <a:pt x="67" y="2527"/>
                    <a:pt x="88" y="2527"/>
                  </a:cubicBezTo>
                  <a:cubicBezTo>
                    <a:pt x="109" y="2527"/>
                    <a:pt x="134" y="2519"/>
                    <a:pt x="167" y="2502"/>
                  </a:cubicBezTo>
                  <a:lnTo>
                    <a:pt x="934" y="2069"/>
                  </a:lnTo>
                  <a:cubicBezTo>
                    <a:pt x="968" y="2035"/>
                    <a:pt x="1001" y="2002"/>
                    <a:pt x="1034" y="1935"/>
                  </a:cubicBezTo>
                  <a:cubicBezTo>
                    <a:pt x="1068" y="1902"/>
                    <a:pt x="1068" y="1868"/>
                    <a:pt x="1068" y="1802"/>
                  </a:cubicBezTo>
                  <a:cubicBezTo>
                    <a:pt x="1068" y="1768"/>
                    <a:pt x="1068" y="1735"/>
                    <a:pt x="1034" y="1702"/>
                  </a:cubicBezTo>
                  <a:cubicBezTo>
                    <a:pt x="1018" y="1685"/>
                    <a:pt x="1001" y="1677"/>
                    <a:pt x="984" y="1677"/>
                  </a:cubicBezTo>
                  <a:cubicBezTo>
                    <a:pt x="968" y="1677"/>
                    <a:pt x="951" y="1685"/>
                    <a:pt x="934" y="1702"/>
                  </a:cubicBezTo>
                  <a:lnTo>
                    <a:pt x="667" y="1868"/>
                  </a:lnTo>
                  <a:lnTo>
                    <a:pt x="667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1" name="Google Shape;1391;p114"/>
            <p:cNvSpPr/>
            <p:nvPr/>
          </p:nvSpPr>
          <p:spPr>
            <a:xfrm>
              <a:off x="1895700" y="1908350"/>
              <a:ext cx="34200" cy="49350"/>
            </a:xfrm>
            <a:custGeom>
              <a:rect b="b" l="l" r="r" t="t"/>
              <a:pathLst>
                <a:path extrusionOk="0" h="1974" w="1368">
                  <a:moveTo>
                    <a:pt x="1292" y="0"/>
                  </a:moveTo>
                  <a:cubicBezTo>
                    <a:pt x="1273" y="0"/>
                    <a:pt x="1254" y="20"/>
                    <a:pt x="1234" y="39"/>
                  </a:cubicBezTo>
                  <a:lnTo>
                    <a:pt x="901" y="206"/>
                  </a:lnTo>
                  <a:cubicBezTo>
                    <a:pt x="867" y="239"/>
                    <a:pt x="834" y="272"/>
                    <a:pt x="801" y="339"/>
                  </a:cubicBezTo>
                  <a:cubicBezTo>
                    <a:pt x="767" y="372"/>
                    <a:pt x="767" y="406"/>
                    <a:pt x="767" y="472"/>
                  </a:cubicBezTo>
                  <a:cubicBezTo>
                    <a:pt x="767" y="539"/>
                    <a:pt x="801" y="573"/>
                    <a:pt x="801" y="573"/>
                  </a:cubicBezTo>
                  <a:cubicBezTo>
                    <a:pt x="810" y="582"/>
                    <a:pt x="820" y="586"/>
                    <a:pt x="831" y="586"/>
                  </a:cubicBezTo>
                  <a:cubicBezTo>
                    <a:pt x="856" y="586"/>
                    <a:pt x="887" y="563"/>
                    <a:pt x="934" y="539"/>
                  </a:cubicBezTo>
                  <a:lnTo>
                    <a:pt x="934" y="539"/>
                  </a:lnTo>
                  <a:lnTo>
                    <a:pt x="701" y="1473"/>
                  </a:lnTo>
                  <a:lnTo>
                    <a:pt x="434" y="839"/>
                  </a:lnTo>
                  <a:cubicBezTo>
                    <a:pt x="467" y="806"/>
                    <a:pt x="501" y="773"/>
                    <a:pt x="567" y="739"/>
                  </a:cubicBezTo>
                  <a:cubicBezTo>
                    <a:pt x="601" y="673"/>
                    <a:pt x="601" y="606"/>
                    <a:pt x="601" y="539"/>
                  </a:cubicBezTo>
                  <a:cubicBezTo>
                    <a:pt x="601" y="506"/>
                    <a:pt x="601" y="472"/>
                    <a:pt x="567" y="439"/>
                  </a:cubicBezTo>
                  <a:cubicBezTo>
                    <a:pt x="567" y="422"/>
                    <a:pt x="551" y="414"/>
                    <a:pt x="530" y="414"/>
                  </a:cubicBezTo>
                  <a:cubicBezTo>
                    <a:pt x="509" y="414"/>
                    <a:pt x="484" y="422"/>
                    <a:pt x="467" y="439"/>
                  </a:cubicBezTo>
                  <a:lnTo>
                    <a:pt x="167" y="639"/>
                  </a:lnTo>
                  <a:cubicBezTo>
                    <a:pt x="100" y="639"/>
                    <a:pt x="67" y="673"/>
                    <a:pt x="34" y="739"/>
                  </a:cubicBezTo>
                  <a:cubicBezTo>
                    <a:pt x="34" y="773"/>
                    <a:pt x="0" y="839"/>
                    <a:pt x="0" y="873"/>
                  </a:cubicBezTo>
                  <a:cubicBezTo>
                    <a:pt x="0" y="939"/>
                    <a:pt x="0" y="973"/>
                    <a:pt x="34" y="1006"/>
                  </a:cubicBezTo>
                  <a:cubicBezTo>
                    <a:pt x="45" y="1017"/>
                    <a:pt x="56" y="1021"/>
                    <a:pt x="68" y="1021"/>
                  </a:cubicBezTo>
                  <a:cubicBezTo>
                    <a:pt x="93" y="1021"/>
                    <a:pt x="122" y="1006"/>
                    <a:pt x="167" y="1006"/>
                  </a:cubicBezTo>
                  <a:lnTo>
                    <a:pt x="200" y="1006"/>
                  </a:lnTo>
                  <a:lnTo>
                    <a:pt x="567" y="1974"/>
                  </a:lnTo>
                  <a:lnTo>
                    <a:pt x="801" y="1840"/>
                  </a:lnTo>
                  <a:lnTo>
                    <a:pt x="1201" y="406"/>
                  </a:lnTo>
                  <a:lnTo>
                    <a:pt x="1234" y="406"/>
                  </a:lnTo>
                  <a:cubicBezTo>
                    <a:pt x="1268" y="372"/>
                    <a:pt x="1301" y="339"/>
                    <a:pt x="1334" y="272"/>
                  </a:cubicBezTo>
                  <a:cubicBezTo>
                    <a:pt x="1368" y="239"/>
                    <a:pt x="1368" y="172"/>
                    <a:pt x="1368" y="139"/>
                  </a:cubicBezTo>
                  <a:cubicBezTo>
                    <a:pt x="1368" y="106"/>
                    <a:pt x="1368" y="72"/>
                    <a:pt x="1334" y="39"/>
                  </a:cubicBezTo>
                  <a:cubicBezTo>
                    <a:pt x="1320" y="11"/>
                    <a:pt x="1306" y="0"/>
                    <a:pt x="1292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2" name="Google Shape;1392;p114"/>
            <p:cNvSpPr/>
            <p:nvPr/>
          </p:nvSpPr>
          <p:spPr>
            <a:xfrm>
              <a:off x="1932375" y="1893475"/>
              <a:ext cx="30050" cy="45250"/>
            </a:xfrm>
            <a:custGeom>
              <a:rect b="b" l="l" r="r" t="t"/>
              <a:pathLst>
                <a:path extrusionOk="0" h="1810" w="1202">
                  <a:moveTo>
                    <a:pt x="768" y="400"/>
                  </a:moveTo>
                  <a:cubicBezTo>
                    <a:pt x="835" y="434"/>
                    <a:pt x="902" y="500"/>
                    <a:pt x="935" y="567"/>
                  </a:cubicBezTo>
                  <a:lnTo>
                    <a:pt x="234" y="934"/>
                  </a:lnTo>
                  <a:cubicBezTo>
                    <a:pt x="268" y="834"/>
                    <a:pt x="334" y="734"/>
                    <a:pt x="368" y="634"/>
                  </a:cubicBezTo>
                  <a:cubicBezTo>
                    <a:pt x="435" y="567"/>
                    <a:pt x="501" y="500"/>
                    <a:pt x="568" y="434"/>
                  </a:cubicBezTo>
                  <a:cubicBezTo>
                    <a:pt x="635" y="400"/>
                    <a:pt x="701" y="400"/>
                    <a:pt x="768" y="400"/>
                  </a:cubicBezTo>
                  <a:close/>
                  <a:moveTo>
                    <a:pt x="868" y="0"/>
                  </a:moveTo>
                  <a:cubicBezTo>
                    <a:pt x="768" y="0"/>
                    <a:pt x="668" y="33"/>
                    <a:pt x="601" y="67"/>
                  </a:cubicBezTo>
                  <a:cubicBezTo>
                    <a:pt x="435" y="200"/>
                    <a:pt x="268" y="367"/>
                    <a:pt x="168" y="534"/>
                  </a:cubicBezTo>
                  <a:cubicBezTo>
                    <a:pt x="68" y="767"/>
                    <a:pt x="1" y="1001"/>
                    <a:pt x="1" y="1234"/>
                  </a:cubicBezTo>
                  <a:cubicBezTo>
                    <a:pt x="1" y="1434"/>
                    <a:pt x="34" y="1601"/>
                    <a:pt x="168" y="1735"/>
                  </a:cubicBezTo>
                  <a:cubicBezTo>
                    <a:pt x="218" y="1785"/>
                    <a:pt x="276" y="1810"/>
                    <a:pt x="347" y="1810"/>
                  </a:cubicBezTo>
                  <a:cubicBezTo>
                    <a:pt x="418" y="1810"/>
                    <a:pt x="501" y="1785"/>
                    <a:pt x="601" y="1735"/>
                  </a:cubicBezTo>
                  <a:cubicBezTo>
                    <a:pt x="701" y="1668"/>
                    <a:pt x="835" y="1568"/>
                    <a:pt x="902" y="1501"/>
                  </a:cubicBezTo>
                  <a:cubicBezTo>
                    <a:pt x="1002" y="1434"/>
                    <a:pt x="1068" y="1334"/>
                    <a:pt x="1135" y="1234"/>
                  </a:cubicBezTo>
                  <a:cubicBezTo>
                    <a:pt x="1168" y="1201"/>
                    <a:pt x="1168" y="1168"/>
                    <a:pt x="1168" y="1101"/>
                  </a:cubicBezTo>
                  <a:cubicBezTo>
                    <a:pt x="1168" y="1067"/>
                    <a:pt x="1168" y="1034"/>
                    <a:pt x="1135" y="1001"/>
                  </a:cubicBezTo>
                  <a:lnTo>
                    <a:pt x="1068" y="1001"/>
                  </a:lnTo>
                  <a:cubicBezTo>
                    <a:pt x="1002" y="1034"/>
                    <a:pt x="968" y="1067"/>
                    <a:pt x="935" y="1101"/>
                  </a:cubicBezTo>
                  <a:cubicBezTo>
                    <a:pt x="835" y="1201"/>
                    <a:pt x="735" y="1301"/>
                    <a:pt x="601" y="1368"/>
                  </a:cubicBezTo>
                  <a:cubicBezTo>
                    <a:pt x="552" y="1417"/>
                    <a:pt x="486" y="1448"/>
                    <a:pt x="427" y="1448"/>
                  </a:cubicBezTo>
                  <a:cubicBezTo>
                    <a:pt x="406" y="1448"/>
                    <a:pt x="386" y="1443"/>
                    <a:pt x="368" y="1434"/>
                  </a:cubicBezTo>
                  <a:cubicBezTo>
                    <a:pt x="301" y="1401"/>
                    <a:pt x="268" y="1368"/>
                    <a:pt x="234" y="1301"/>
                  </a:cubicBezTo>
                  <a:lnTo>
                    <a:pt x="1168" y="767"/>
                  </a:lnTo>
                  <a:lnTo>
                    <a:pt x="1202" y="600"/>
                  </a:lnTo>
                  <a:cubicBezTo>
                    <a:pt x="1202" y="500"/>
                    <a:pt x="1168" y="400"/>
                    <a:pt x="1168" y="300"/>
                  </a:cubicBezTo>
                  <a:cubicBezTo>
                    <a:pt x="1135" y="234"/>
                    <a:pt x="1102" y="133"/>
                    <a:pt x="1035" y="67"/>
                  </a:cubicBezTo>
                  <a:cubicBezTo>
                    <a:pt x="968" y="33"/>
                    <a:pt x="935" y="0"/>
                    <a:pt x="86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3" name="Google Shape;1393;p114"/>
            <p:cNvSpPr/>
            <p:nvPr/>
          </p:nvSpPr>
          <p:spPr>
            <a:xfrm>
              <a:off x="1967400" y="1870325"/>
              <a:ext cx="30050" cy="52975"/>
            </a:xfrm>
            <a:custGeom>
              <a:rect b="b" l="l" r="r" t="t"/>
              <a:pathLst>
                <a:path extrusionOk="0" h="2119" w="1202">
                  <a:moveTo>
                    <a:pt x="1018" y="0"/>
                  </a:moveTo>
                  <a:cubicBezTo>
                    <a:pt x="977" y="0"/>
                    <a:pt x="935" y="9"/>
                    <a:pt x="902" y="25"/>
                  </a:cubicBezTo>
                  <a:cubicBezTo>
                    <a:pt x="835" y="59"/>
                    <a:pt x="801" y="125"/>
                    <a:pt x="768" y="159"/>
                  </a:cubicBezTo>
                  <a:cubicBezTo>
                    <a:pt x="668" y="259"/>
                    <a:pt x="601" y="392"/>
                    <a:pt x="535" y="492"/>
                  </a:cubicBezTo>
                  <a:lnTo>
                    <a:pt x="535" y="292"/>
                  </a:lnTo>
                  <a:lnTo>
                    <a:pt x="234" y="526"/>
                  </a:lnTo>
                  <a:cubicBezTo>
                    <a:pt x="168" y="526"/>
                    <a:pt x="134" y="592"/>
                    <a:pt x="101" y="626"/>
                  </a:cubicBezTo>
                  <a:cubicBezTo>
                    <a:pt x="68" y="659"/>
                    <a:pt x="68" y="726"/>
                    <a:pt x="68" y="759"/>
                  </a:cubicBezTo>
                  <a:cubicBezTo>
                    <a:pt x="68" y="826"/>
                    <a:pt x="68" y="859"/>
                    <a:pt x="101" y="893"/>
                  </a:cubicBezTo>
                  <a:cubicBezTo>
                    <a:pt x="134" y="893"/>
                    <a:pt x="168" y="893"/>
                    <a:pt x="234" y="859"/>
                  </a:cubicBezTo>
                  <a:lnTo>
                    <a:pt x="301" y="826"/>
                  </a:lnTo>
                  <a:lnTo>
                    <a:pt x="301" y="1660"/>
                  </a:lnTo>
                  <a:lnTo>
                    <a:pt x="168" y="1727"/>
                  </a:lnTo>
                  <a:cubicBezTo>
                    <a:pt x="134" y="1760"/>
                    <a:pt x="68" y="1793"/>
                    <a:pt x="68" y="1860"/>
                  </a:cubicBezTo>
                  <a:cubicBezTo>
                    <a:pt x="34" y="1893"/>
                    <a:pt x="1" y="1927"/>
                    <a:pt x="34" y="1993"/>
                  </a:cubicBezTo>
                  <a:cubicBezTo>
                    <a:pt x="1" y="2027"/>
                    <a:pt x="34" y="2060"/>
                    <a:pt x="68" y="2094"/>
                  </a:cubicBezTo>
                  <a:cubicBezTo>
                    <a:pt x="68" y="2110"/>
                    <a:pt x="84" y="2119"/>
                    <a:pt x="105" y="2119"/>
                  </a:cubicBezTo>
                  <a:cubicBezTo>
                    <a:pt x="126" y="2119"/>
                    <a:pt x="151" y="2110"/>
                    <a:pt x="168" y="2094"/>
                  </a:cubicBezTo>
                  <a:lnTo>
                    <a:pt x="868" y="1693"/>
                  </a:lnTo>
                  <a:cubicBezTo>
                    <a:pt x="902" y="1660"/>
                    <a:pt x="935" y="1627"/>
                    <a:pt x="968" y="1593"/>
                  </a:cubicBezTo>
                  <a:cubicBezTo>
                    <a:pt x="1002" y="1526"/>
                    <a:pt x="1002" y="1493"/>
                    <a:pt x="1002" y="1426"/>
                  </a:cubicBezTo>
                  <a:cubicBezTo>
                    <a:pt x="1002" y="1393"/>
                    <a:pt x="1002" y="1360"/>
                    <a:pt x="968" y="1326"/>
                  </a:cubicBezTo>
                  <a:cubicBezTo>
                    <a:pt x="952" y="1310"/>
                    <a:pt x="935" y="1301"/>
                    <a:pt x="918" y="1301"/>
                  </a:cubicBezTo>
                  <a:cubicBezTo>
                    <a:pt x="902" y="1301"/>
                    <a:pt x="885" y="1310"/>
                    <a:pt x="868" y="1326"/>
                  </a:cubicBezTo>
                  <a:lnTo>
                    <a:pt x="535" y="1526"/>
                  </a:lnTo>
                  <a:lnTo>
                    <a:pt x="535" y="993"/>
                  </a:lnTo>
                  <a:cubicBezTo>
                    <a:pt x="635" y="826"/>
                    <a:pt x="701" y="693"/>
                    <a:pt x="768" y="592"/>
                  </a:cubicBezTo>
                  <a:cubicBezTo>
                    <a:pt x="801" y="526"/>
                    <a:pt x="868" y="459"/>
                    <a:pt x="902" y="392"/>
                  </a:cubicBezTo>
                  <a:lnTo>
                    <a:pt x="1002" y="392"/>
                  </a:lnTo>
                  <a:cubicBezTo>
                    <a:pt x="1018" y="409"/>
                    <a:pt x="1035" y="417"/>
                    <a:pt x="1047" y="417"/>
                  </a:cubicBezTo>
                  <a:cubicBezTo>
                    <a:pt x="1060" y="417"/>
                    <a:pt x="1068" y="409"/>
                    <a:pt x="1068" y="392"/>
                  </a:cubicBezTo>
                  <a:cubicBezTo>
                    <a:pt x="1102" y="359"/>
                    <a:pt x="1135" y="326"/>
                    <a:pt x="1168" y="292"/>
                  </a:cubicBezTo>
                  <a:cubicBezTo>
                    <a:pt x="1202" y="259"/>
                    <a:pt x="1202" y="192"/>
                    <a:pt x="1202" y="159"/>
                  </a:cubicBezTo>
                  <a:cubicBezTo>
                    <a:pt x="1202" y="92"/>
                    <a:pt x="1168" y="59"/>
                    <a:pt x="1135" y="25"/>
                  </a:cubicBezTo>
                  <a:cubicBezTo>
                    <a:pt x="1102" y="9"/>
                    <a:pt x="1060" y="0"/>
                    <a:pt x="101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4" name="Google Shape;1394;p114"/>
            <p:cNvSpPr/>
            <p:nvPr/>
          </p:nvSpPr>
          <p:spPr>
            <a:xfrm>
              <a:off x="2003275" y="1851975"/>
              <a:ext cx="25875" cy="49650"/>
            </a:xfrm>
            <a:custGeom>
              <a:rect b="b" l="l" r="r" t="t"/>
              <a:pathLst>
                <a:path extrusionOk="0" h="1986" w="1035">
                  <a:moveTo>
                    <a:pt x="913" y="1"/>
                  </a:moveTo>
                  <a:cubicBezTo>
                    <a:pt x="901" y="1"/>
                    <a:pt x="884" y="9"/>
                    <a:pt x="868" y="26"/>
                  </a:cubicBezTo>
                  <a:lnTo>
                    <a:pt x="834" y="59"/>
                  </a:lnTo>
                  <a:cubicBezTo>
                    <a:pt x="834" y="59"/>
                    <a:pt x="801" y="92"/>
                    <a:pt x="801" y="92"/>
                  </a:cubicBezTo>
                  <a:lnTo>
                    <a:pt x="667" y="92"/>
                  </a:lnTo>
                  <a:cubicBezTo>
                    <a:pt x="601" y="126"/>
                    <a:pt x="567" y="126"/>
                    <a:pt x="501" y="159"/>
                  </a:cubicBezTo>
                  <a:cubicBezTo>
                    <a:pt x="367" y="259"/>
                    <a:pt x="234" y="392"/>
                    <a:pt x="134" y="559"/>
                  </a:cubicBezTo>
                  <a:cubicBezTo>
                    <a:pt x="67" y="659"/>
                    <a:pt x="34" y="793"/>
                    <a:pt x="34" y="926"/>
                  </a:cubicBezTo>
                  <a:cubicBezTo>
                    <a:pt x="34" y="1026"/>
                    <a:pt x="67" y="1093"/>
                    <a:pt x="134" y="1160"/>
                  </a:cubicBezTo>
                  <a:cubicBezTo>
                    <a:pt x="159" y="1185"/>
                    <a:pt x="189" y="1196"/>
                    <a:pt x="228" y="1196"/>
                  </a:cubicBezTo>
                  <a:cubicBezTo>
                    <a:pt x="291" y="1196"/>
                    <a:pt x="377" y="1168"/>
                    <a:pt x="501" y="1126"/>
                  </a:cubicBezTo>
                  <a:cubicBezTo>
                    <a:pt x="567" y="1093"/>
                    <a:pt x="667" y="1060"/>
                    <a:pt x="734" y="1060"/>
                  </a:cubicBezTo>
                  <a:cubicBezTo>
                    <a:pt x="801" y="1060"/>
                    <a:pt x="801" y="1093"/>
                    <a:pt x="801" y="1160"/>
                  </a:cubicBezTo>
                  <a:cubicBezTo>
                    <a:pt x="801" y="1193"/>
                    <a:pt x="767" y="1226"/>
                    <a:pt x="767" y="1260"/>
                  </a:cubicBezTo>
                  <a:cubicBezTo>
                    <a:pt x="701" y="1326"/>
                    <a:pt x="601" y="1393"/>
                    <a:pt x="501" y="1460"/>
                  </a:cubicBezTo>
                  <a:cubicBezTo>
                    <a:pt x="467" y="1493"/>
                    <a:pt x="401" y="1527"/>
                    <a:pt x="334" y="1527"/>
                  </a:cubicBezTo>
                  <a:cubicBezTo>
                    <a:pt x="300" y="1527"/>
                    <a:pt x="267" y="1527"/>
                    <a:pt x="234" y="1493"/>
                  </a:cubicBezTo>
                  <a:cubicBezTo>
                    <a:pt x="234" y="1460"/>
                    <a:pt x="200" y="1427"/>
                    <a:pt x="167" y="1393"/>
                  </a:cubicBezTo>
                  <a:lnTo>
                    <a:pt x="100" y="1393"/>
                  </a:lnTo>
                  <a:cubicBezTo>
                    <a:pt x="67" y="1427"/>
                    <a:pt x="34" y="1460"/>
                    <a:pt x="34" y="1493"/>
                  </a:cubicBezTo>
                  <a:cubicBezTo>
                    <a:pt x="0" y="1560"/>
                    <a:pt x="0" y="1627"/>
                    <a:pt x="0" y="1693"/>
                  </a:cubicBezTo>
                  <a:lnTo>
                    <a:pt x="0" y="1827"/>
                  </a:lnTo>
                  <a:cubicBezTo>
                    <a:pt x="0" y="1860"/>
                    <a:pt x="0" y="1927"/>
                    <a:pt x="34" y="1960"/>
                  </a:cubicBezTo>
                  <a:cubicBezTo>
                    <a:pt x="34" y="1977"/>
                    <a:pt x="42" y="1985"/>
                    <a:pt x="54" y="1985"/>
                  </a:cubicBezTo>
                  <a:cubicBezTo>
                    <a:pt x="67" y="1985"/>
                    <a:pt x="84" y="1977"/>
                    <a:pt x="100" y="1960"/>
                  </a:cubicBezTo>
                  <a:cubicBezTo>
                    <a:pt x="134" y="1960"/>
                    <a:pt x="134" y="1960"/>
                    <a:pt x="134" y="1927"/>
                  </a:cubicBezTo>
                  <a:cubicBezTo>
                    <a:pt x="167" y="1927"/>
                    <a:pt x="167" y="1894"/>
                    <a:pt x="200" y="1894"/>
                  </a:cubicBezTo>
                  <a:lnTo>
                    <a:pt x="334" y="1894"/>
                  </a:lnTo>
                  <a:cubicBezTo>
                    <a:pt x="401" y="1860"/>
                    <a:pt x="467" y="1860"/>
                    <a:pt x="534" y="1827"/>
                  </a:cubicBezTo>
                  <a:cubicBezTo>
                    <a:pt x="701" y="1727"/>
                    <a:pt x="834" y="1560"/>
                    <a:pt x="934" y="1393"/>
                  </a:cubicBezTo>
                  <a:cubicBezTo>
                    <a:pt x="1001" y="1293"/>
                    <a:pt x="1034" y="1160"/>
                    <a:pt x="1034" y="1026"/>
                  </a:cubicBezTo>
                  <a:cubicBezTo>
                    <a:pt x="1034" y="926"/>
                    <a:pt x="1034" y="859"/>
                    <a:pt x="968" y="793"/>
                  </a:cubicBezTo>
                  <a:cubicBezTo>
                    <a:pt x="934" y="726"/>
                    <a:pt x="868" y="693"/>
                    <a:pt x="801" y="693"/>
                  </a:cubicBezTo>
                  <a:cubicBezTo>
                    <a:pt x="701" y="726"/>
                    <a:pt x="601" y="759"/>
                    <a:pt x="501" y="793"/>
                  </a:cubicBezTo>
                  <a:cubicBezTo>
                    <a:pt x="434" y="826"/>
                    <a:pt x="401" y="826"/>
                    <a:pt x="334" y="826"/>
                  </a:cubicBezTo>
                  <a:cubicBezTo>
                    <a:pt x="300" y="826"/>
                    <a:pt x="267" y="793"/>
                    <a:pt x="267" y="793"/>
                  </a:cubicBezTo>
                  <a:cubicBezTo>
                    <a:pt x="300" y="759"/>
                    <a:pt x="300" y="726"/>
                    <a:pt x="300" y="693"/>
                  </a:cubicBezTo>
                  <a:cubicBezTo>
                    <a:pt x="367" y="626"/>
                    <a:pt x="434" y="559"/>
                    <a:pt x="534" y="526"/>
                  </a:cubicBezTo>
                  <a:cubicBezTo>
                    <a:pt x="567" y="493"/>
                    <a:pt x="601" y="459"/>
                    <a:pt x="667" y="459"/>
                  </a:cubicBezTo>
                  <a:lnTo>
                    <a:pt x="767" y="459"/>
                  </a:lnTo>
                  <a:cubicBezTo>
                    <a:pt x="767" y="493"/>
                    <a:pt x="767" y="526"/>
                    <a:pt x="801" y="559"/>
                  </a:cubicBezTo>
                  <a:lnTo>
                    <a:pt x="868" y="559"/>
                  </a:lnTo>
                  <a:cubicBezTo>
                    <a:pt x="934" y="526"/>
                    <a:pt x="968" y="459"/>
                    <a:pt x="968" y="426"/>
                  </a:cubicBezTo>
                  <a:cubicBezTo>
                    <a:pt x="1001" y="359"/>
                    <a:pt x="1001" y="326"/>
                    <a:pt x="968" y="259"/>
                  </a:cubicBezTo>
                  <a:lnTo>
                    <a:pt x="968" y="159"/>
                  </a:lnTo>
                  <a:cubicBezTo>
                    <a:pt x="1001" y="126"/>
                    <a:pt x="968" y="59"/>
                    <a:pt x="934" y="26"/>
                  </a:cubicBezTo>
                  <a:cubicBezTo>
                    <a:pt x="934" y="9"/>
                    <a:pt x="926" y="1"/>
                    <a:pt x="913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5" name="Google Shape;1395;p114"/>
            <p:cNvSpPr/>
            <p:nvPr/>
          </p:nvSpPr>
          <p:spPr>
            <a:xfrm>
              <a:off x="2037450" y="1819250"/>
              <a:ext cx="26725" cy="62350"/>
            </a:xfrm>
            <a:custGeom>
              <a:rect b="b" l="l" r="r" t="t"/>
              <a:pathLst>
                <a:path extrusionOk="0" h="2494" w="1069">
                  <a:moveTo>
                    <a:pt x="635" y="0"/>
                  </a:moveTo>
                  <a:lnTo>
                    <a:pt x="368" y="167"/>
                  </a:lnTo>
                  <a:lnTo>
                    <a:pt x="368" y="534"/>
                  </a:lnTo>
                  <a:lnTo>
                    <a:pt x="635" y="367"/>
                  </a:lnTo>
                  <a:lnTo>
                    <a:pt x="635" y="0"/>
                  </a:lnTo>
                  <a:close/>
                  <a:moveTo>
                    <a:pt x="668" y="634"/>
                  </a:moveTo>
                  <a:lnTo>
                    <a:pt x="234" y="868"/>
                  </a:lnTo>
                  <a:cubicBezTo>
                    <a:pt x="201" y="901"/>
                    <a:pt x="168" y="934"/>
                    <a:pt x="134" y="968"/>
                  </a:cubicBezTo>
                  <a:cubicBezTo>
                    <a:pt x="101" y="1034"/>
                    <a:pt x="101" y="1068"/>
                    <a:pt x="101" y="1134"/>
                  </a:cubicBezTo>
                  <a:cubicBezTo>
                    <a:pt x="101" y="1168"/>
                    <a:pt x="101" y="1201"/>
                    <a:pt x="134" y="1234"/>
                  </a:cubicBezTo>
                  <a:cubicBezTo>
                    <a:pt x="151" y="1251"/>
                    <a:pt x="168" y="1260"/>
                    <a:pt x="184" y="1260"/>
                  </a:cubicBezTo>
                  <a:cubicBezTo>
                    <a:pt x="201" y="1260"/>
                    <a:pt x="218" y="1251"/>
                    <a:pt x="234" y="1234"/>
                  </a:cubicBezTo>
                  <a:lnTo>
                    <a:pt x="435" y="1101"/>
                  </a:lnTo>
                  <a:lnTo>
                    <a:pt x="435" y="1935"/>
                  </a:lnTo>
                  <a:lnTo>
                    <a:pt x="168" y="2102"/>
                  </a:lnTo>
                  <a:cubicBezTo>
                    <a:pt x="101" y="2135"/>
                    <a:pt x="68" y="2168"/>
                    <a:pt x="34" y="2235"/>
                  </a:cubicBezTo>
                  <a:cubicBezTo>
                    <a:pt x="1" y="2269"/>
                    <a:pt x="1" y="2302"/>
                    <a:pt x="1" y="2369"/>
                  </a:cubicBezTo>
                  <a:cubicBezTo>
                    <a:pt x="1" y="2402"/>
                    <a:pt x="1" y="2435"/>
                    <a:pt x="34" y="2469"/>
                  </a:cubicBezTo>
                  <a:cubicBezTo>
                    <a:pt x="51" y="2485"/>
                    <a:pt x="68" y="2494"/>
                    <a:pt x="88" y="2494"/>
                  </a:cubicBezTo>
                  <a:cubicBezTo>
                    <a:pt x="109" y="2494"/>
                    <a:pt x="134" y="2485"/>
                    <a:pt x="168" y="2469"/>
                  </a:cubicBezTo>
                  <a:lnTo>
                    <a:pt x="935" y="2035"/>
                  </a:lnTo>
                  <a:cubicBezTo>
                    <a:pt x="968" y="2002"/>
                    <a:pt x="1002" y="1968"/>
                    <a:pt x="1035" y="1902"/>
                  </a:cubicBezTo>
                  <a:cubicBezTo>
                    <a:pt x="1068" y="1868"/>
                    <a:pt x="1068" y="1835"/>
                    <a:pt x="1068" y="1768"/>
                  </a:cubicBezTo>
                  <a:cubicBezTo>
                    <a:pt x="1068" y="1735"/>
                    <a:pt x="1068" y="1701"/>
                    <a:pt x="1035" y="1668"/>
                  </a:cubicBezTo>
                  <a:cubicBezTo>
                    <a:pt x="1035" y="1654"/>
                    <a:pt x="1023" y="1646"/>
                    <a:pt x="1008" y="1646"/>
                  </a:cubicBezTo>
                  <a:cubicBezTo>
                    <a:pt x="985" y="1646"/>
                    <a:pt x="954" y="1662"/>
                    <a:pt x="935" y="1701"/>
                  </a:cubicBezTo>
                  <a:lnTo>
                    <a:pt x="668" y="1835"/>
                  </a:lnTo>
                  <a:lnTo>
                    <a:pt x="668" y="634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6" name="Google Shape;1396;p114"/>
            <p:cNvSpPr/>
            <p:nvPr/>
          </p:nvSpPr>
          <p:spPr>
            <a:xfrm>
              <a:off x="2070825" y="1813900"/>
              <a:ext cx="29200" cy="44075"/>
            </a:xfrm>
            <a:custGeom>
              <a:rect b="b" l="l" r="r" t="t"/>
              <a:pathLst>
                <a:path extrusionOk="0" h="1763" w="1168">
                  <a:moveTo>
                    <a:pt x="699" y="378"/>
                  </a:moveTo>
                  <a:cubicBezTo>
                    <a:pt x="759" y="378"/>
                    <a:pt x="826" y="407"/>
                    <a:pt x="867" y="448"/>
                  </a:cubicBezTo>
                  <a:cubicBezTo>
                    <a:pt x="934" y="548"/>
                    <a:pt x="968" y="615"/>
                    <a:pt x="934" y="715"/>
                  </a:cubicBezTo>
                  <a:cubicBezTo>
                    <a:pt x="934" y="848"/>
                    <a:pt x="901" y="981"/>
                    <a:pt x="834" y="1115"/>
                  </a:cubicBezTo>
                  <a:cubicBezTo>
                    <a:pt x="801" y="1215"/>
                    <a:pt x="701" y="1315"/>
                    <a:pt x="601" y="1382"/>
                  </a:cubicBezTo>
                  <a:cubicBezTo>
                    <a:pt x="551" y="1415"/>
                    <a:pt x="501" y="1432"/>
                    <a:pt x="455" y="1432"/>
                  </a:cubicBezTo>
                  <a:cubicBezTo>
                    <a:pt x="409" y="1432"/>
                    <a:pt x="367" y="1415"/>
                    <a:pt x="334" y="1382"/>
                  </a:cubicBezTo>
                  <a:cubicBezTo>
                    <a:pt x="267" y="1315"/>
                    <a:pt x="234" y="1248"/>
                    <a:pt x="234" y="1148"/>
                  </a:cubicBezTo>
                  <a:cubicBezTo>
                    <a:pt x="234" y="1015"/>
                    <a:pt x="267" y="848"/>
                    <a:pt x="334" y="715"/>
                  </a:cubicBezTo>
                  <a:cubicBezTo>
                    <a:pt x="400" y="615"/>
                    <a:pt x="467" y="514"/>
                    <a:pt x="601" y="414"/>
                  </a:cubicBezTo>
                  <a:cubicBezTo>
                    <a:pt x="626" y="389"/>
                    <a:pt x="661" y="378"/>
                    <a:pt x="699" y="378"/>
                  </a:cubicBezTo>
                  <a:close/>
                  <a:moveTo>
                    <a:pt x="807" y="0"/>
                  </a:moveTo>
                  <a:cubicBezTo>
                    <a:pt x="728" y="0"/>
                    <a:pt x="648" y="24"/>
                    <a:pt x="601" y="47"/>
                  </a:cubicBezTo>
                  <a:cubicBezTo>
                    <a:pt x="467" y="148"/>
                    <a:pt x="367" y="214"/>
                    <a:pt x="300" y="348"/>
                  </a:cubicBezTo>
                  <a:cubicBezTo>
                    <a:pt x="100" y="615"/>
                    <a:pt x="0" y="915"/>
                    <a:pt x="0" y="1248"/>
                  </a:cubicBezTo>
                  <a:cubicBezTo>
                    <a:pt x="0" y="1348"/>
                    <a:pt x="34" y="1482"/>
                    <a:pt x="67" y="1582"/>
                  </a:cubicBezTo>
                  <a:cubicBezTo>
                    <a:pt x="100" y="1682"/>
                    <a:pt x="200" y="1749"/>
                    <a:pt x="300" y="1749"/>
                  </a:cubicBezTo>
                  <a:cubicBezTo>
                    <a:pt x="330" y="1758"/>
                    <a:pt x="359" y="1763"/>
                    <a:pt x="388" y="1763"/>
                  </a:cubicBezTo>
                  <a:cubicBezTo>
                    <a:pt x="459" y="1763"/>
                    <a:pt x="530" y="1739"/>
                    <a:pt x="601" y="1715"/>
                  </a:cubicBezTo>
                  <a:cubicBezTo>
                    <a:pt x="701" y="1649"/>
                    <a:pt x="801" y="1549"/>
                    <a:pt x="901" y="1415"/>
                  </a:cubicBezTo>
                  <a:cubicBezTo>
                    <a:pt x="968" y="1282"/>
                    <a:pt x="1068" y="1148"/>
                    <a:pt x="1101" y="1015"/>
                  </a:cubicBezTo>
                  <a:cubicBezTo>
                    <a:pt x="1134" y="881"/>
                    <a:pt x="1168" y="715"/>
                    <a:pt x="1168" y="581"/>
                  </a:cubicBezTo>
                  <a:cubicBezTo>
                    <a:pt x="1168" y="448"/>
                    <a:pt x="1168" y="314"/>
                    <a:pt x="1101" y="181"/>
                  </a:cubicBezTo>
                  <a:cubicBezTo>
                    <a:pt x="1068" y="114"/>
                    <a:pt x="1001" y="47"/>
                    <a:pt x="901" y="14"/>
                  </a:cubicBezTo>
                  <a:cubicBezTo>
                    <a:pt x="871" y="4"/>
                    <a:pt x="839" y="0"/>
                    <a:pt x="807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7" name="Google Shape;1397;p114"/>
            <p:cNvSpPr/>
            <p:nvPr/>
          </p:nvSpPr>
          <p:spPr>
            <a:xfrm>
              <a:off x="2104175" y="1793800"/>
              <a:ext cx="31725" cy="49175"/>
            </a:xfrm>
            <a:custGeom>
              <a:rect b="b" l="l" r="r" t="t"/>
              <a:pathLst>
                <a:path extrusionOk="0" h="1967" w="1269">
                  <a:moveTo>
                    <a:pt x="880" y="1"/>
                  </a:moveTo>
                  <a:cubicBezTo>
                    <a:pt x="826" y="1"/>
                    <a:pt x="768" y="18"/>
                    <a:pt x="701" y="51"/>
                  </a:cubicBezTo>
                  <a:cubicBezTo>
                    <a:pt x="634" y="84"/>
                    <a:pt x="601" y="118"/>
                    <a:pt x="534" y="184"/>
                  </a:cubicBezTo>
                  <a:cubicBezTo>
                    <a:pt x="501" y="251"/>
                    <a:pt x="434" y="318"/>
                    <a:pt x="401" y="384"/>
                  </a:cubicBezTo>
                  <a:lnTo>
                    <a:pt x="401" y="251"/>
                  </a:lnTo>
                  <a:lnTo>
                    <a:pt x="201" y="384"/>
                  </a:lnTo>
                  <a:cubicBezTo>
                    <a:pt x="134" y="418"/>
                    <a:pt x="101" y="451"/>
                    <a:pt x="67" y="485"/>
                  </a:cubicBezTo>
                  <a:cubicBezTo>
                    <a:pt x="34" y="551"/>
                    <a:pt x="34" y="585"/>
                    <a:pt x="34" y="651"/>
                  </a:cubicBezTo>
                  <a:cubicBezTo>
                    <a:pt x="34" y="685"/>
                    <a:pt x="34" y="718"/>
                    <a:pt x="67" y="751"/>
                  </a:cubicBezTo>
                  <a:cubicBezTo>
                    <a:pt x="84" y="768"/>
                    <a:pt x="101" y="776"/>
                    <a:pt x="117" y="776"/>
                  </a:cubicBezTo>
                  <a:cubicBezTo>
                    <a:pt x="134" y="776"/>
                    <a:pt x="151" y="768"/>
                    <a:pt x="167" y="751"/>
                  </a:cubicBezTo>
                  <a:lnTo>
                    <a:pt x="167" y="1585"/>
                  </a:lnTo>
                  <a:cubicBezTo>
                    <a:pt x="134" y="1585"/>
                    <a:pt x="101" y="1619"/>
                    <a:pt x="67" y="1652"/>
                  </a:cubicBezTo>
                  <a:cubicBezTo>
                    <a:pt x="34" y="1719"/>
                    <a:pt x="0" y="1785"/>
                    <a:pt x="0" y="1852"/>
                  </a:cubicBezTo>
                  <a:cubicBezTo>
                    <a:pt x="0" y="1886"/>
                    <a:pt x="34" y="1919"/>
                    <a:pt x="34" y="1952"/>
                  </a:cubicBezTo>
                  <a:cubicBezTo>
                    <a:pt x="44" y="1962"/>
                    <a:pt x="53" y="1966"/>
                    <a:pt x="64" y="1966"/>
                  </a:cubicBezTo>
                  <a:cubicBezTo>
                    <a:pt x="90" y="1966"/>
                    <a:pt x="120" y="1943"/>
                    <a:pt x="167" y="1919"/>
                  </a:cubicBezTo>
                  <a:lnTo>
                    <a:pt x="434" y="1785"/>
                  </a:lnTo>
                  <a:cubicBezTo>
                    <a:pt x="467" y="1752"/>
                    <a:pt x="501" y="1719"/>
                    <a:pt x="534" y="1685"/>
                  </a:cubicBezTo>
                  <a:cubicBezTo>
                    <a:pt x="568" y="1619"/>
                    <a:pt x="568" y="1585"/>
                    <a:pt x="568" y="1519"/>
                  </a:cubicBezTo>
                  <a:cubicBezTo>
                    <a:pt x="568" y="1452"/>
                    <a:pt x="568" y="1419"/>
                    <a:pt x="534" y="1419"/>
                  </a:cubicBezTo>
                  <a:cubicBezTo>
                    <a:pt x="524" y="1409"/>
                    <a:pt x="515" y="1405"/>
                    <a:pt x="504" y="1405"/>
                  </a:cubicBezTo>
                  <a:cubicBezTo>
                    <a:pt x="478" y="1405"/>
                    <a:pt x="448" y="1428"/>
                    <a:pt x="401" y="1452"/>
                  </a:cubicBezTo>
                  <a:lnTo>
                    <a:pt x="401" y="785"/>
                  </a:lnTo>
                  <a:cubicBezTo>
                    <a:pt x="434" y="685"/>
                    <a:pt x="501" y="585"/>
                    <a:pt x="568" y="518"/>
                  </a:cubicBezTo>
                  <a:cubicBezTo>
                    <a:pt x="601" y="451"/>
                    <a:pt x="634" y="418"/>
                    <a:pt x="701" y="384"/>
                  </a:cubicBezTo>
                  <a:cubicBezTo>
                    <a:pt x="723" y="373"/>
                    <a:pt x="742" y="370"/>
                    <a:pt x="758" y="370"/>
                  </a:cubicBezTo>
                  <a:cubicBezTo>
                    <a:pt x="790" y="370"/>
                    <a:pt x="812" y="384"/>
                    <a:pt x="834" y="384"/>
                  </a:cubicBezTo>
                  <a:cubicBezTo>
                    <a:pt x="901" y="418"/>
                    <a:pt x="901" y="451"/>
                    <a:pt x="901" y="518"/>
                  </a:cubicBezTo>
                  <a:lnTo>
                    <a:pt x="901" y="1185"/>
                  </a:lnTo>
                  <a:cubicBezTo>
                    <a:pt x="834" y="1218"/>
                    <a:pt x="801" y="1252"/>
                    <a:pt x="768" y="1285"/>
                  </a:cubicBezTo>
                  <a:cubicBezTo>
                    <a:pt x="768" y="1352"/>
                    <a:pt x="734" y="1385"/>
                    <a:pt x="734" y="1452"/>
                  </a:cubicBezTo>
                  <a:cubicBezTo>
                    <a:pt x="734" y="1485"/>
                    <a:pt x="768" y="1519"/>
                    <a:pt x="768" y="1552"/>
                  </a:cubicBezTo>
                  <a:cubicBezTo>
                    <a:pt x="801" y="1552"/>
                    <a:pt x="834" y="1552"/>
                    <a:pt x="901" y="1519"/>
                  </a:cubicBezTo>
                  <a:lnTo>
                    <a:pt x="1101" y="1419"/>
                  </a:lnTo>
                  <a:cubicBezTo>
                    <a:pt x="1168" y="1385"/>
                    <a:pt x="1201" y="1352"/>
                    <a:pt x="1235" y="1285"/>
                  </a:cubicBezTo>
                  <a:cubicBezTo>
                    <a:pt x="1235" y="1252"/>
                    <a:pt x="1268" y="1185"/>
                    <a:pt x="1268" y="1152"/>
                  </a:cubicBezTo>
                  <a:cubicBezTo>
                    <a:pt x="1268" y="1118"/>
                    <a:pt x="1235" y="1085"/>
                    <a:pt x="1235" y="1052"/>
                  </a:cubicBezTo>
                  <a:cubicBezTo>
                    <a:pt x="1218" y="1035"/>
                    <a:pt x="1201" y="1027"/>
                    <a:pt x="1180" y="1027"/>
                  </a:cubicBezTo>
                  <a:cubicBezTo>
                    <a:pt x="1160" y="1027"/>
                    <a:pt x="1135" y="1035"/>
                    <a:pt x="1101" y="1052"/>
                  </a:cubicBezTo>
                  <a:lnTo>
                    <a:pt x="1101" y="384"/>
                  </a:lnTo>
                  <a:cubicBezTo>
                    <a:pt x="1135" y="284"/>
                    <a:pt x="1101" y="151"/>
                    <a:pt x="1035" y="51"/>
                  </a:cubicBezTo>
                  <a:cubicBezTo>
                    <a:pt x="984" y="18"/>
                    <a:pt x="934" y="1"/>
                    <a:pt x="880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8" name="Google Shape;1398;p114"/>
            <p:cNvSpPr/>
            <p:nvPr/>
          </p:nvSpPr>
          <p:spPr>
            <a:xfrm>
              <a:off x="2138375" y="1770875"/>
              <a:ext cx="32550" cy="40675"/>
            </a:xfrm>
            <a:custGeom>
              <a:rect b="b" l="l" r="r" t="t"/>
              <a:pathLst>
                <a:path extrusionOk="0" h="1627" w="1302">
                  <a:moveTo>
                    <a:pt x="1268" y="1"/>
                  </a:moveTo>
                  <a:cubicBezTo>
                    <a:pt x="1234" y="1"/>
                    <a:pt x="1201" y="1"/>
                    <a:pt x="1134" y="34"/>
                  </a:cubicBezTo>
                  <a:lnTo>
                    <a:pt x="167" y="568"/>
                  </a:lnTo>
                  <a:cubicBezTo>
                    <a:pt x="100" y="601"/>
                    <a:pt x="67" y="634"/>
                    <a:pt x="67" y="701"/>
                  </a:cubicBezTo>
                  <a:cubicBezTo>
                    <a:pt x="33" y="734"/>
                    <a:pt x="0" y="801"/>
                    <a:pt x="0" y="834"/>
                  </a:cubicBezTo>
                  <a:cubicBezTo>
                    <a:pt x="0" y="868"/>
                    <a:pt x="33" y="935"/>
                    <a:pt x="67" y="935"/>
                  </a:cubicBezTo>
                  <a:cubicBezTo>
                    <a:pt x="67" y="951"/>
                    <a:pt x="75" y="960"/>
                    <a:pt x="92" y="960"/>
                  </a:cubicBezTo>
                  <a:cubicBezTo>
                    <a:pt x="108" y="960"/>
                    <a:pt x="134" y="951"/>
                    <a:pt x="167" y="935"/>
                  </a:cubicBezTo>
                  <a:lnTo>
                    <a:pt x="1134" y="367"/>
                  </a:lnTo>
                  <a:cubicBezTo>
                    <a:pt x="1168" y="334"/>
                    <a:pt x="1234" y="301"/>
                    <a:pt x="1268" y="267"/>
                  </a:cubicBezTo>
                  <a:cubicBezTo>
                    <a:pt x="1268" y="201"/>
                    <a:pt x="1268" y="167"/>
                    <a:pt x="1301" y="101"/>
                  </a:cubicBezTo>
                  <a:cubicBezTo>
                    <a:pt x="1301" y="67"/>
                    <a:pt x="1268" y="34"/>
                    <a:pt x="1268" y="1"/>
                  </a:cubicBezTo>
                  <a:close/>
                  <a:moveTo>
                    <a:pt x="1213" y="643"/>
                  </a:moveTo>
                  <a:cubicBezTo>
                    <a:pt x="1193" y="643"/>
                    <a:pt x="1168" y="651"/>
                    <a:pt x="1134" y="668"/>
                  </a:cubicBezTo>
                  <a:lnTo>
                    <a:pt x="167" y="1201"/>
                  </a:lnTo>
                  <a:cubicBezTo>
                    <a:pt x="100" y="1235"/>
                    <a:pt x="67" y="1268"/>
                    <a:pt x="67" y="1335"/>
                  </a:cubicBezTo>
                  <a:cubicBezTo>
                    <a:pt x="33" y="1368"/>
                    <a:pt x="0" y="1435"/>
                    <a:pt x="0" y="1468"/>
                  </a:cubicBezTo>
                  <a:cubicBezTo>
                    <a:pt x="0" y="1502"/>
                    <a:pt x="33" y="1568"/>
                    <a:pt x="67" y="1602"/>
                  </a:cubicBezTo>
                  <a:cubicBezTo>
                    <a:pt x="67" y="1618"/>
                    <a:pt x="75" y="1627"/>
                    <a:pt x="92" y="1627"/>
                  </a:cubicBezTo>
                  <a:cubicBezTo>
                    <a:pt x="108" y="1627"/>
                    <a:pt x="134" y="1618"/>
                    <a:pt x="167" y="1602"/>
                  </a:cubicBezTo>
                  <a:lnTo>
                    <a:pt x="1134" y="1035"/>
                  </a:lnTo>
                  <a:cubicBezTo>
                    <a:pt x="1168" y="1001"/>
                    <a:pt x="1234" y="968"/>
                    <a:pt x="1268" y="901"/>
                  </a:cubicBezTo>
                  <a:cubicBezTo>
                    <a:pt x="1268" y="868"/>
                    <a:pt x="1268" y="801"/>
                    <a:pt x="1301" y="768"/>
                  </a:cubicBezTo>
                  <a:cubicBezTo>
                    <a:pt x="1301" y="734"/>
                    <a:pt x="1268" y="668"/>
                    <a:pt x="1268" y="668"/>
                  </a:cubicBezTo>
                  <a:cubicBezTo>
                    <a:pt x="1251" y="651"/>
                    <a:pt x="1234" y="643"/>
                    <a:pt x="1213" y="643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9" name="Google Shape;1399;p114"/>
            <p:cNvSpPr/>
            <p:nvPr/>
          </p:nvSpPr>
          <p:spPr>
            <a:xfrm>
              <a:off x="2179225" y="1737525"/>
              <a:ext cx="19200" cy="33175"/>
            </a:xfrm>
            <a:custGeom>
              <a:rect b="b" l="l" r="r" t="t"/>
              <a:pathLst>
                <a:path extrusionOk="0" h="1327" w="768">
                  <a:moveTo>
                    <a:pt x="768" y="0"/>
                  </a:moveTo>
                  <a:lnTo>
                    <a:pt x="468" y="167"/>
                  </a:lnTo>
                  <a:lnTo>
                    <a:pt x="568" y="968"/>
                  </a:lnTo>
                  <a:cubicBezTo>
                    <a:pt x="568" y="1001"/>
                    <a:pt x="568" y="1034"/>
                    <a:pt x="568" y="1034"/>
                  </a:cubicBezTo>
                  <a:lnTo>
                    <a:pt x="634" y="1034"/>
                  </a:lnTo>
                  <a:cubicBezTo>
                    <a:pt x="634" y="1034"/>
                    <a:pt x="668" y="1001"/>
                    <a:pt x="668" y="1001"/>
                  </a:cubicBezTo>
                  <a:cubicBezTo>
                    <a:pt x="701" y="968"/>
                    <a:pt x="701" y="934"/>
                    <a:pt x="701" y="868"/>
                  </a:cubicBezTo>
                  <a:lnTo>
                    <a:pt x="768" y="0"/>
                  </a:lnTo>
                  <a:close/>
                  <a:moveTo>
                    <a:pt x="301" y="267"/>
                  </a:moveTo>
                  <a:lnTo>
                    <a:pt x="1" y="434"/>
                  </a:lnTo>
                  <a:lnTo>
                    <a:pt x="101" y="1234"/>
                  </a:lnTo>
                  <a:cubicBezTo>
                    <a:pt x="101" y="1268"/>
                    <a:pt x="101" y="1301"/>
                    <a:pt x="134" y="1301"/>
                  </a:cubicBezTo>
                  <a:cubicBezTo>
                    <a:pt x="134" y="1318"/>
                    <a:pt x="142" y="1326"/>
                    <a:pt x="151" y="1326"/>
                  </a:cubicBezTo>
                  <a:cubicBezTo>
                    <a:pt x="159" y="1326"/>
                    <a:pt x="167" y="1318"/>
                    <a:pt x="167" y="1301"/>
                  </a:cubicBezTo>
                  <a:cubicBezTo>
                    <a:pt x="201" y="1301"/>
                    <a:pt x="201" y="1301"/>
                    <a:pt x="234" y="1268"/>
                  </a:cubicBezTo>
                  <a:cubicBezTo>
                    <a:pt x="234" y="1234"/>
                    <a:pt x="234" y="1201"/>
                    <a:pt x="234" y="1168"/>
                  </a:cubicBezTo>
                  <a:lnTo>
                    <a:pt x="301" y="267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0" name="Google Shape;1400;p114"/>
            <p:cNvSpPr/>
            <p:nvPr/>
          </p:nvSpPr>
          <p:spPr>
            <a:xfrm>
              <a:off x="2210925" y="1718350"/>
              <a:ext cx="25025" cy="64025"/>
            </a:xfrm>
            <a:custGeom>
              <a:rect b="b" l="l" r="r" t="t"/>
              <a:pathLst>
                <a:path extrusionOk="0" h="2561" w="1001">
                  <a:moveTo>
                    <a:pt x="634" y="0"/>
                  </a:moveTo>
                  <a:lnTo>
                    <a:pt x="134" y="467"/>
                  </a:lnTo>
                  <a:cubicBezTo>
                    <a:pt x="100" y="500"/>
                    <a:pt x="67" y="534"/>
                    <a:pt x="34" y="600"/>
                  </a:cubicBezTo>
                  <a:cubicBezTo>
                    <a:pt x="34" y="634"/>
                    <a:pt x="0" y="667"/>
                    <a:pt x="0" y="734"/>
                  </a:cubicBezTo>
                  <a:cubicBezTo>
                    <a:pt x="0" y="767"/>
                    <a:pt x="34" y="801"/>
                    <a:pt x="34" y="834"/>
                  </a:cubicBezTo>
                  <a:lnTo>
                    <a:pt x="134" y="834"/>
                  </a:lnTo>
                  <a:lnTo>
                    <a:pt x="200" y="767"/>
                  </a:lnTo>
                  <a:lnTo>
                    <a:pt x="400" y="567"/>
                  </a:lnTo>
                  <a:lnTo>
                    <a:pt x="400" y="2035"/>
                  </a:lnTo>
                  <a:lnTo>
                    <a:pt x="167" y="2168"/>
                  </a:lnTo>
                  <a:cubicBezTo>
                    <a:pt x="134" y="2168"/>
                    <a:pt x="67" y="2202"/>
                    <a:pt x="67" y="2268"/>
                  </a:cubicBezTo>
                  <a:cubicBezTo>
                    <a:pt x="34" y="2302"/>
                    <a:pt x="34" y="2368"/>
                    <a:pt x="34" y="2402"/>
                  </a:cubicBezTo>
                  <a:cubicBezTo>
                    <a:pt x="0" y="2435"/>
                    <a:pt x="34" y="2502"/>
                    <a:pt x="67" y="2535"/>
                  </a:cubicBezTo>
                  <a:cubicBezTo>
                    <a:pt x="67" y="2552"/>
                    <a:pt x="75" y="2560"/>
                    <a:pt x="92" y="2560"/>
                  </a:cubicBezTo>
                  <a:cubicBezTo>
                    <a:pt x="109" y="2560"/>
                    <a:pt x="134" y="2552"/>
                    <a:pt x="167" y="2535"/>
                  </a:cubicBezTo>
                  <a:lnTo>
                    <a:pt x="867" y="2135"/>
                  </a:lnTo>
                  <a:cubicBezTo>
                    <a:pt x="901" y="2102"/>
                    <a:pt x="934" y="2068"/>
                    <a:pt x="968" y="2001"/>
                  </a:cubicBezTo>
                  <a:cubicBezTo>
                    <a:pt x="1001" y="1968"/>
                    <a:pt x="1001" y="1901"/>
                    <a:pt x="1001" y="1868"/>
                  </a:cubicBezTo>
                  <a:cubicBezTo>
                    <a:pt x="1001" y="1835"/>
                    <a:pt x="1001" y="1768"/>
                    <a:pt x="968" y="1768"/>
                  </a:cubicBezTo>
                  <a:cubicBezTo>
                    <a:pt x="951" y="1751"/>
                    <a:pt x="934" y="1743"/>
                    <a:pt x="917" y="1743"/>
                  </a:cubicBezTo>
                  <a:cubicBezTo>
                    <a:pt x="901" y="1743"/>
                    <a:pt x="884" y="1751"/>
                    <a:pt x="867" y="1768"/>
                  </a:cubicBezTo>
                  <a:lnTo>
                    <a:pt x="634" y="1901"/>
                  </a:lnTo>
                  <a:lnTo>
                    <a:pt x="634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1" name="Google Shape;1401;p114"/>
            <p:cNvSpPr/>
            <p:nvPr/>
          </p:nvSpPr>
          <p:spPr>
            <a:xfrm>
              <a:off x="2253450" y="1745500"/>
              <a:ext cx="9200" cy="12675"/>
            </a:xfrm>
            <a:custGeom>
              <a:rect b="b" l="l" r="r" t="t"/>
              <a:pathLst>
                <a:path extrusionOk="0" h="507" w="368">
                  <a:moveTo>
                    <a:pt x="292" y="0"/>
                  </a:moveTo>
                  <a:cubicBezTo>
                    <a:pt x="260" y="0"/>
                    <a:pt x="223" y="15"/>
                    <a:pt x="201" y="15"/>
                  </a:cubicBezTo>
                  <a:cubicBezTo>
                    <a:pt x="134" y="48"/>
                    <a:pt x="100" y="115"/>
                    <a:pt x="67" y="182"/>
                  </a:cubicBezTo>
                  <a:cubicBezTo>
                    <a:pt x="34" y="215"/>
                    <a:pt x="34" y="282"/>
                    <a:pt x="34" y="348"/>
                  </a:cubicBezTo>
                  <a:cubicBezTo>
                    <a:pt x="0" y="415"/>
                    <a:pt x="34" y="448"/>
                    <a:pt x="67" y="482"/>
                  </a:cubicBezTo>
                  <a:cubicBezTo>
                    <a:pt x="84" y="499"/>
                    <a:pt x="100" y="507"/>
                    <a:pt x="121" y="507"/>
                  </a:cubicBezTo>
                  <a:cubicBezTo>
                    <a:pt x="142" y="507"/>
                    <a:pt x="167" y="499"/>
                    <a:pt x="201" y="482"/>
                  </a:cubicBezTo>
                  <a:cubicBezTo>
                    <a:pt x="234" y="448"/>
                    <a:pt x="301" y="415"/>
                    <a:pt x="334" y="348"/>
                  </a:cubicBezTo>
                  <a:cubicBezTo>
                    <a:pt x="334" y="282"/>
                    <a:pt x="367" y="215"/>
                    <a:pt x="367" y="182"/>
                  </a:cubicBezTo>
                  <a:cubicBezTo>
                    <a:pt x="367" y="115"/>
                    <a:pt x="367" y="48"/>
                    <a:pt x="334" y="15"/>
                  </a:cubicBezTo>
                  <a:cubicBezTo>
                    <a:pt x="323" y="4"/>
                    <a:pt x="308" y="0"/>
                    <a:pt x="292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2" name="Google Shape;1402;p114"/>
            <p:cNvSpPr/>
            <p:nvPr/>
          </p:nvSpPr>
          <p:spPr>
            <a:xfrm>
              <a:off x="2280975" y="1678300"/>
              <a:ext cx="25025" cy="60425"/>
            </a:xfrm>
            <a:custGeom>
              <a:rect b="b" l="l" r="r" t="t"/>
              <a:pathLst>
                <a:path extrusionOk="0" h="2417" w="1001">
                  <a:moveTo>
                    <a:pt x="571" y="385"/>
                  </a:moveTo>
                  <a:cubicBezTo>
                    <a:pt x="601" y="385"/>
                    <a:pt x="634" y="401"/>
                    <a:pt x="667" y="435"/>
                  </a:cubicBezTo>
                  <a:cubicBezTo>
                    <a:pt x="734" y="568"/>
                    <a:pt x="767" y="701"/>
                    <a:pt x="767" y="868"/>
                  </a:cubicBezTo>
                  <a:lnTo>
                    <a:pt x="767" y="1235"/>
                  </a:lnTo>
                  <a:cubicBezTo>
                    <a:pt x="767" y="1435"/>
                    <a:pt x="734" y="1602"/>
                    <a:pt x="667" y="1802"/>
                  </a:cubicBezTo>
                  <a:cubicBezTo>
                    <a:pt x="634" y="1869"/>
                    <a:pt x="567" y="1969"/>
                    <a:pt x="501" y="2002"/>
                  </a:cubicBezTo>
                  <a:cubicBezTo>
                    <a:pt x="467" y="2036"/>
                    <a:pt x="434" y="2052"/>
                    <a:pt x="405" y="2052"/>
                  </a:cubicBezTo>
                  <a:cubicBezTo>
                    <a:pt x="375" y="2052"/>
                    <a:pt x="350" y="2036"/>
                    <a:pt x="334" y="2002"/>
                  </a:cubicBezTo>
                  <a:cubicBezTo>
                    <a:pt x="234" y="1869"/>
                    <a:pt x="200" y="1735"/>
                    <a:pt x="234" y="1569"/>
                  </a:cubicBezTo>
                  <a:lnTo>
                    <a:pt x="234" y="1202"/>
                  </a:lnTo>
                  <a:cubicBezTo>
                    <a:pt x="234" y="1002"/>
                    <a:pt x="267" y="835"/>
                    <a:pt x="334" y="635"/>
                  </a:cubicBezTo>
                  <a:cubicBezTo>
                    <a:pt x="334" y="568"/>
                    <a:pt x="400" y="468"/>
                    <a:pt x="501" y="435"/>
                  </a:cubicBezTo>
                  <a:cubicBezTo>
                    <a:pt x="517" y="401"/>
                    <a:pt x="542" y="385"/>
                    <a:pt x="571" y="385"/>
                  </a:cubicBezTo>
                  <a:close/>
                  <a:moveTo>
                    <a:pt x="734" y="1"/>
                  </a:moveTo>
                  <a:cubicBezTo>
                    <a:pt x="634" y="1"/>
                    <a:pt x="567" y="1"/>
                    <a:pt x="501" y="68"/>
                  </a:cubicBezTo>
                  <a:cubicBezTo>
                    <a:pt x="300" y="168"/>
                    <a:pt x="167" y="368"/>
                    <a:pt x="134" y="568"/>
                  </a:cubicBezTo>
                  <a:cubicBezTo>
                    <a:pt x="34" y="801"/>
                    <a:pt x="0" y="1068"/>
                    <a:pt x="0" y="1302"/>
                  </a:cubicBezTo>
                  <a:lnTo>
                    <a:pt x="0" y="1669"/>
                  </a:lnTo>
                  <a:cubicBezTo>
                    <a:pt x="0" y="1836"/>
                    <a:pt x="34" y="2002"/>
                    <a:pt x="67" y="2169"/>
                  </a:cubicBezTo>
                  <a:cubicBezTo>
                    <a:pt x="100" y="2269"/>
                    <a:pt x="167" y="2336"/>
                    <a:pt x="267" y="2403"/>
                  </a:cubicBezTo>
                  <a:cubicBezTo>
                    <a:pt x="287" y="2412"/>
                    <a:pt x="309" y="2416"/>
                    <a:pt x="333" y="2416"/>
                  </a:cubicBezTo>
                  <a:cubicBezTo>
                    <a:pt x="389" y="2416"/>
                    <a:pt x="453" y="2393"/>
                    <a:pt x="501" y="2369"/>
                  </a:cubicBezTo>
                  <a:cubicBezTo>
                    <a:pt x="667" y="2236"/>
                    <a:pt x="801" y="2036"/>
                    <a:pt x="867" y="1836"/>
                  </a:cubicBezTo>
                  <a:cubicBezTo>
                    <a:pt x="934" y="1602"/>
                    <a:pt x="968" y="1369"/>
                    <a:pt x="1001" y="1102"/>
                  </a:cubicBezTo>
                  <a:lnTo>
                    <a:pt x="1001" y="735"/>
                  </a:lnTo>
                  <a:cubicBezTo>
                    <a:pt x="1001" y="568"/>
                    <a:pt x="968" y="401"/>
                    <a:pt x="901" y="234"/>
                  </a:cubicBezTo>
                  <a:cubicBezTo>
                    <a:pt x="867" y="134"/>
                    <a:pt x="801" y="68"/>
                    <a:pt x="734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3" name="Google Shape;1403;p114"/>
            <p:cNvSpPr/>
            <p:nvPr/>
          </p:nvSpPr>
          <p:spPr>
            <a:xfrm>
              <a:off x="2317650" y="1658300"/>
              <a:ext cx="19225" cy="32550"/>
            </a:xfrm>
            <a:custGeom>
              <a:rect b="b" l="l" r="r" t="t"/>
              <a:pathLst>
                <a:path extrusionOk="0" h="1302" w="769">
                  <a:moveTo>
                    <a:pt x="768" y="0"/>
                  </a:moveTo>
                  <a:lnTo>
                    <a:pt x="468" y="167"/>
                  </a:lnTo>
                  <a:lnTo>
                    <a:pt x="535" y="934"/>
                  </a:lnTo>
                  <a:cubicBezTo>
                    <a:pt x="568" y="1001"/>
                    <a:pt x="568" y="1034"/>
                    <a:pt x="568" y="1034"/>
                  </a:cubicBezTo>
                  <a:lnTo>
                    <a:pt x="635" y="1034"/>
                  </a:lnTo>
                  <a:cubicBezTo>
                    <a:pt x="635" y="1001"/>
                    <a:pt x="668" y="1001"/>
                    <a:pt x="668" y="968"/>
                  </a:cubicBezTo>
                  <a:cubicBezTo>
                    <a:pt x="668" y="934"/>
                    <a:pt x="701" y="901"/>
                    <a:pt x="701" y="868"/>
                  </a:cubicBezTo>
                  <a:lnTo>
                    <a:pt x="768" y="0"/>
                  </a:lnTo>
                  <a:close/>
                  <a:moveTo>
                    <a:pt x="301" y="267"/>
                  </a:moveTo>
                  <a:lnTo>
                    <a:pt x="1" y="434"/>
                  </a:lnTo>
                  <a:lnTo>
                    <a:pt x="101" y="1235"/>
                  </a:lnTo>
                  <a:cubicBezTo>
                    <a:pt x="101" y="1235"/>
                    <a:pt x="101" y="1268"/>
                    <a:pt x="101" y="1301"/>
                  </a:cubicBezTo>
                  <a:lnTo>
                    <a:pt x="134" y="1301"/>
                  </a:lnTo>
                  <a:cubicBezTo>
                    <a:pt x="168" y="1268"/>
                    <a:pt x="168" y="1268"/>
                    <a:pt x="201" y="1235"/>
                  </a:cubicBezTo>
                  <a:cubicBezTo>
                    <a:pt x="201" y="1201"/>
                    <a:pt x="201" y="1168"/>
                    <a:pt x="234" y="1134"/>
                  </a:cubicBezTo>
                  <a:lnTo>
                    <a:pt x="301" y="267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4" name="Google Shape;1404;p114"/>
            <p:cNvSpPr/>
            <p:nvPr/>
          </p:nvSpPr>
          <p:spPr>
            <a:xfrm>
              <a:off x="2381050" y="1634100"/>
              <a:ext cx="30025" cy="45275"/>
            </a:xfrm>
            <a:custGeom>
              <a:rect b="b" l="l" r="r" t="t"/>
              <a:pathLst>
                <a:path extrusionOk="0" h="1811" w="1201">
                  <a:moveTo>
                    <a:pt x="801" y="401"/>
                  </a:moveTo>
                  <a:cubicBezTo>
                    <a:pt x="867" y="435"/>
                    <a:pt x="901" y="501"/>
                    <a:pt x="934" y="568"/>
                  </a:cubicBezTo>
                  <a:lnTo>
                    <a:pt x="267" y="935"/>
                  </a:lnTo>
                  <a:cubicBezTo>
                    <a:pt x="300" y="835"/>
                    <a:pt x="334" y="735"/>
                    <a:pt x="400" y="635"/>
                  </a:cubicBezTo>
                  <a:cubicBezTo>
                    <a:pt x="434" y="568"/>
                    <a:pt x="500" y="501"/>
                    <a:pt x="600" y="468"/>
                  </a:cubicBezTo>
                  <a:cubicBezTo>
                    <a:pt x="667" y="401"/>
                    <a:pt x="734" y="401"/>
                    <a:pt x="801" y="401"/>
                  </a:cubicBezTo>
                  <a:close/>
                  <a:moveTo>
                    <a:pt x="867" y="1"/>
                  </a:moveTo>
                  <a:cubicBezTo>
                    <a:pt x="767" y="1"/>
                    <a:pt x="701" y="34"/>
                    <a:pt x="600" y="68"/>
                  </a:cubicBezTo>
                  <a:cubicBezTo>
                    <a:pt x="434" y="168"/>
                    <a:pt x="300" y="335"/>
                    <a:pt x="200" y="535"/>
                  </a:cubicBezTo>
                  <a:cubicBezTo>
                    <a:pt x="67" y="735"/>
                    <a:pt x="33" y="1002"/>
                    <a:pt x="33" y="1235"/>
                  </a:cubicBezTo>
                  <a:cubicBezTo>
                    <a:pt x="0" y="1402"/>
                    <a:pt x="67" y="1602"/>
                    <a:pt x="200" y="1736"/>
                  </a:cubicBezTo>
                  <a:cubicBezTo>
                    <a:pt x="234" y="1786"/>
                    <a:pt x="292" y="1811"/>
                    <a:pt x="363" y="1811"/>
                  </a:cubicBezTo>
                  <a:cubicBezTo>
                    <a:pt x="434" y="1811"/>
                    <a:pt x="517" y="1786"/>
                    <a:pt x="600" y="1736"/>
                  </a:cubicBezTo>
                  <a:cubicBezTo>
                    <a:pt x="734" y="1669"/>
                    <a:pt x="834" y="1569"/>
                    <a:pt x="934" y="1469"/>
                  </a:cubicBezTo>
                  <a:cubicBezTo>
                    <a:pt x="1001" y="1402"/>
                    <a:pt x="1101" y="1335"/>
                    <a:pt x="1134" y="1235"/>
                  </a:cubicBezTo>
                  <a:cubicBezTo>
                    <a:pt x="1168" y="1202"/>
                    <a:pt x="1168" y="1135"/>
                    <a:pt x="1168" y="1102"/>
                  </a:cubicBezTo>
                  <a:cubicBezTo>
                    <a:pt x="1201" y="1068"/>
                    <a:pt x="1168" y="1035"/>
                    <a:pt x="1168" y="1002"/>
                  </a:cubicBezTo>
                  <a:cubicBezTo>
                    <a:pt x="1151" y="985"/>
                    <a:pt x="1134" y="977"/>
                    <a:pt x="1117" y="977"/>
                  </a:cubicBezTo>
                  <a:cubicBezTo>
                    <a:pt x="1101" y="977"/>
                    <a:pt x="1084" y="985"/>
                    <a:pt x="1067" y="1002"/>
                  </a:cubicBezTo>
                  <a:cubicBezTo>
                    <a:pt x="1034" y="1035"/>
                    <a:pt x="1001" y="1068"/>
                    <a:pt x="967" y="1102"/>
                  </a:cubicBezTo>
                  <a:cubicBezTo>
                    <a:pt x="867" y="1202"/>
                    <a:pt x="734" y="1302"/>
                    <a:pt x="634" y="1369"/>
                  </a:cubicBezTo>
                  <a:cubicBezTo>
                    <a:pt x="534" y="1435"/>
                    <a:pt x="467" y="1435"/>
                    <a:pt x="367" y="1435"/>
                  </a:cubicBezTo>
                  <a:cubicBezTo>
                    <a:pt x="300" y="1402"/>
                    <a:pt x="267" y="1335"/>
                    <a:pt x="267" y="1302"/>
                  </a:cubicBezTo>
                  <a:lnTo>
                    <a:pt x="1168" y="768"/>
                  </a:lnTo>
                  <a:lnTo>
                    <a:pt x="1201" y="568"/>
                  </a:lnTo>
                  <a:cubicBezTo>
                    <a:pt x="1201" y="468"/>
                    <a:pt x="1201" y="401"/>
                    <a:pt x="1168" y="301"/>
                  </a:cubicBezTo>
                  <a:cubicBezTo>
                    <a:pt x="1134" y="201"/>
                    <a:pt x="1101" y="134"/>
                    <a:pt x="1034" y="68"/>
                  </a:cubicBezTo>
                  <a:cubicBezTo>
                    <a:pt x="1001" y="34"/>
                    <a:pt x="934" y="1"/>
                    <a:pt x="867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5" name="Google Shape;1405;p114"/>
            <p:cNvSpPr/>
            <p:nvPr/>
          </p:nvSpPr>
          <p:spPr>
            <a:xfrm>
              <a:off x="2415225" y="1613900"/>
              <a:ext cx="31725" cy="49225"/>
            </a:xfrm>
            <a:custGeom>
              <a:rect b="b" l="l" r="r" t="t"/>
              <a:pathLst>
                <a:path extrusionOk="0" h="1969" w="1269">
                  <a:moveTo>
                    <a:pt x="876" y="0"/>
                  </a:moveTo>
                  <a:cubicBezTo>
                    <a:pt x="826" y="0"/>
                    <a:pt x="768" y="25"/>
                    <a:pt x="701" y="75"/>
                  </a:cubicBezTo>
                  <a:cubicBezTo>
                    <a:pt x="634" y="108"/>
                    <a:pt x="568" y="142"/>
                    <a:pt x="534" y="209"/>
                  </a:cubicBezTo>
                  <a:cubicBezTo>
                    <a:pt x="468" y="275"/>
                    <a:pt x="434" y="342"/>
                    <a:pt x="401" y="409"/>
                  </a:cubicBezTo>
                  <a:lnTo>
                    <a:pt x="401" y="275"/>
                  </a:lnTo>
                  <a:lnTo>
                    <a:pt x="201" y="442"/>
                  </a:lnTo>
                  <a:cubicBezTo>
                    <a:pt x="167" y="442"/>
                    <a:pt x="101" y="442"/>
                    <a:pt x="67" y="475"/>
                  </a:cubicBezTo>
                  <a:cubicBezTo>
                    <a:pt x="34" y="509"/>
                    <a:pt x="34" y="575"/>
                    <a:pt x="34" y="609"/>
                  </a:cubicBezTo>
                  <a:cubicBezTo>
                    <a:pt x="34" y="642"/>
                    <a:pt x="34" y="709"/>
                    <a:pt x="67" y="742"/>
                  </a:cubicBezTo>
                  <a:lnTo>
                    <a:pt x="167" y="742"/>
                  </a:lnTo>
                  <a:lnTo>
                    <a:pt x="167" y="1576"/>
                  </a:lnTo>
                  <a:cubicBezTo>
                    <a:pt x="134" y="1576"/>
                    <a:pt x="101" y="1610"/>
                    <a:pt x="67" y="1643"/>
                  </a:cubicBezTo>
                  <a:cubicBezTo>
                    <a:pt x="34" y="1710"/>
                    <a:pt x="1" y="1776"/>
                    <a:pt x="1" y="1843"/>
                  </a:cubicBezTo>
                  <a:cubicBezTo>
                    <a:pt x="1" y="1876"/>
                    <a:pt x="1" y="1910"/>
                    <a:pt x="34" y="1943"/>
                  </a:cubicBezTo>
                  <a:cubicBezTo>
                    <a:pt x="51" y="1960"/>
                    <a:pt x="67" y="1968"/>
                    <a:pt x="88" y="1968"/>
                  </a:cubicBezTo>
                  <a:cubicBezTo>
                    <a:pt x="109" y="1968"/>
                    <a:pt x="134" y="1960"/>
                    <a:pt x="167" y="1943"/>
                  </a:cubicBezTo>
                  <a:lnTo>
                    <a:pt x="401" y="1776"/>
                  </a:lnTo>
                  <a:cubicBezTo>
                    <a:pt x="468" y="1743"/>
                    <a:pt x="501" y="1710"/>
                    <a:pt x="534" y="1676"/>
                  </a:cubicBezTo>
                  <a:cubicBezTo>
                    <a:pt x="534" y="1610"/>
                    <a:pt x="568" y="1576"/>
                    <a:pt x="568" y="1543"/>
                  </a:cubicBezTo>
                  <a:cubicBezTo>
                    <a:pt x="568" y="1476"/>
                    <a:pt x="534" y="1409"/>
                    <a:pt x="501" y="1409"/>
                  </a:cubicBezTo>
                  <a:cubicBezTo>
                    <a:pt x="501" y="1409"/>
                    <a:pt x="468" y="1409"/>
                    <a:pt x="401" y="1443"/>
                  </a:cubicBezTo>
                  <a:lnTo>
                    <a:pt x="401" y="809"/>
                  </a:lnTo>
                  <a:cubicBezTo>
                    <a:pt x="434" y="709"/>
                    <a:pt x="501" y="609"/>
                    <a:pt x="534" y="509"/>
                  </a:cubicBezTo>
                  <a:cubicBezTo>
                    <a:pt x="568" y="475"/>
                    <a:pt x="634" y="409"/>
                    <a:pt x="701" y="375"/>
                  </a:cubicBezTo>
                  <a:lnTo>
                    <a:pt x="835" y="375"/>
                  </a:lnTo>
                  <a:cubicBezTo>
                    <a:pt x="868" y="409"/>
                    <a:pt x="901" y="475"/>
                    <a:pt x="868" y="542"/>
                  </a:cubicBezTo>
                  <a:lnTo>
                    <a:pt x="868" y="1176"/>
                  </a:lnTo>
                  <a:cubicBezTo>
                    <a:pt x="835" y="1209"/>
                    <a:pt x="801" y="1243"/>
                    <a:pt x="768" y="1309"/>
                  </a:cubicBezTo>
                  <a:cubicBezTo>
                    <a:pt x="735" y="1343"/>
                    <a:pt x="735" y="1376"/>
                    <a:pt x="735" y="1443"/>
                  </a:cubicBezTo>
                  <a:cubicBezTo>
                    <a:pt x="735" y="1476"/>
                    <a:pt x="735" y="1509"/>
                    <a:pt x="768" y="1543"/>
                  </a:cubicBezTo>
                  <a:cubicBezTo>
                    <a:pt x="785" y="1560"/>
                    <a:pt x="801" y="1568"/>
                    <a:pt x="822" y="1568"/>
                  </a:cubicBezTo>
                  <a:cubicBezTo>
                    <a:pt x="843" y="1568"/>
                    <a:pt x="868" y="1560"/>
                    <a:pt x="901" y="1543"/>
                  </a:cubicBezTo>
                  <a:lnTo>
                    <a:pt x="1101" y="1443"/>
                  </a:lnTo>
                  <a:cubicBezTo>
                    <a:pt x="1135" y="1409"/>
                    <a:pt x="1168" y="1376"/>
                    <a:pt x="1202" y="1309"/>
                  </a:cubicBezTo>
                  <a:cubicBezTo>
                    <a:pt x="1235" y="1276"/>
                    <a:pt x="1235" y="1209"/>
                    <a:pt x="1235" y="1176"/>
                  </a:cubicBezTo>
                  <a:cubicBezTo>
                    <a:pt x="1268" y="1143"/>
                    <a:pt x="1235" y="1076"/>
                    <a:pt x="1202" y="1076"/>
                  </a:cubicBezTo>
                  <a:cubicBezTo>
                    <a:pt x="1202" y="1059"/>
                    <a:pt x="1185" y="1051"/>
                    <a:pt x="1164" y="1051"/>
                  </a:cubicBezTo>
                  <a:cubicBezTo>
                    <a:pt x="1143" y="1051"/>
                    <a:pt x="1118" y="1059"/>
                    <a:pt x="1101" y="1076"/>
                  </a:cubicBezTo>
                  <a:lnTo>
                    <a:pt x="1101" y="409"/>
                  </a:lnTo>
                  <a:cubicBezTo>
                    <a:pt x="1101" y="275"/>
                    <a:pt x="1068" y="175"/>
                    <a:pt x="1001" y="75"/>
                  </a:cubicBezTo>
                  <a:cubicBezTo>
                    <a:pt x="968" y="25"/>
                    <a:pt x="926" y="0"/>
                    <a:pt x="876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6" name="Google Shape;1406;p114"/>
            <p:cNvSpPr/>
            <p:nvPr/>
          </p:nvSpPr>
          <p:spPr>
            <a:xfrm>
              <a:off x="2451100" y="1590950"/>
              <a:ext cx="29200" cy="48225"/>
            </a:xfrm>
            <a:custGeom>
              <a:rect b="b" l="l" r="r" t="t"/>
              <a:pathLst>
                <a:path extrusionOk="0" h="1929" w="1168">
                  <a:moveTo>
                    <a:pt x="1051" y="1"/>
                  </a:moveTo>
                  <a:cubicBezTo>
                    <a:pt x="1034" y="1"/>
                    <a:pt x="1017" y="9"/>
                    <a:pt x="1001" y="26"/>
                  </a:cubicBezTo>
                  <a:cubicBezTo>
                    <a:pt x="967" y="59"/>
                    <a:pt x="934" y="92"/>
                    <a:pt x="934" y="126"/>
                  </a:cubicBezTo>
                  <a:cubicBezTo>
                    <a:pt x="890" y="126"/>
                    <a:pt x="860" y="111"/>
                    <a:pt x="825" y="111"/>
                  </a:cubicBezTo>
                  <a:cubicBezTo>
                    <a:pt x="808" y="111"/>
                    <a:pt x="789" y="115"/>
                    <a:pt x="767" y="126"/>
                  </a:cubicBezTo>
                  <a:cubicBezTo>
                    <a:pt x="701" y="126"/>
                    <a:pt x="634" y="159"/>
                    <a:pt x="600" y="193"/>
                  </a:cubicBezTo>
                  <a:cubicBezTo>
                    <a:pt x="400" y="293"/>
                    <a:pt x="267" y="459"/>
                    <a:pt x="167" y="660"/>
                  </a:cubicBezTo>
                  <a:cubicBezTo>
                    <a:pt x="67" y="893"/>
                    <a:pt x="0" y="1127"/>
                    <a:pt x="0" y="1393"/>
                  </a:cubicBezTo>
                  <a:cubicBezTo>
                    <a:pt x="0" y="1660"/>
                    <a:pt x="100" y="1827"/>
                    <a:pt x="200" y="1894"/>
                  </a:cubicBezTo>
                  <a:cubicBezTo>
                    <a:pt x="236" y="1917"/>
                    <a:pt x="275" y="1928"/>
                    <a:pt x="321" y="1928"/>
                  </a:cubicBezTo>
                  <a:cubicBezTo>
                    <a:pt x="403" y="1928"/>
                    <a:pt x="505" y="1892"/>
                    <a:pt x="634" y="1827"/>
                  </a:cubicBezTo>
                  <a:cubicBezTo>
                    <a:pt x="801" y="1727"/>
                    <a:pt x="967" y="1594"/>
                    <a:pt x="1067" y="1393"/>
                  </a:cubicBezTo>
                  <a:cubicBezTo>
                    <a:pt x="1134" y="1327"/>
                    <a:pt x="1168" y="1227"/>
                    <a:pt x="1168" y="1127"/>
                  </a:cubicBezTo>
                  <a:cubicBezTo>
                    <a:pt x="1168" y="1093"/>
                    <a:pt x="1168" y="1060"/>
                    <a:pt x="1134" y="1026"/>
                  </a:cubicBezTo>
                  <a:cubicBezTo>
                    <a:pt x="1134" y="1010"/>
                    <a:pt x="1126" y="1001"/>
                    <a:pt x="1113" y="1001"/>
                  </a:cubicBezTo>
                  <a:cubicBezTo>
                    <a:pt x="1101" y="1001"/>
                    <a:pt x="1084" y="1010"/>
                    <a:pt x="1067" y="1026"/>
                  </a:cubicBezTo>
                  <a:cubicBezTo>
                    <a:pt x="1034" y="1060"/>
                    <a:pt x="1001" y="1093"/>
                    <a:pt x="967" y="1127"/>
                  </a:cubicBezTo>
                  <a:cubicBezTo>
                    <a:pt x="967" y="1193"/>
                    <a:pt x="934" y="1227"/>
                    <a:pt x="867" y="1293"/>
                  </a:cubicBezTo>
                  <a:cubicBezTo>
                    <a:pt x="801" y="1360"/>
                    <a:pt x="734" y="1427"/>
                    <a:pt x="634" y="1460"/>
                  </a:cubicBezTo>
                  <a:cubicBezTo>
                    <a:pt x="549" y="1524"/>
                    <a:pt x="478" y="1547"/>
                    <a:pt x="420" y="1547"/>
                  </a:cubicBezTo>
                  <a:cubicBezTo>
                    <a:pt x="387" y="1547"/>
                    <a:pt x="358" y="1539"/>
                    <a:pt x="334" y="1527"/>
                  </a:cubicBezTo>
                  <a:cubicBezTo>
                    <a:pt x="267" y="1460"/>
                    <a:pt x="234" y="1360"/>
                    <a:pt x="234" y="1260"/>
                  </a:cubicBezTo>
                  <a:cubicBezTo>
                    <a:pt x="234" y="1127"/>
                    <a:pt x="267" y="960"/>
                    <a:pt x="334" y="826"/>
                  </a:cubicBezTo>
                  <a:cubicBezTo>
                    <a:pt x="400" y="726"/>
                    <a:pt x="500" y="626"/>
                    <a:pt x="600" y="559"/>
                  </a:cubicBezTo>
                  <a:cubicBezTo>
                    <a:pt x="667" y="493"/>
                    <a:pt x="734" y="493"/>
                    <a:pt x="834" y="493"/>
                  </a:cubicBezTo>
                  <a:cubicBezTo>
                    <a:pt x="867" y="493"/>
                    <a:pt x="867" y="526"/>
                    <a:pt x="901" y="593"/>
                  </a:cubicBezTo>
                  <a:cubicBezTo>
                    <a:pt x="901" y="660"/>
                    <a:pt x="901" y="693"/>
                    <a:pt x="934" y="693"/>
                  </a:cubicBezTo>
                  <a:cubicBezTo>
                    <a:pt x="945" y="704"/>
                    <a:pt x="953" y="708"/>
                    <a:pt x="959" y="708"/>
                  </a:cubicBezTo>
                  <a:cubicBezTo>
                    <a:pt x="971" y="708"/>
                    <a:pt x="978" y="693"/>
                    <a:pt x="1001" y="693"/>
                  </a:cubicBezTo>
                  <a:cubicBezTo>
                    <a:pt x="1034" y="693"/>
                    <a:pt x="1067" y="626"/>
                    <a:pt x="1101" y="593"/>
                  </a:cubicBezTo>
                  <a:cubicBezTo>
                    <a:pt x="1101" y="526"/>
                    <a:pt x="1134" y="459"/>
                    <a:pt x="1134" y="393"/>
                  </a:cubicBezTo>
                  <a:lnTo>
                    <a:pt x="1134" y="193"/>
                  </a:lnTo>
                  <a:cubicBezTo>
                    <a:pt x="1134" y="126"/>
                    <a:pt x="1101" y="59"/>
                    <a:pt x="1101" y="26"/>
                  </a:cubicBezTo>
                  <a:cubicBezTo>
                    <a:pt x="1084" y="9"/>
                    <a:pt x="1067" y="1"/>
                    <a:pt x="1051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7" name="Google Shape;1407;p114"/>
            <p:cNvSpPr/>
            <p:nvPr/>
          </p:nvSpPr>
          <p:spPr>
            <a:xfrm>
              <a:off x="2485275" y="1574550"/>
              <a:ext cx="29225" cy="44575"/>
            </a:xfrm>
            <a:custGeom>
              <a:rect b="b" l="l" r="r" t="t"/>
              <a:pathLst>
                <a:path extrusionOk="0" h="1783" w="1169">
                  <a:moveTo>
                    <a:pt x="720" y="385"/>
                  </a:moveTo>
                  <a:cubicBezTo>
                    <a:pt x="775" y="385"/>
                    <a:pt x="831" y="412"/>
                    <a:pt x="868" y="448"/>
                  </a:cubicBezTo>
                  <a:cubicBezTo>
                    <a:pt x="935" y="548"/>
                    <a:pt x="968" y="615"/>
                    <a:pt x="935" y="715"/>
                  </a:cubicBezTo>
                  <a:cubicBezTo>
                    <a:pt x="935" y="849"/>
                    <a:pt x="901" y="982"/>
                    <a:pt x="835" y="1115"/>
                  </a:cubicBezTo>
                  <a:cubicBezTo>
                    <a:pt x="801" y="1215"/>
                    <a:pt x="701" y="1316"/>
                    <a:pt x="601" y="1382"/>
                  </a:cubicBezTo>
                  <a:cubicBezTo>
                    <a:pt x="551" y="1416"/>
                    <a:pt x="501" y="1432"/>
                    <a:pt x="455" y="1432"/>
                  </a:cubicBezTo>
                  <a:cubicBezTo>
                    <a:pt x="409" y="1432"/>
                    <a:pt x="368" y="1416"/>
                    <a:pt x="334" y="1382"/>
                  </a:cubicBezTo>
                  <a:cubicBezTo>
                    <a:pt x="268" y="1349"/>
                    <a:pt x="234" y="1249"/>
                    <a:pt x="234" y="1149"/>
                  </a:cubicBezTo>
                  <a:cubicBezTo>
                    <a:pt x="234" y="1015"/>
                    <a:pt x="268" y="849"/>
                    <a:pt x="334" y="748"/>
                  </a:cubicBezTo>
                  <a:cubicBezTo>
                    <a:pt x="368" y="615"/>
                    <a:pt x="468" y="515"/>
                    <a:pt x="601" y="448"/>
                  </a:cubicBezTo>
                  <a:cubicBezTo>
                    <a:pt x="631" y="403"/>
                    <a:pt x="675" y="385"/>
                    <a:pt x="720" y="385"/>
                  </a:cubicBezTo>
                  <a:close/>
                  <a:moveTo>
                    <a:pt x="793" y="1"/>
                  </a:moveTo>
                  <a:cubicBezTo>
                    <a:pt x="712" y="1"/>
                    <a:pt x="648" y="24"/>
                    <a:pt x="601" y="48"/>
                  </a:cubicBezTo>
                  <a:cubicBezTo>
                    <a:pt x="468" y="148"/>
                    <a:pt x="368" y="248"/>
                    <a:pt x="301" y="348"/>
                  </a:cubicBezTo>
                  <a:cubicBezTo>
                    <a:pt x="201" y="482"/>
                    <a:pt x="134" y="615"/>
                    <a:pt x="67" y="782"/>
                  </a:cubicBezTo>
                  <a:cubicBezTo>
                    <a:pt x="34" y="949"/>
                    <a:pt x="1" y="1082"/>
                    <a:pt x="1" y="1249"/>
                  </a:cubicBezTo>
                  <a:cubicBezTo>
                    <a:pt x="1" y="1382"/>
                    <a:pt x="34" y="1482"/>
                    <a:pt x="67" y="1582"/>
                  </a:cubicBezTo>
                  <a:cubicBezTo>
                    <a:pt x="101" y="1682"/>
                    <a:pt x="201" y="1749"/>
                    <a:pt x="301" y="1783"/>
                  </a:cubicBezTo>
                  <a:cubicBezTo>
                    <a:pt x="401" y="1783"/>
                    <a:pt x="501" y="1749"/>
                    <a:pt x="601" y="1716"/>
                  </a:cubicBezTo>
                  <a:cubicBezTo>
                    <a:pt x="701" y="1649"/>
                    <a:pt x="801" y="1549"/>
                    <a:pt x="901" y="1416"/>
                  </a:cubicBezTo>
                  <a:cubicBezTo>
                    <a:pt x="1068" y="1182"/>
                    <a:pt x="1168" y="882"/>
                    <a:pt x="1168" y="582"/>
                  </a:cubicBezTo>
                  <a:cubicBezTo>
                    <a:pt x="1168" y="448"/>
                    <a:pt x="1168" y="315"/>
                    <a:pt x="1101" y="215"/>
                  </a:cubicBezTo>
                  <a:cubicBezTo>
                    <a:pt x="1068" y="115"/>
                    <a:pt x="968" y="48"/>
                    <a:pt x="901" y="15"/>
                  </a:cubicBezTo>
                  <a:cubicBezTo>
                    <a:pt x="862" y="5"/>
                    <a:pt x="826" y="1"/>
                    <a:pt x="793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8" name="Google Shape;1408;p114"/>
            <p:cNvSpPr/>
            <p:nvPr/>
          </p:nvSpPr>
          <p:spPr>
            <a:xfrm>
              <a:off x="2518625" y="1534050"/>
              <a:ext cx="33400" cy="66950"/>
            </a:xfrm>
            <a:custGeom>
              <a:rect b="b" l="l" r="r" t="t"/>
              <a:pathLst>
                <a:path extrusionOk="0" h="2678" w="1336">
                  <a:moveTo>
                    <a:pt x="718" y="1251"/>
                  </a:moveTo>
                  <a:cubicBezTo>
                    <a:pt x="760" y="1251"/>
                    <a:pt x="802" y="1268"/>
                    <a:pt x="835" y="1301"/>
                  </a:cubicBezTo>
                  <a:cubicBezTo>
                    <a:pt x="902" y="1368"/>
                    <a:pt x="935" y="1501"/>
                    <a:pt x="935" y="1601"/>
                  </a:cubicBezTo>
                  <a:cubicBezTo>
                    <a:pt x="935" y="1735"/>
                    <a:pt x="902" y="1868"/>
                    <a:pt x="835" y="1968"/>
                  </a:cubicBezTo>
                  <a:cubicBezTo>
                    <a:pt x="768" y="2102"/>
                    <a:pt x="701" y="2168"/>
                    <a:pt x="601" y="2235"/>
                  </a:cubicBezTo>
                  <a:cubicBezTo>
                    <a:pt x="523" y="2274"/>
                    <a:pt x="468" y="2290"/>
                    <a:pt x="422" y="2290"/>
                  </a:cubicBezTo>
                  <a:cubicBezTo>
                    <a:pt x="390" y="2290"/>
                    <a:pt x="362" y="2282"/>
                    <a:pt x="335" y="2268"/>
                  </a:cubicBezTo>
                  <a:cubicBezTo>
                    <a:pt x="268" y="2202"/>
                    <a:pt x="234" y="2102"/>
                    <a:pt x="268" y="2002"/>
                  </a:cubicBezTo>
                  <a:cubicBezTo>
                    <a:pt x="234" y="1868"/>
                    <a:pt x="268" y="1701"/>
                    <a:pt x="335" y="1568"/>
                  </a:cubicBezTo>
                  <a:cubicBezTo>
                    <a:pt x="401" y="1468"/>
                    <a:pt x="468" y="1368"/>
                    <a:pt x="601" y="1301"/>
                  </a:cubicBezTo>
                  <a:cubicBezTo>
                    <a:pt x="635" y="1268"/>
                    <a:pt x="676" y="1251"/>
                    <a:pt x="718" y="1251"/>
                  </a:cubicBezTo>
                  <a:close/>
                  <a:moveTo>
                    <a:pt x="1135" y="0"/>
                  </a:moveTo>
                  <a:lnTo>
                    <a:pt x="902" y="167"/>
                  </a:lnTo>
                  <a:cubicBezTo>
                    <a:pt x="835" y="167"/>
                    <a:pt x="802" y="200"/>
                    <a:pt x="802" y="267"/>
                  </a:cubicBezTo>
                  <a:cubicBezTo>
                    <a:pt x="768" y="300"/>
                    <a:pt x="735" y="367"/>
                    <a:pt x="735" y="400"/>
                  </a:cubicBezTo>
                  <a:cubicBezTo>
                    <a:pt x="735" y="467"/>
                    <a:pt x="768" y="500"/>
                    <a:pt x="802" y="534"/>
                  </a:cubicBezTo>
                  <a:cubicBezTo>
                    <a:pt x="802" y="545"/>
                    <a:pt x="805" y="549"/>
                    <a:pt x="813" y="549"/>
                  </a:cubicBezTo>
                  <a:cubicBezTo>
                    <a:pt x="827" y="549"/>
                    <a:pt x="857" y="534"/>
                    <a:pt x="902" y="534"/>
                  </a:cubicBezTo>
                  <a:lnTo>
                    <a:pt x="935" y="500"/>
                  </a:lnTo>
                  <a:lnTo>
                    <a:pt x="935" y="901"/>
                  </a:lnTo>
                  <a:cubicBezTo>
                    <a:pt x="913" y="901"/>
                    <a:pt x="876" y="886"/>
                    <a:pt x="834" y="886"/>
                  </a:cubicBezTo>
                  <a:cubicBezTo>
                    <a:pt x="813" y="886"/>
                    <a:pt x="790" y="890"/>
                    <a:pt x="768" y="901"/>
                  </a:cubicBezTo>
                  <a:cubicBezTo>
                    <a:pt x="701" y="901"/>
                    <a:pt x="635" y="901"/>
                    <a:pt x="601" y="934"/>
                  </a:cubicBezTo>
                  <a:cubicBezTo>
                    <a:pt x="401" y="1068"/>
                    <a:pt x="268" y="1234"/>
                    <a:pt x="168" y="1434"/>
                  </a:cubicBezTo>
                  <a:cubicBezTo>
                    <a:pt x="68" y="1635"/>
                    <a:pt x="34" y="1868"/>
                    <a:pt x="34" y="2135"/>
                  </a:cubicBezTo>
                  <a:cubicBezTo>
                    <a:pt x="1" y="2302"/>
                    <a:pt x="68" y="2469"/>
                    <a:pt x="168" y="2602"/>
                  </a:cubicBezTo>
                  <a:cubicBezTo>
                    <a:pt x="218" y="2652"/>
                    <a:pt x="284" y="2677"/>
                    <a:pt x="360" y="2677"/>
                  </a:cubicBezTo>
                  <a:cubicBezTo>
                    <a:pt x="435" y="2677"/>
                    <a:pt x="518" y="2652"/>
                    <a:pt x="601" y="2602"/>
                  </a:cubicBezTo>
                  <a:cubicBezTo>
                    <a:pt x="668" y="2569"/>
                    <a:pt x="701" y="2502"/>
                    <a:pt x="768" y="2469"/>
                  </a:cubicBezTo>
                  <a:cubicBezTo>
                    <a:pt x="835" y="2402"/>
                    <a:pt x="868" y="2335"/>
                    <a:pt x="935" y="2268"/>
                  </a:cubicBezTo>
                  <a:lnTo>
                    <a:pt x="935" y="2335"/>
                  </a:lnTo>
                  <a:lnTo>
                    <a:pt x="1202" y="2202"/>
                  </a:lnTo>
                  <a:cubicBezTo>
                    <a:pt x="1235" y="2168"/>
                    <a:pt x="1269" y="2135"/>
                    <a:pt x="1302" y="2068"/>
                  </a:cubicBezTo>
                  <a:cubicBezTo>
                    <a:pt x="1335" y="2035"/>
                    <a:pt x="1335" y="2002"/>
                    <a:pt x="1335" y="1935"/>
                  </a:cubicBezTo>
                  <a:cubicBezTo>
                    <a:pt x="1335" y="1901"/>
                    <a:pt x="1335" y="1868"/>
                    <a:pt x="1302" y="1835"/>
                  </a:cubicBezTo>
                  <a:cubicBezTo>
                    <a:pt x="1285" y="1818"/>
                    <a:pt x="1269" y="1810"/>
                    <a:pt x="1252" y="1810"/>
                  </a:cubicBezTo>
                  <a:cubicBezTo>
                    <a:pt x="1235" y="1810"/>
                    <a:pt x="1218" y="1818"/>
                    <a:pt x="1202" y="1835"/>
                  </a:cubicBezTo>
                  <a:lnTo>
                    <a:pt x="1135" y="1835"/>
                  </a:lnTo>
                  <a:lnTo>
                    <a:pt x="1135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9" name="Google Shape;1409;p114"/>
            <p:cNvSpPr/>
            <p:nvPr/>
          </p:nvSpPr>
          <p:spPr>
            <a:xfrm>
              <a:off x="2555325" y="1519875"/>
              <a:ext cx="27550" cy="63175"/>
            </a:xfrm>
            <a:custGeom>
              <a:rect b="b" l="l" r="r" t="t"/>
              <a:pathLst>
                <a:path extrusionOk="0" h="2527" w="1102">
                  <a:moveTo>
                    <a:pt x="634" y="0"/>
                  </a:moveTo>
                  <a:lnTo>
                    <a:pt x="368" y="167"/>
                  </a:lnTo>
                  <a:lnTo>
                    <a:pt x="368" y="534"/>
                  </a:lnTo>
                  <a:lnTo>
                    <a:pt x="634" y="367"/>
                  </a:lnTo>
                  <a:lnTo>
                    <a:pt x="634" y="0"/>
                  </a:lnTo>
                  <a:close/>
                  <a:moveTo>
                    <a:pt x="668" y="667"/>
                  </a:moveTo>
                  <a:lnTo>
                    <a:pt x="268" y="901"/>
                  </a:lnTo>
                  <a:cubicBezTo>
                    <a:pt x="201" y="934"/>
                    <a:pt x="167" y="967"/>
                    <a:pt x="134" y="1001"/>
                  </a:cubicBezTo>
                  <a:cubicBezTo>
                    <a:pt x="101" y="1067"/>
                    <a:pt x="101" y="1101"/>
                    <a:pt x="101" y="1168"/>
                  </a:cubicBezTo>
                  <a:cubicBezTo>
                    <a:pt x="101" y="1201"/>
                    <a:pt x="101" y="1234"/>
                    <a:pt x="134" y="1268"/>
                  </a:cubicBezTo>
                  <a:cubicBezTo>
                    <a:pt x="151" y="1284"/>
                    <a:pt x="167" y="1293"/>
                    <a:pt x="188" y="1293"/>
                  </a:cubicBezTo>
                  <a:cubicBezTo>
                    <a:pt x="209" y="1293"/>
                    <a:pt x="234" y="1284"/>
                    <a:pt x="268" y="1268"/>
                  </a:cubicBezTo>
                  <a:lnTo>
                    <a:pt x="434" y="1168"/>
                  </a:lnTo>
                  <a:lnTo>
                    <a:pt x="434" y="2001"/>
                  </a:lnTo>
                  <a:lnTo>
                    <a:pt x="167" y="2135"/>
                  </a:lnTo>
                  <a:cubicBezTo>
                    <a:pt x="101" y="2168"/>
                    <a:pt x="67" y="2202"/>
                    <a:pt x="34" y="2268"/>
                  </a:cubicBezTo>
                  <a:cubicBezTo>
                    <a:pt x="34" y="2302"/>
                    <a:pt x="1" y="2335"/>
                    <a:pt x="1" y="2402"/>
                  </a:cubicBezTo>
                  <a:cubicBezTo>
                    <a:pt x="1" y="2435"/>
                    <a:pt x="1" y="2468"/>
                    <a:pt x="34" y="2502"/>
                  </a:cubicBezTo>
                  <a:cubicBezTo>
                    <a:pt x="51" y="2519"/>
                    <a:pt x="67" y="2527"/>
                    <a:pt x="88" y="2527"/>
                  </a:cubicBezTo>
                  <a:cubicBezTo>
                    <a:pt x="109" y="2527"/>
                    <a:pt x="134" y="2519"/>
                    <a:pt x="167" y="2502"/>
                  </a:cubicBezTo>
                  <a:lnTo>
                    <a:pt x="935" y="2068"/>
                  </a:lnTo>
                  <a:cubicBezTo>
                    <a:pt x="1035" y="2001"/>
                    <a:pt x="1068" y="1901"/>
                    <a:pt x="1068" y="1801"/>
                  </a:cubicBezTo>
                  <a:cubicBezTo>
                    <a:pt x="1101" y="1768"/>
                    <a:pt x="1068" y="1735"/>
                    <a:pt x="1035" y="1701"/>
                  </a:cubicBezTo>
                  <a:cubicBezTo>
                    <a:pt x="1035" y="1685"/>
                    <a:pt x="1026" y="1676"/>
                    <a:pt x="1010" y="1676"/>
                  </a:cubicBezTo>
                  <a:cubicBezTo>
                    <a:pt x="993" y="1676"/>
                    <a:pt x="968" y="1685"/>
                    <a:pt x="935" y="1701"/>
                  </a:cubicBezTo>
                  <a:lnTo>
                    <a:pt x="668" y="1868"/>
                  </a:lnTo>
                  <a:lnTo>
                    <a:pt x="668" y="667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0" name="Google Shape;1410;p114"/>
            <p:cNvSpPr/>
            <p:nvPr/>
          </p:nvSpPr>
          <p:spPr>
            <a:xfrm>
              <a:off x="2587850" y="1514450"/>
              <a:ext cx="30875" cy="50250"/>
            </a:xfrm>
            <a:custGeom>
              <a:rect b="b" l="l" r="r" t="t"/>
              <a:pathLst>
                <a:path extrusionOk="0" h="2010" w="1235">
                  <a:moveTo>
                    <a:pt x="876" y="0"/>
                  </a:moveTo>
                  <a:cubicBezTo>
                    <a:pt x="826" y="0"/>
                    <a:pt x="768" y="17"/>
                    <a:pt x="701" y="50"/>
                  </a:cubicBezTo>
                  <a:cubicBezTo>
                    <a:pt x="634" y="84"/>
                    <a:pt x="568" y="150"/>
                    <a:pt x="534" y="184"/>
                  </a:cubicBezTo>
                  <a:cubicBezTo>
                    <a:pt x="468" y="250"/>
                    <a:pt x="434" y="317"/>
                    <a:pt x="401" y="384"/>
                  </a:cubicBezTo>
                  <a:lnTo>
                    <a:pt x="401" y="284"/>
                  </a:lnTo>
                  <a:lnTo>
                    <a:pt x="167" y="417"/>
                  </a:lnTo>
                  <a:cubicBezTo>
                    <a:pt x="134" y="451"/>
                    <a:pt x="67" y="484"/>
                    <a:pt x="67" y="517"/>
                  </a:cubicBezTo>
                  <a:cubicBezTo>
                    <a:pt x="34" y="584"/>
                    <a:pt x="1" y="617"/>
                    <a:pt x="1" y="684"/>
                  </a:cubicBezTo>
                  <a:cubicBezTo>
                    <a:pt x="1" y="717"/>
                    <a:pt x="34" y="751"/>
                    <a:pt x="34" y="784"/>
                  </a:cubicBezTo>
                  <a:cubicBezTo>
                    <a:pt x="51" y="801"/>
                    <a:pt x="67" y="809"/>
                    <a:pt x="88" y="809"/>
                  </a:cubicBezTo>
                  <a:cubicBezTo>
                    <a:pt x="109" y="809"/>
                    <a:pt x="134" y="801"/>
                    <a:pt x="167" y="784"/>
                  </a:cubicBezTo>
                  <a:lnTo>
                    <a:pt x="167" y="1618"/>
                  </a:lnTo>
                  <a:cubicBezTo>
                    <a:pt x="101" y="1651"/>
                    <a:pt x="67" y="1685"/>
                    <a:pt x="34" y="1718"/>
                  </a:cubicBezTo>
                  <a:cubicBezTo>
                    <a:pt x="1" y="1751"/>
                    <a:pt x="1" y="1818"/>
                    <a:pt x="1" y="1885"/>
                  </a:cubicBezTo>
                  <a:cubicBezTo>
                    <a:pt x="1" y="1918"/>
                    <a:pt x="1" y="1952"/>
                    <a:pt x="34" y="1985"/>
                  </a:cubicBezTo>
                  <a:cubicBezTo>
                    <a:pt x="34" y="2002"/>
                    <a:pt x="51" y="2010"/>
                    <a:pt x="71" y="2010"/>
                  </a:cubicBezTo>
                  <a:cubicBezTo>
                    <a:pt x="92" y="2010"/>
                    <a:pt x="117" y="2002"/>
                    <a:pt x="134" y="1985"/>
                  </a:cubicBezTo>
                  <a:lnTo>
                    <a:pt x="401" y="1818"/>
                  </a:lnTo>
                  <a:cubicBezTo>
                    <a:pt x="434" y="1785"/>
                    <a:pt x="501" y="1751"/>
                    <a:pt x="501" y="1718"/>
                  </a:cubicBezTo>
                  <a:cubicBezTo>
                    <a:pt x="534" y="1651"/>
                    <a:pt x="568" y="1618"/>
                    <a:pt x="534" y="1551"/>
                  </a:cubicBezTo>
                  <a:cubicBezTo>
                    <a:pt x="534" y="1485"/>
                    <a:pt x="534" y="1451"/>
                    <a:pt x="501" y="1451"/>
                  </a:cubicBezTo>
                  <a:cubicBezTo>
                    <a:pt x="468" y="1451"/>
                    <a:pt x="434" y="1451"/>
                    <a:pt x="368" y="1485"/>
                  </a:cubicBezTo>
                  <a:lnTo>
                    <a:pt x="368" y="817"/>
                  </a:lnTo>
                  <a:cubicBezTo>
                    <a:pt x="434" y="717"/>
                    <a:pt x="468" y="617"/>
                    <a:pt x="534" y="517"/>
                  </a:cubicBezTo>
                  <a:cubicBezTo>
                    <a:pt x="568" y="451"/>
                    <a:pt x="634" y="417"/>
                    <a:pt x="668" y="384"/>
                  </a:cubicBezTo>
                  <a:lnTo>
                    <a:pt x="835" y="384"/>
                  </a:lnTo>
                  <a:cubicBezTo>
                    <a:pt x="868" y="417"/>
                    <a:pt x="868" y="451"/>
                    <a:pt x="868" y="517"/>
                  </a:cubicBezTo>
                  <a:lnTo>
                    <a:pt x="868" y="1184"/>
                  </a:lnTo>
                  <a:cubicBezTo>
                    <a:pt x="835" y="1218"/>
                    <a:pt x="801" y="1251"/>
                    <a:pt x="768" y="1318"/>
                  </a:cubicBezTo>
                  <a:cubicBezTo>
                    <a:pt x="734" y="1351"/>
                    <a:pt x="734" y="1385"/>
                    <a:pt x="734" y="1451"/>
                  </a:cubicBezTo>
                  <a:cubicBezTo>
                    <a:pt x="734" y="1485"/>
                    <a:pt x="734" y="1518"/>
                    <a:pt x="768" y="1551"/>
                  </a:cubicBezTo>
                  <a:cubicBezTo>
                    <a:pt x="768" y="1568"/>
                    <a:pt x="784" y="1576"/>
                    <a:pt x="805" y="1576"/>
                  </a:cubicBezTo>
                  <a:cubicBezTo>
                    <a:pt x="826" y="1576"/>
                    <a:pt x="851" y="1568"/>
                    <a:pt x="868" y="1551"/>
                  </a:cubicBezTo>
                  <a:lnTo>
                    <a:pt x="1068" y="1451"/>
                  </a:lnTo>
                  <a:cubicBezTo>
                    <a:pt x="1135" y="1418"/>
                    <a:pt x="1168" y="1351"/>
                    <a:pt x="1201" y="1318"/>
                  </a:cubicBezTo>
                  <a:cubicBezTo>
                    <a:pt x="1235" y="1284"/>
                    <a:pt x="1235" y="1218"/>
                    <a:pt x="1235" y="1184"/>
                  </a:cubicBezTo>
                  <a:cubicBezTo>
                    <a:pt x="1235" y="1151"/>
                    <a:pt x="1235" y="1084"/>
                    <a:pt x="1201" y="1084"/>
                  </a:cubicBezTo>
                  <a:cubicBezTo>
                    <a:pt x="1185" y="1068"/>
                    <a:pt x="1168" y="1059"/>
                    <a:pt x="1151" y="1059"/>
                  </a:cubicBezTo>
                  <a:cubicBezTo>
                    <a:pt x="1135" y="1059"/>
                    <a:pt x="1118" y="1068"/>
                    <a:pt x="1101" y="1084"/>
                  </a:cubicBezTo>
                  <a:lnTo>
                    <a:pt x="1101" y="417"/>
                  </a:lnTo>
                  <a:cubicBezTo>
                    <a:pt x="1101" y="284"/>
                    <a:pt x="1068" y="150"/>
                    <a:pt x="1001" y="50"/>
                  </a:cubicBezTo>
                  <a:cubicBezTo>
                    <a:pt x="968" y="17"/>
                    <a:pt x="926" y="0"/>
                    <a:pt x="876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1" name="Google Shape;1411;p114"/>
            <p:cNvSpPr/>
            <p:nvPr/>
          </p:nvSpPr>
          <p:spPr>
            <a:xfrm>
              <a:off x="2622050" y="1489850"/>
              <a:ext cx="32550" cy="68200"/>
            </a:xfrm>
            <a:custGeom>
              <a:rect b="b" l="l" r="r" t="t"/>
              <a:pathLst>
                <a:path extrusionOk="0" h="2728" w="1302">
                  <a:moveTo>
                    <a:pt x="684" y="642"/>
                  </a:moveTo>
                  <a:cubicBezTo>
                    <a:pt x="726" y="642"/>
                    <a:pt x="767" y="651"/>
                    <a:pt x="801" y="667"/>
                  </a:cubicBezTo>
                  <a:cubicBezTo>
                    <a:pt x="868" y="767"/>
                    <a:pt x="901" y="867"/>
                    <a:pt x="901" y="968"/>
                  </a:cubicBezTo>
                  <a:cubicBezTo>
                    <a:pt x="901" y="1101"/>
                    <a:pt x="868" y="1234"/>
                    <a:pt x="801" y="1334"/>
                  </a:cubicBezTo>
                  <a:cubicBezTo>
                    <a:pt x="767" y="1468"/>
                    <a:pt x="667" y="1535"/>
                    <a:pt x="567" y="1601"/>
                  </a:cubicBezTo>
                  <a:cubicBezTo>
                    <a:pt x="534" y="1635"/>
                    <a:pt x="501" y="1651"/>
                    <a:pt x="467" y="1651"/>
                  </a:cubicBezTo>
                  <a:cubicBezTo>
                    <a:pt x="434" y="1651"/>
                    <a:pt x="401" y="1635"/>
                    <a:pt x="367" y="1601"/>
                  </a:cubicBezTo>
                  <a:cubicBezTo>
                    <a:pt x="300" y="1535"/>
                    <a:pt x="267" y="1435"/>
                    <a:pt x="267" y="1334"/>
                  </a:cubicBezTo>
                  <a:cubicBezTo>
                    <a:pt x="267" y="1201"/>
                    <a:pt x="300" y="1068"/>
                    <a:pt x="367" y="934"/>
                  </a:cubicBezTo>
                  <a:cubicBezTo>
                    <a:pt x="401" y="834"/>
                    <a:pt x="467" y="734"/>
                    <a:pt x="567" y="667"/>
                  </a:cubicBezTo>
                  <a:cubicBezTo>
                    <a:pt x="601" y="651"/>
                    <a:pt x="642" y="642"/>
                    <a:pt x="684" y="642"/>
                  </a:cubicBezTo>
                  <a:close/>
                  <a:moveTo>
                    <a:pt x="1268" y="0"/>
                  </a:moveTo>
                  <a:cubicBezTo>
                    <a:pt x="1234" y="0"/>
                    <a:pt x="1201" y="0"/>
                    <a:pt x="1168" y="34"/>
                  </a:cubicBezTo>
                  <a:lnTo>
                    <a:pt x="901" y="200"/>
                  </a:lnTo>
                  <a:lnTo>
                    <a:pt x="901" y="300"/>
                  </a:lnTo>
                  <a:cubicBezTo>
                    <a:pt x="834" y="267"/>
                    <a:pt x="767" y="267"/>
                    <a:pt x="734" y="267"/>
                  </a:cubicBezTo>
                  <a:cubicBezTo>
                    <a:pt x="667" y="267"/>
                    <a:pt x="601" y="300"/>
                    <a:pt x="567" y="334"/>
                  </a:cubicBezTo>
                  <a:cubicBezTo>
                    <a:pt x="401" y="434"/>
                    <a:pt x="267" y="601"/>
                    <a:pt x="167" y="801"/>
                  </a:cubicBezTo>
                  <a:cubicBezTo>
                    <a:pt x="67" y="1001"/>
                    <a:pt x="34" y="1234"/>
                    <a:pt x="0" y="1468"/>
                  </a:cubicBezTo>
                  <a:cubicBezTo>
                    <a:pt x="0" y="1635"/>
                    <a:pt x="67" y="1835"/>
                    <a:pt x="167" y="1968"/>
                  </a:cubicBezTo>
                  <a:cubicBezTo>
                    <a:pt x="234" y="2018"/>
                    <a:pt x="300" y="2043"/>
                    <a:pt x="367" y="2043"/>
                  </a:cubicBezTo>
                  <a:cubicBezTo>
                    <a:pt x="434" y="2043"/>
                    <a:pt x="501" y="2018"/>
                    <a:pt x="567" y="1968"/>
                  </a:cubicBezTo>
                  <a:cubicBezTo>
                    <a:pt x="634" y="1935"/>
                    <a:pt x="667" y="1902"/>
                    <a:pt x="734" y="1835"/>
                  </a:cubicBezTo>
                  <a:cubicBezTo>
                    <a:pt x="767" y="1768"/>
                    <a:pt x="834" y="1701"/>
                    <a:pt x="868" y="1635"/>
                  </a:cubicBezTo>
                  <a:lnTo>
                    <a:pt x="868" y="1735"/>
                  </a:lnTo>
                  <a:cubicBezTo>
                    <a:pt x="868" y="1835"/>
                    <a:pt x="868" y="1902"/>
                    <a:pt x="801" y="2002"/>
                  </a:cubicBezTo>
                  <a:cubicBezTo>
                    <a:pt x="767" y="2068"/>
                    <a:pt x="734" y="2135"/>
                    <a:pt x="667" y="2168"/>
                  </a:cubicBezTo>
                  <a:lnTo>
                    <a:pt x="401" y="2335"/>
                  </a:lnTo>
                  <a:cubicBezTo>
                    <a:pt x="367" y="2335"/>
                    <a:pt x="300" y="2402"/>
                    <a:pt x="300" y="2435"/>
                  </a:cubicBezTo>
                  <a:cubicBezTo>
                    <a:pt x="267" y="2469"/>
                    <a:pt x="267" y="2535"/>
                    <a:pt x="267" y="2569"/>
                  </a:cubicBezTo>
                  <a:cubicBezTo>
                    <a:pt x="234" y="2635"/>
                    <a:pt x="267" y="2669"/>
                    <a:pt x="300" y="2702"/>
                  </a:cubicBezTo>
                  <a:cubicBezTo>
                    <a:pt x="300" y="2719"/>
                    <a:pt x="309" y="2727"/>
                    <a:pt x="325" y="2727"/>
                  </a:cubicBezTo>
                  <a:cubicBezTo>
                    <a:pt x="342" y="2727"/>
                    <a:pt x="367" y="2719"/>
                    <a:pt x="401" y="2702"/>
                  </a:cubicBezTo>
                  <a:lnTo>
                    <a:pt x="667" y="2535"/>
                  </a:lnTo>
                  <a:cubicBezTo>
                    <a:pt x="767" y="2469"/>
                    <a:pt x="834" y="2402"/>
                    <a:pt x="901" y="2302"/>
                  </a:cubicBezTo>
                  <a:cubicBezTo>
                    <a:pt x="968" y="2202"/>
                    <a:pt x="1001" y="2102"/>
                    <a:pt x="1068" y="1968"/>
                  </a:cubicBezTo>
                  <a:cubicBezTo>
                    <a:pt x="1101" y="1868"/>
                    <a:pt x="1101" y="1768"/>
                    <a:pt x="1101" y="1635"/>
                  </a:cubicBezTo>
                  <a:lnTo>
                    <a:pt x="1101" y="400"/>
                  </a:lnTo>
                  <a:lnTo>
                    <a:pt x="1168" y="367"/>
                  </a:lnTo>
                  <a:cubicBezTo>
                    <a:pt x="1201" y="367"/>
                    <a:pt x="1234" y="300"/>
                    <a:pt x="1268" y="267"/>
                  </a:cubicBezTo>
                  <a:cubicBezTo>
                    <a:pt x="1301" y="234"/>
                    <a:pt x="1301" y="167"/>
                    <a:pt x="1301" y="134"/>
                  </a:cubicBezTo>
                  <a:cubicBezTo>
                    <a:pt x="1301" y="67"/>
                    <a:pt x="1301" y="34"/>
                    <a:pt x="126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2" name="Google Shape;1412;p114"/>
            <p:cNvSpPr/>
            <p:nvPr/>
          </p:nvSpPr>
          <p:spPr>
            <a:xfrm>
              <a:off x="2657075" y="1471700"/>
              <a:ext cx="31700" cy="40475"/>
            </a:xfrm>
            <a:custGeom>
              <a:rect b="b" l="l" r="r" t="t"/>
              <a:pathLst>
                <a:path extrusionOk="0" h="1619" w="1268">
                  <a:moveTo>
                    <a:pt x="1180" y="1"/>
                  </a:moveTo>
                  <a:cubicBezTo>
                    <a:pt x="1159" y="1"/>
                    <a:pt x="1134" y="9"/>
                    <a:pt x="1101" y="26"/>
                  </a:cubicBezTo>
                  <a:lnTo>
                    <a:pt x="134" y="593"/>
                  </a:lnTo>
                  <a:cubicBezTo>
                    <a:pt x="100" y="626"/>
                    <a:pt x="34" y="659"/>
                    <a:pt x="34" y="693"/>
                  </a:cubicBezTo>
                  <a:cubicBezTo>
                    <a:pt x="0" y="726"/>
                    <a:pt x="0" y="793"/>
                    <a:pt x="0" y="860"/>
                  </a:cubicBezTo>
                  <a:cubicBezTo>
                    <a:pt x="0" y="893"/>
                    <a:pt x="0" y="926"/>
                    <a:pt x="34" y="960"/>
                  </a:cubicBezTo>
                  <a:cubicBezTo>
                    <a:pt x="34" y="960"/>
                    <a:pt x="100" y="960"/>
                    <a:pt x="134" y="926"/>
                  </a:cubicBezTo>
                  <a:lnTo>
                    <a:pt x="1101" y="359"/>
                  </a:lnTo>
                  <a:cubicBezTo>
                    <a:pt x="1168" y="359"/>
                    <a:pt x="1201" y="326"/>
                    <a:pt x="1234" y="259"/>
                  </a:cubicBezTo>
                  <a:cubicBezTo>
                    <a:pt x="1234" y="226"/>
                    <a:pt x="1268" y="192"/>
                    <a:pt x="1268" y="126"/>
                  </a:cubicBezTo>
                  <a:cubicBezTo>
                    <a:pt x="1268" y="92"/>
                    <a:pt x="1234" y="59"/>
                    <a:pt x="1234" y="26"/>
                  </a:cubicBezTo>
                  <a:cubicBezTo>
                    <a:pt x="1218" y="9"/>
                    <a:pt x="1201" y="1"/>
                    <a:pt x="1180" y="1"/>
                  </a:cubicBezTo>
                  <a:close/>
                  <a:moveTo>
                    <a:pt x="1180" y="634"/>
                  </a:moveTo>
                  <a:cubicBezTo>
                    <a:pt x="1159" y="634"/>
                    <a:pt x="1134" y="643"/>
                    <a:pt x="1101" y="659"/>
                  </a:cubicBezTo>
                  <a:lnTo>
                    <a:pt x="134" y="1227"/>
                  </a:lnTo>
                  <a:cubicBezTo>
                    <a:pt x="100" y="1260"/>
                    <a:pt x="34" y="1293"/>
                    <a:pt x="34" y="1327"/>
                  </a:cubicBezTo>
                  <a:cubicBezTo>
                    <a:pt x="0" y="1393"/>
                    <a:pt x="0" y="1427"/>
                    <a:pt x="0" y="1493"/>
                  </a:cubicBezTo>
                  <a:cubicBezTo>
                    <a:pt x="0" y="1527"/>
                    <a:pt x="0" y="1560"/>
                    <a:pt x="34" y="1593"/>
                  </a:cubicBezTo>
                  <a:cubicBezTo>
                    <a:pt x="34" y="1610"/>
                    <a:pt x="50" y="1618"/>
                    <a:pt x="71" y="1618"/>
                  </a:cubicBezTo>
                  <a:cubicBezTo>
                    <a:pt x="92" y="1618"/>
                    <a:pt x="117" y="1610"/>
                    <a:pt x="134" y="1593"/>
                  </a:cubicBezTo>
                  <a:lnTo>
                    <a:pt x="1101" y="1026"/>
                  </a:lnTo>
                  <a:cubicBezTo>
                    <a:pt x="1168" y="993"/>
                    <a:pt x="1201" y="960"/>
                    <a:pt x="1234" y="926"/>
                  </a:cubicBezTo>
                  <a:cubicBezTo>
                    <a:pt x="1234" y="860"/>
                    <a:pt x="1268" y="826"/>
                    <a:pt x="1268" y="760"/>
                  </a:cubicBezTo>
                  <a:cubicBezTo>
                    <a:pt x="1268" y="726"/>
                    <a:pt x="1234" y="693"/>
                    <a:pt x="1234" y="659"/>
                  </a:cubicBezTo>
                  <a:cubicBezTo>
                    <a:pt x="1218" y="643"/>
                    <a:pt x="1201" y="634"/>
                    <a:pt x="1180" y="634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3" name="Google Shape;1413;p114"/>
            <p:cNvSpPr/>
            <p:nvPr/>
          </p:nvSpPr>
          <p:spPr>
            <a:xfrm>
              <a:off x="2697100" y="1438975"/>
              <a:ext cx="19200" cy="32550"/>
            </a:xfrm>
            <a:custGeom>
              <a:rect b="b" l="l" r="r" t="t"/>
              <a:pathLst>
                <a:path extrusionOk="0" h="1302" w="768">
                  <a:moveTo>
                    <a:pt x="768" y="0"/>
                  </a:moveTo>
                  <a:lnTo>
                    <a:pt x="501" y="167"/>
                  </a:lnTo>
                  <a:lnTo>
                    <a:pt x="567" y="934"/>
                  </a:lnTo>
                  <a:cubicBezTo>
                    <a:pt x="567" y="1001"/>
                    <a:pt x="567" y="1034"/>
                    <a:pt x="601" y="1034"/>
                  </a:cubicBezTo>
                  <a:lnTo>
                    <a:pt x="634" y="1034"/>
                  </a:lnTo>
                  <a:cubicBezTo>
                    <a:pt x="668" y="1001"/>
                    <a:pt x="668" y="1001"/>
                    <a:pt x="668" y="968"/>
                  </a:cubicBezTo>
                  <a:cubicBezTo>
                    <a:pt x="701" y="934"/>
                    <a:pt x="701" y="901"/>
                    <a:pt x="701" y="868"/>
                  </a:cubicBezTo>
                  <a:lnTo>
                    <a:pt x="768" y="0"/>
                  </a:lnTo>
                  <a:close/>
                  <a:moveTo>
                    <a:pt x="301" y="267"/>
                  </a:moveTo>
                  <a:lnTo>
                    <a:pt x="0" y="434"/>
                  </a:lnTo>
                  <a:lnTo>
                    <a:pt x="100" y="1201"/>
                  </a:lnTo>
                  <a:cubicBezTo>
                    <a:pt x="100" y="1235"/>
                    <a:pt x="100" y="1268"/>
                    <a:pt x="100" y="1301"/>
                  </a:cubicBezTo>
                  <a:lnTo>
                    <a:pt x="167" y="1301"/>
                  </a:lnTo>
                  <a:cubicBezTo>
                    <a:pt x="167" y="1268"/>
                    <a:pt x="201" y="1268"/>
                    <a:pt x="201" y="1235"/>
                  </a:cubicBezTo>
                  <a:cubicBezTo>
                    <a:pt x="234" y="1201"/>
                    <a:pt x="234" y="1168"/>
                    <a:pt x="234" y="1135"/>
                  </a:cubicBezTo>
                  <a:lnTo>
                    <a:pt x="301" y="267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4" name="Google Shape;1414;p114"/>
            <p:cNvSpPr/>
            <p:nvPr/>
          </p:nvSpPr>
          <p:spPr>
            <a:xfrm>
              <a:off x="2725450" y="1416450"/>
              <a:ext cx="32550" cy="62575"/>
            </a:xfrm>
            <a:custGeom>
              <a:rect b="b" l="l" r="r" t="t"/>
              <a:pathLst>
                <a:path extrusionOk="0" h="2503" w="1302">
                  <a:moveTo>
                    <a:pt x="1268" y="1"/>
                  </a:moveTo>
                  <a:cubicBezTo>
                    <a:pt x="1235" y="1"/>
                    <a:pt x="1201" y="1"/>
                    <a:pt x="1168" y="34"/>
                  </a:cubicBezTo>
                  <a:lnTo>
                    <a:pt x="868" y="201"/>
                  </a:lnTo>
                  <a:cubicBezTo>
                    <a:pt x="801" y="234"/>
                    <a:pt x="768" y="268"/>
                    <a:pt x="734" y="301"/>
                  </a:cubicBezTo>
                  <a:cubicBezTo>
                    <a:pt x="701" y="368"/>
                    <a:pt x="701" y="401"/>
                    <a:pt x="701" y="468"/>
                  </a:cubicBezTo>
                  <a:cubicBezTo>
                    <a:pt x="701" y="501"/>
                    <a:pt x="701" y="534"/>
                    <a:pt x="734" y="568"/>
                  </a:cubicBezTo>
                  <a:cubicBezTo>
                    <a:pt x="751" y="584"/>
                    <a:pt x="768" y="593"/>
                    <a:pt x="789" y="593"/>
                  </a:cubicBezTo>
                  <a:cubicBezTo>
                    <a:pt x="809" y="593"/>
                    <a:pt x="834" y="584"/>
                    <a:pt x="868" y="568"/>
                  </a:cubicBezTo>
                  <a:lnTo>
                    <a:pt x="935" y="501"/>
                  </a:lnTo>
                  <a:lnTo>
                    <a:pt x="935" y="1535"/>
                  </a:lnTo>
                  <a:cubicBezTo>
                    <a:pt x="935" y="1602"/>
                    <a:pt x="935" y="1669"/>
                    <a:pt x="901" y="1735"/>
                  </a:cubicBezTo>
                  <a:cubicBezTo>
                    <a:pt x="901" y="1802"/>
                    <a:pt x="834" y="1902"/>
                    <a:pt x="801" y="1969"/>
                  </a:cubicBezTo>
                  <a:cubicBezTo>
                    <a:pt x="768" y="2002"/>
                    <a:pt x="701" y="2069"/>
                    <a:pt x="668" y="2102"/>
                  </a:cubicBezTo>
                  <a:cubicBezTo>
                    <a:pt x="634" y="2119"/>
                    <a:pt x="593" y="2127"/>
                    <a:pt x="551" y="2127"/>
                  </a:cubicBezTo>
                  <a:cubicBezTo>
                    <a:pt x="509" y="2127"/>
                    <a:pt x="468" y="2119"/>
                    <a:pt x="434" y="2102"/>
                  </a:cubicBezTo>
                  <a:cubicBezTo>
                    <a:pt x="367" y="2036"/>
                    <a:pt x="367" y="1969"/>
                    <a:pt x="367" y="1869"/>
                  </a:cubicBezTo>
                  <a:lnTo>
                    <a:pt x="367" y="868"/>
                  </a:lnTo>
                  <a:lnTo>
                    <a:pt x="434" y="801"/>
                  </a:lnTo>
                  <a:cubicBezTo>
                    <a:pt x="501" y="768"/>
                    <a:pt x="534" y="735"/>
                    <a:pt x="568" y="701"/>
                  </a:cubicBezTo>
                  <a:cubicBezTo>
                    <a:pt x="568" y="635"/>
                    <a:pt x="601" y="601"/>
                    <a:pt x="601" y="534"/>
                  </a:cubicBezTo>
                  <a:cubicBezTo>
                    <a:pt x="601" y="501"/>
                    <a:pt x="601" y="468"/>
                    <a:pt x="568" y="434"/>
                  </a:cubicBezTo>
                  <a:cubicBezTo>
                    <a:pt x="551" y="418"/>
                    <a:pt x="534" y="409"/>
                    <a:pt x="513" y="409"/>
                  </a:cubicBezTo>
                  <a:cubicBezTo>
                    <a:pt x="493" y="409"/>
                    <a:pt x="468" y="418"/>
                    <a:pt x="434" y="434"/>
                  </a:cubicBezTo>
                  <a:lnTo>
                    <a:pt x="134" y="601"/>
                  </a:lnTo>
                  <a:cubicBezTo>
                    <a:pt x="101" y="635"/>
                    <a:pt x="67" y="668"/>
                    <a:pt x="34" y="735"/>
                  </a:cubicBezTo>
                  <a:cubicBezTo>
                    <a:pt x="1" y="768"/>
                    <a:pt x="1" y="835"/>
                    <a:pt x="1" y="868"/>
                  </a:cubicBezTo>
                  <a:cubicBezTo>
                    <a:pt x="1" y="901"/>
                    <a:pt x="1" y="935"/>
                    <a:pt x="34" y="968"/>
                  </a:cubicBezTo>
                  <a:cubicBezTo>
                    <a:pt x="51" y="985"/>
                    <a:pt x="67" y="993"/>
                    <a:pt x="84" y="993"/>
                  </a:cubicBezTo>
                  <a:cubicBezTo>
                    <a:pt x="101" y="993"/>
                    <a:pt x="117" y="985"/>
                    <a:pt x="134" y="968"/>
                  </a:cubicBezTo>
                  <a:lnTo>
                    <a:pt x="134" y="1969"/>
                  </a:lnTo>
                  <a:cubicBezTo>
                    <a:pt x="134" y="2069"/>
                    <a:pt x="134" y="2169"/>
                    <a:pt x="167" y="2269"/>
                  </a:cubicBezTo>
                  <a:cubicBezTo>
                    <a:pt x="201" y="2336"/>
                    <a:pt x="234" y="2369"/>
                    <a:pt x="301" y="2436"/>
                  </a:cubicBezTo>
                  <a:cubicBezTo>
                    <a:pt x="334" y="2469"/>
                    <a:pt x="401" y="2503"/>
                    <a:pt x="468" y="2503"/>
                  </a:cubicBezTo>
                  <a:cubicBezTo>
                    <a:pt x="534" y="2503"/>
                    <a:pt x="601" y="2469"/>
                    <a:pt x="668" y="2436"/>
                  </a:cubicBezTo>
                  <a:cubicBezTo>
                    <a:pt x="801" y="2336"/>
                    <a:pt x="935" y="2202"/>
                    <a:pt x="1035" y="2036"/>
                  </a:cubicBezTo>
                  <a:cubicBezTo>
                    <a:pt x="1101" y="1835"/>
                    <a:pt x="1168" y="1602"/>
                    <a:pt x="1168" y="1402"/>
                  </a:cubicBezTo>
                  <a:lnTo>
                    <a:pt x="1168" y="401"/>
                  </a:lnTo>
                  <a:cubicBezTo>
                    <a:pt x="1235" y="368"/>
                    <a:pt x="1268" y="334"/>
                    <a:pt x="1268" y="268"/>
                  </a:cubicBezTo>
                  <a:cubicBezTo>
                    <a:pt x="1301" y="201"/>
                    <a:pt x="1301" y="168"/>
                    <a:pt x="1301" y="101"/>
                  </a:cubicBezTo>
                  <a:cubicBezTo>
                    <a:pt x="1301" y="67"/>
                    <a:pt x="1301" y="34"/>
                    <a:pt x="126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5" name="Google Shape;1415;p114"/>
            <p:cNvSpPr/>
            <p:nvPr/>
          </p:nvSpPr>
          <p:spPr>
            <a:xfrm>
              <a:off x="2761300" y="1397275"/>
              <a:ext cx="29225" cy="64875"/>
            </a:xfrm>
            <a:custGeom>
              <a:rect b="b" l="l" r="r" t="t"/>
              <a:pathLst>
                <a:path extrusionOk="0" h="2595" w="1169">
                  <a:moveTo>
                    <a:pt x="1168" y="1"/>
                  </a:moveTo>
                  <a:lnTo>
                    <a:pt x="1" y="668"/>
                  </a:lnTo>
                  <a:lnTo>
                    <a:pt x="1" y="1368"/>
                  </a:lnTo>
                  <a:cubicBezTo>
                    <a:pt x="1" y="1402"/>
                    <a:pt x="1" y="1468"/>
                    <a:pt x="34" y="1535"/>
                  </a:cubicBezTo>
                  <a:lnTo>
                    <a:pt x="134" y="1535"/>
                  </a:lnTo>
                  <a:cubicBezTo>
                    <a:pt x="168" y="1502"/>
                    <a:pt x="201" y="1468"/>
                    <a:pt x="201" y="1435"/>
                  </a:cubicBezTo>
                  <a:cubicBezTo>
                    <a:pt x="234" y="1368"/>
                    <a:pt x="234" y="1301"/>
                    <a:pt x="234" y="1235"/>
                  </a:cubicBezTo>
                  <a:lnTo>
                    <a:pt x="234" y="901"/>
                  </a:lnTo>
                  <a:lnTo>
                    <a:pt x="468" y="768"/>
                  </a:lnTo>
                  <a:lnTo>
                    <a:pt x="468" y="2102"/>
                  </a:lnTo>
                  <a:lnTo>
                    <a:pt x="334" y="2202"/>
                  </a:lnTo>
                  <a:cubicBezTo>
                    <a:pt x="268" y="2235"/>
                    <a:pt x="234" y="2269"/>
                    <a:pt x="201" y="2302"/>
                  </a:cubicBezTo>
                  <a:cubicBezTo>
                    <a:pt x="201" y="2369"/>
                    <a:pt x="168" y="2402"/>
                    <a:pt x="168" y="2469"/>
                  </a:cubicBezTo>
                  <a:cubicBezTo>
                    <a:pt x="168" y="2502"/>
                    <a:pt x="201" y="2536"/>
                    <a:pt x="201" y="2569"/>
                  </a:cubicBezTo>
                  <a:cubicBezTo>
                    <a:pt x="218" y="2586"/>
                    <a:pt x="234" y="2594"/>
                    <a:pt x="255" y="2594"/>
                  </a:cubicBezTo>
                  <a:cubicBezTo>
                    <a:pt x="276" y="2594"/>
                    <a:pt x="301" y="2586"/>
                    <a:pt x="334" y="2569"/>
                  </a:cubicBezTo>
                  <a:lnTo>
                    <a:pt x="868" y="2269"/>
                  </a:lnTo>
                  <a:cubicBezTo>
                    <a:pt x="902" y="2235"/>
                    <a:pt x="935" y="2202"/>
                    <a:pt x="968" y="2135"/>
                  </a:cubicBezTo>
                  <a:cubicBezTo>
                    <a:pt x="1002" y="2102"/>
                    <a:pt x="1002" y="2035"/>
                    <a:pt x="1002" y="2002"/>
                  </a:cubicBezTo>
                  <a:cubicBezTo>
                    <a:pt x="1002" y="1969"/>
                    <a:pt x="1002" y="1902"/>
                    <a:pt x="968" y="1902"/>
                  </a:cubicBezTo>
                  <a:cubicBezTo>
                    <a:pt x="968" y="1874"/>
                    <a:pt x="956" y="1863"/>
                    <a:pt x="940" y="1863"/>
                  </a:cubicBezTo>
                  <a:cubicBezTo>
                    <a:pt x="918" y="1863"/>
                    <a:pt x="887" y="1883"/>
                    <a:pt x="868" y="1902"/>
                  </a:cubicBezTo>
                  <a:lnTo>
                    <a:pt x="701" y="1969"/>
                  </a:lnTo>
                  <a:lnTo>
                    <a:pt x="701" y="601"/>
                  </a:lnTo>
                  <a:lnTo>
                    <a:pt x="968" y="501"/>
                  </a:lnTo>
                  <a:lnTo>
                    <a:pt x="968" y="834"/>
                  </a:lnTo>
                  <a:cubicBezTo>
                    <a:pt x="935" y="868"/>
                    <a:pt x="968" y="935"/>
                    <a:pt x="1002" y="1001"/>
                  </a:cubicBezTo>
                  <a:lnTo>
                    <a:pt x="1068" y="1001"/>
                  </a:lnTo>
                  <a:cubicBezTo>
                    <a:pt x="1102" y="968"/>
                    <a:pt x="1135" y="935"/>
                    <a:pt x="1168" y="868"/>
                  </a:cubicBezTo>
                  <a:cubicBezTo>
                    <a:pt x="1168" y="801"/>
                    <a:pt x="1168" y="734"/>
                    <a:pt x="1168" y="701"/>
                  </a:cubicBezTo>
                  <a:lnTo>
                    <a:pt x="1168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6" name="Google Shape;1416;p114"/>
            <p:cNvSpPr/>
            <p:nvPr/>
          </p:nvSpPr>
          <p:spPr>
            <a:xfrm>
              <a:off x="2796325" y="1375600"/>
              <a:ext cx="30900" cy="68200"/>
            </a:xfrm>
            <a:custGeom>
              <a:rect b="b" l="l" r="r" t="t"/>
              <a:pathLst>
                <a:path extrusionOk="0" h="2728" w="1236">
                  <a:moveTo>
                    <a:pt x="1235" y="0"/>
                  </a:moveTo>
                  <a:lnTo>
                    <a:pt x="168" y="601"/>
                  </a:lnTo>
                  <a:cubicBezTo>
                    <a:pt x="101" y="634"/>
                    <a:pt x="68" y="667"/>
                    <a:pt x="34" y="734"/>
                  </a:cubicBezTo>
                  <a:cubicBezTo>
                    <a:pt x="34" y="767"/>
                    <a:pt x="1" y="801"/>
                    <a:pt x="1" y="868"/>
                  </a:cubicBezTo>
                  <a:cubicBezTo>
                    <a:pt x="1" y="901"/>
                    <a:pt x="1" y="934"/>
                    <a:pt x="34" y="968"/>
                  </a:cubicBezTo>
                  <a:cubicBezTo>
                    <a:pt x="51" y="984"/>
                    <a:pt x="68" y="993"/>
                    <a:pt x="88" y="993"/>
                  </a:cubicBezTo>
                  <a:cubicBezTo>
                    <a:pt x="109" y="993"/>
                    <a:pt x="134" y="984"/>
                    <a:pt x="168" y="968"/>
                  </a:cubicBezTo>
                  <a:lnTo>
                    <a:pt x="201" y="968"/>
                  </a:lnTo>
                  <a:lnTo>
                    <a:pt x="201" y="2335"/>
                  </a:lnTo>
                  <a:lnTo>
                    <a:pt x="168" y="2335"/>
                  </a:lnTo>
                  <a:cubicBezTo>
                    <a:pt x="101" y="2369"/>
                    <a:pt x="68" y="2402"/>
                    <a:pt x="34" y="2469"/>
                  </a:cubicBezTo>
                  <a:cubicBezTo>
                    <a:pt x="34" y="2502"/>
                    <a:pt x="1" y="2535"/>
                    <a:pt x="1" y="2602"/>
                  </a:cubicBezTo>
                  <a:cubicBezTo>
                    <a:pt x="1" y="2635"/>
                    <a:pt x="1" y="2669"/>
                    <a:pt x="34" y="2702"/>
                  </a:cubicBezTo>
                  <a:cubicBezTo>
                    <a:pt x="51" y="2719"/>
                    <a:pt x="68" y="2727"/>
                    <a:pt x="88" y="2727"/>
                  </a:cubicBezTo>
                  <a:cubicBezTo>
                    <a:pt x="109" y="2727"/>
                    <a:pt x="134" y="2719"/>
                    <a:pt x="168" y="2702"/>
                  </a:cubicBezTo>
                  <a:lnTo>
                    <a:pt x="668" y="2435"/>
                  </a:lnTo>
                  <a:cubicBezTo>
                    <a:pt x="701" y="2402"/>
                    <a:pt x="735" y="2369"/>
                    <a:pt x="768" y="2302"/>
                  </a:cubicBezTo>
                  <a:cubicBezTo>
                    <a:pt x="801" y="2269"/>
                    <a:pt x="801" y="2202"/>
                    <a:pt x="801" y="2168"/>
                  </a:cubicBezTo>
                  <a:cubicBezTo>
                    <a:pt x="801" y="2135"/>
                    <a:pt x="801" y="2102"/>
                    <a:pt x="768" y="2068"/>
                  </a:cubicBezTo>
                  <a:cubicBezTo>
                    <a:pt x="751" y="2052"/>
                    <a:pt x="735" y="2043"/>
                    <a:pt x="718" y="2043"/>
                  </a:cubicBezTo>
                  <a:cubicBezTo>
                    <a:pt x="701" y="2043"/>
                    <a:pt x="685" y="2052"/>
                    <a:pt x="668" y="2068"/>
                  </a:cubicBezTo>
                  <a:lnTo>
                    <a:pt x="435" y="2202"/>
                  </a:lnTo>
                  <a:lnTo>
                    <a:pt x="435" y="1701"/>
                  </a:lnTo>
                  <a:lnTo>
                    <a:pt x="635" y="1568"/>
                  </a:lnTo>
                  <a:lnTo>
                    <a:pt x="635" y="1568"/>
                  </a:lnTo>
                  <a:cubicBezTo>
                    <a:pt x="601" y="1635"/>
                    <a:pt x="601" y="1668"/>
                    <a:pt x="635" y="1735"/>
                  </a:cubicBezTo>
                  <a:cubicBezTo>
                    <a:pt x="635" y="1758"/>
                    <a:pt x="668" y="1782"/>
                    <a:pt x="699" y="1782"/>
                  </a:cubicBezTo>
                  <a:cubicBezTo>
                    <a:pt x="712" y="1782"/>
                    <a:pt x="725" y="1778"/>
                    <a:pt x="735" y="1768"/>
                  </a:cubicBezTo>
                  <a:cubicBezTo>
                    <a:pt x="768" y="1735"/>
                    <a:pt x="768" y="1701"/>
                    <a:pt x="801" y="1668"/>
                  </a:cubicBezTo>
                  <a:cubicBezTo>
                    <a:pt x="835" y="1601"/>
                    <a:pt x="835" y="1535"/>
                    <a:pt x="835" y="1468"/>
                  </a:cubicBezTo>
                  <a:lnTo>
                    <a:pt x="835" y="1034"/>
                  </a:lnTo>
                  <a:cubicBezTo>
                    <a:pt x="835" y="1001"/>
                    <a:pt x="835" y="934"/>
                    <a:pt x="801" y="868"/>
                  </a:cubicBezTo>
                  <a:lnTo>
                    <a:pt x="735" y="868"/>
                  </a:lnTo>
                  <a:cubicBezTo>
                    <a:pt x="668" y="901"/>
                    <a:pt x="635" y="968"/>
                    <a:pt x="635" y="1034"/>
                  </a:cubicBezTo>
                  <a:cubicBezTo>
                    <a:pt x="601" y="1068"/>
                    <a:pt x="601" y="1134"/>
                    <a:pt x="635" y="1201"/>
                  </a:cubicBezTo>
                  <a:lnTo>
                    <a:pt x="435" y="1335"/>
                  </a:lnTo>
                  <a:lnTo>
                    <a:pt x="435" y="801"/>
                  </a:lnTo>
                  <a:lnTo>
                    <a:pt x="1002" y="467"/>
                  </a:lnTo>
                  <a:lnTo>
                    <a:pt x="1002" y="667"/>
                  </a:lnTo>
                  <a:cubicBezTo>
                    <a:pt x="1002" y="734"/>
                    <a:pt x="1002" y="767"/>
                    <a:pt x="1035" y="834"/>
                  </a:cubicBezTo>
                  <a:lnTo>
                    <a:pt x="1102" y="834"/>
                  </a:lnTo>
                  <a:cubicBezTo>
                    <a:pt x="1135" y="801"/>
                    <a:pt x="1168" y="767"/>
                    <a:pt x="1202" y="734"/>
                  </a:cubicBezTo>
                  <a:cubicBezTo>
                    <a:pt x="1202" y="667"/>
                    <a:pt x="1235" y="601"/>
                    <a:pt x="1235" y="534"/>
                  </a:cubicBezTo>
                  <a:lnTo>
                    <a:pt x="1235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7" name="Google Shape;1417;p114"/>
            <p:cNvSpPr/>
            <p:nvPr/>
          </p:nvSpPr>
          <p:spPr>
            <a:xfrm>
              <a:off x="2833025" y="1381425"/>
              <a:ext cx="24200" cy="21725"/>
            </a:xfrm>
            <a:custGeom>
              <a:rect b="b" l="l" r="r" t="t"/>
              <a:pathLst>
                <a:path extrusionOk="0" h="869" w="968">
                  <a:moveTo>
                    <a:pt x="968" y="1"/>
                  </a:moveTo>
                  <a:lnTo>
                    <a:pt x="1" y="568"/>
                  </a:lnTo>
                  <a:lnTo>
                    <a:pt x="1" y="868"/>
                  </a:lnTo>
                  <a:lnTo>
                    <a:pt x="968" y="334"/>
                  </a:lnTo>
                  <a:lnTo>
                    <a:pt x="968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8" name="Google Shape;1418;p114"/>
            <p:cNvSpPr/>
            <p:nvPr/>
          </p:nvSpPr>
          <p:spPr>
            <a:xfrm>
              <a:off x="2867225" y="1339325"/>
              <a:ext cx="25025" cy="60475"/>
            </a:xfrm>
            <a:custGeom>
              <a:rect b="b" l="l" r="r" t="t"/>
              <a:pathLst>
                <a:path extrusionOk="0" h="2419" w="1001">
                  <a:moveTo>
                    <a:pt x="597" y="359"/>
                  </a:moveTo>
                  <a:cubicBezTo>
                    <a:pt x="626" y="359"/>
                    <a:pt x="651" y="367"/>
                    <a:pt x="667" y="384"/>
                  </a:cubicBezTo>
                  <a:cubicBezTo>
                    <a:pt x="734" y="451"/>
                    <a:pt x="767" y="517"/>
                    <a:pt x="734" y="584"/>
                  </a:cubicBezTo>
                  <a:cubicBezTo>
                    <a:pt x="734" y="651"/>
                    <a:pt x="734" y="751"/>
                    <a:pt x="667" y="817"/>
                  </a:cubicBezTo>
                  <a:cubicBezTo>
                    <a:pt x="634" y="918"/>
                    <a:pt x="567" y="984"/>
                    <a:pt x="501" y="1018"/>
                  </a:cubicBezTo>
                  <a:cubicBezTo>
                    <a:pt x="467" y="1034"/>
                    <a:pt x="434" y="1043"/>
                    <a:pt x="405" y="1043"/>
                  </a:cubicBezTo>
                  <a:cubicBezTo>
                    <a:pt x="376" y="1043"/>
                    <a:pt x="350" y="1034"/>
                    <a:pt x="334" y="1018"/>
                  </a:cubicBezTo>
                  <a:cubicBezTo>
                    <a:pt x="267" y="984"/>
                    <a:pt x="267" y="918"/>
                    <a:pt x="267" y="851"/>
                  </a:cubicBezTo>
                  <a:cubicBezTo>
                    <a:pt x="267" y="751"/>
                    <a:pt x="267" y="651"/>
                    <a:pt x="334" y="584"/>
                  </a:cubicBezTo>
                  <a:cubicBezTo>
                    <a:pt x="367" y="484"/>
                    <a:pt x="434" y="417"/>
                    <a:pt x="501" y="384"/>
                  </a:cubicBezTo>
                  <a:cubicBezTo>
                    <a:pt x="534" y="367"/>
                    <a:pt x="567" y="359"/>
                    <a:pt x="597" y="359"/>
                  </a:cubicBezTo>
                  <a:close/>
                  <a:moveTo>
                    <a:pt x="601" y="1334"/>
                  </a:moveTo>
                  <a:cubicBezTo>
                    <a:pt x="634" y="1334"/>
                    <a:pt x="667" y="1351"/>
                    <a:pt x="701" y="1385"/>
                  </a:cubicBezTo>
                  <a:cubicBezTo>
                    <a:pt x="734" y="1418"/>
                    <a:pt x="767" y="1518"/>
                    <a:pt x="767" y="1585"/>
                  </a:cubicBezTo>
                  <a:cubicBezTo>
                    <a:pt x="767" y="1651"/>
                    <a:pt x="734" y="1751"/>
                    <a:pt x="701" y="1818"/>
                  </a:cubicBezTo>
                  <a:cubicBezTo>
                    <a:pt x="667" y="1885"/>
                    <a:pt x="601" y="1952"/>
                    <a:pt x="501" y="2018"/>
                  </a:cubicBezTo>
                  <a:cubicBezTo>
                    <a:pt x="453" y="2042"/>
                    <a:pt x="390" y="2065"/>
                    <a:pt x="344" y="2065"/>
                  </a:cubicBezTo>
                  <a:cubicBezTo>
                    <a:pt x="326" y="2065"/>
                    <a:pt x="310" y="2061"/>
                    <a:pt x="300" y="2052"/>
                  </a:cubicBezTo>
                  <a:cubicBezTo>
                    <a:pt x="267" y="2018"/>
                    <a:pt x="234" y="1952"/>
                    <a:pt x="234" y="1885"/>
                  </a:cubicBezTo>
                  <a:cubicBezTo>
                    <a:pt x="234" y="1785"/>
                    <a:pt x="267" y="1685"/>
                    <a:pt x="300" y="1585"/>
                  </a:cubicBezTo>
                  <a:cubicBezTo>
                    <a:pt x="367" y="1518"/>
                    <a:pt x="434" y="1418"/>
                    <a:pt x="501" y="1385"/>
                  </a:cubicBezTo>
                  <a:cubicBezTo>
                    <a:pt x="534" y="1351"/>
                    <a:pt x="567" y="1334"/>
                    <a:pt x="601" y="1334"/>
                  </a:cubicBezTo>
                  <a:close/>
                  <a:moveTo>
                    <a:pt x="701" y="0"/>
                  </a:moveTo>
                  <a:cubicBezTo>
                    <a:pt x="642" y="0"/>
                    <a:pt x="584" y="17"/>
                    <a:pt x="534" y="50"/>
                  </a:cubicBezTo>
                  <a:cubicBezTo>
                    <a:pt x="367" y="150"/>
                    <a:pt x="267" y="284"/>
                    <a:pt x="200" y="451"/>
                  </a:cubicBezTo>
                  <a:cubicBezTo>
                    <a:pt x="100" y="617"/>
                    <a:pt x="67" y="784"/>
                    <a:pt x="67" y="984"/>
                  </a:cubicBezTo>
                  <a:cubicBezTo>
                    <a:pt x="34" y="1051"/>
                    <a:pt x="67" y="1151"/>
                    <a:pt x="67" y="1218"/>
                  </a:cubicBezTo>
                  <a:cubicBezTo>
                    <a:pt x="100" y="1284"/>
                    <a:pt x="134" y="1318"/>
                    <a:pt x="200" y="1385"/>
                  </a:cubicBezTo>
                  <a:cubicBezTo>
                    <a:pt x="134" y="1485"/>
                    <a:pt x="100" y="1585"/>
                    <a:pt x="67" y="1685"/>
                  </a:cubicBezTo>
                  <a:cubicBezTo>
                    <a:pt x="34" y="1785"/>
                    <a:pt x="0" y="1885"/>
                    <a:pt x="0" y="2018"/>
                  </a:cubicBezTo>
                  <a:cubicBezTo>
                    <a:pt x="0" y="2118"/>
                    <a:pt x="34" y="2218"/>
                    <a:pt x="67" y="2285"/>
                  </a:cubicBezTo>
                  <a:cubicBezTo>
                    <a:pt x="100" y="2352"/>
                    <a:pt x="167" y="2419"/>
                    <a:pt x="234" y="2419"/>
                  </a:cubicBezTo>
                  <a:cubicBezTo>
                    <a:pt x="334" y="2419"/>
                    <a:pt x="434" y="2419"/>
                    <a:pt x="501" y="2352"/>
                  </a:cubicBezTo>
                  <a:cubicBezTo>
                    <a:pt x="601" y="2285"/>
                    <a:pt x="701" y="2218"/>
                    <a:pt x="767" y="2118"/>
                  </a:cubicBezTo>
                  <a:cubicBezTo>
                    <a:pt x="834" y="2018"/>
                    <a:pt x="901" y="1918"/>
                    <a:pt x="934" y="1785"/>
                  </a:cubicBezTo>
                  <a:cubicBezTo>
                    <a:pt x="968" y="1685"/>
                    <a:pt x="1001" y="1551"/>
                    <a:pt x="1001" y="1451"/>
                  </a:cubicBezTo>
                  <a:cubicBezTo>
                    <a:pt x="1001" y="1351"/>
                    <a:pt x="1001" y="1251"/>
                    <a:pt x="968" y="1184"/>
                  </a:cubicBezTo>
                  <a:cubicBezTo>
                    <a:pt x="934" y="1118"/>
                    <a:pt x="901" y="1051"/>
                    <a:pt x="834" y="1018"/>
                  </a:cubicBezTo>
                  <a:cubicBezTo>
                    <a:pt x="868" y="918"/>
                    <a:pt x="934" y="817"/>
                    <a:pt x="968" y="717"/>
                  </a:cubicBezTo>
                  <a:cubicBezTo>
                    <a:pt x="968" y="617"/>
                    <a:pt x="1001" y="551"/>
                    <a:pt x="1001" y="451"/>
                  </a:cubicBezTo>
                  <a:cubicBezTo>
                    <a:pt x="1001" y="317"/>
                    <a:pt x="968" y="150"/>
                    <a:pt x="868" y="50"/>
                  </a:cubicBezTo>
                  <a:cubicBezTo>
                    <a:pt x="817" y="17"/>
                    <a:pt x="759" y="0"/>
                    <a:pt x="701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9" name="Google Shape;1419;p114"/>
            <p:cNvSpPr/>
            <p:nvPr/>
          </p:nvSpPr>
          <p:spPr>
            <a:xfrm>
              <a:off x="2904750" y="1318875"/>
              <a:ext cx="19200" cy="33175"/>
            </a:xfrm>
            <a:custGeom>
              <a:rect b="b" l="l" r="r" t="t"/>
              <a:pathLst>
                <a:path extrusionOk="0" h="1327" w="768">
                  <a:moveTo>
                    <a:pt x="768" y="1"/>
                  </a:moveTo>
                  <a:lnTo>
                    <a:pt x="467" y="168"/>
                  </a:lnTo>
                  <a:lnTo>
                    <a:pt x="567" y="968"/>
                  </a:lnTo>
                  <a:cubicBezTo>
                    <a:pt x="567" y="1002"/>
                    <a:pt x="567" y="1002"/>
                    <a:pt x="601" y="1035"/>
                  </a:cubicBezTo>
                  <a:lnTo>
                    <a:pt x="634" y="1035"/>
                  </a:lnTo>
                  <a:cubicBezTo>
                    <a:pt x="667" y="1035"/>
                    <a:pt x="667" y="1002"/>
                    <a:pt x="701" y="1002"/>
                  </a:cubicBezTo>
                  <a:cubicBezTo>
                    <a:pt x="701" y="935"/>
                    <a:pt x="701" y="902"/>
                    <a:pt x="701" y="868"/>
                  </a:cubicBezTo>
                  <a:lnTo>
                    <a:pt x="768" y="1"/>
                  </a:lnTo>
                  <a:close/>
                  <a:moveTo>
                    <a:pt x="301" y="268"/>
                  </a:moveTo>
                  <a:lnTo>
                    <a:pt x="0" y="435"/>
                  </a:lnTo>
                  <a:lnTo>
                    <a:pt x="67" y="1235"/>
                  </a:lnTo>
                  <a:cubicBezTo>
                    <a:pt x="67" y="1269"/>
                    <a:pt x="100" y="1302"/>
                    <a:pt x="100" y="1302"/>
                  </a:cubicBezTo>
                  <a:cubicBezTo>
                    <a:pt x="100" y="1319"/>
                    <a:pt x="109" y="1327"/>
                    <a:pt x="117" y="1327"/>
                  </a:cubicBezTo>
                  <a:cubicBezTo>
                    <a:pt x="125" y="1327"/>
                    <a:pt x="134" y="1319"/>
                    <a:pt x="134" y="1302"/>
                  </a:cubicBezTo>
                  <a:cubicBezTo>
                    <a:pt x="167" y="1302"/>
                    <a:pt x="200" y="1269"/>
                    <a:pt x="200" y="1269"/>
                  </a:cubicBezTo>
                  <a:cubicBezTo>
                    <a:pt x="200" y="1235"/>
                    <a:pt x="200" y="1202"/>
                    <a:pt x="234" y="1168"/>
                  </a:cubicBezTo>
                  <a:lnTo>
                    <a:pt x="301" y="268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0" name="Google Shape;1420;p114"/>
            <p:cNvSpPr/>
            <p:nvPr/>
          </p:nvSpPr>
          <p:spPr>
            <a:xfrm>
              <a:off x="2937275" y="1302625"/>
              <a:ext cx="24200" cy="56450"/>
            </a:xfrm>
            <a:custGeom>
              <a:rect b="b" l="l" r="r" t="t"/>
              <a:pathLst>
                <a:path extrusionOk="0" h="2258" w="968">
                  <a:moveTo>
                    <a:pt x="680" y="0"/>
                  </a:moveTo>
                  <a:cubicBezTo>
                    <a:pt x="626" y="0"/>
                    <a:pt x="567" y="17"/>
                    <a:pt x="501" y="51"/>
                  </a:cubicBezTo>
                  <a:cubicBezTo>
                    <a:pt x="401" y="84"/>
                    <a:pt x="367" y="151"/>
                    <a:pt x="300" y="217"/>
                  </a:cubicBezTo>
                  <a:cubicBezTo>
                    <a:pt x="200" y="317"/>
                    <a:pt x="100" y="417"/>
                    <a:pt x="34" y="551"/>
                  </a:cubicBezTo>
                  <a:lnTo>
                    <a:pt x="34" y="818"/>
                  </a:lnTo>
                  <a:cubicBezTo>
                    <a:pt x="0" y="884"/>
                    <a:pt x="34" y="918"/>
                    <a:pt x="67" y="985"/>
                  </a:cubicBezTo>
                  <a:lnTo>
                    <a:pt x="134" y="985"/>
                  </a:lnTo>
                  <a:cubicBezTo>
                    <a:pt x="167" y="951"/>
                    <a:pt x="200" y="918"/>
                    <a:pt x="234" y="884"/>
                  </a:cubicBezTo>
                  <a:cubicBezTo>
                    <a:pt x="234" y="818"/>
                    <a:pt x="234" y="751"/>
                    <a:pt x="234" y="684"/>
                  </a:cubicBezTo>
                  <a:lnTo>
                    <a:pt x="234" y="618"/>
                  </a:lnTo>
                  <a:cubicBezTo>
                    <a:pt x="300" y="551"/>
                    <a:pt x="401" y="451"/>
                    <a:pt x="501" y="417"/>
                  </a:cubicBezTo>
                  <a:cubicBezTo>
                    <a:pt x="534" y="401"/>
                    <a:pt x="567" y="392"/>
                    <a:pt x="597" y="392"/>
                  </a:cubicBezTo>
                  <a:cubicBezTo>
                    <a:pt x="626" y="392"/>
                    <a:pt x="651" y="401"/>
                    <a:pt x="667" y="417"/>
                  </a:cubicBezTo>
                  <a:cubicBezTo>
                    <a:pt x="734" y="451"/>
                    <a:pt x="734" y="518"/>
                    <a:pt x="734" y="584"/>
                  </a:cubicBezTo>
                  <a:cubicBezTo>
                    <a:pt x="734" y="651"/>
                    <a:pt x="701" y="718"/>
                    <a:pt x="667" y="784"/>
                  </a:cubicBezTo>
                  <a:cubicBezTo>
                    <a:pt x="601" y="951"/>
                    <a:pt x="467" y="1085"/>
                    <a:pt x="367" y="1218"/>
                  </a:cubicBezTo>
                  <a:lnTo>
                    <a:pt x="367" y="1418"/>
                  </a:lnTo>
                  <a:cubicBezTo>
                    <a:pt x="367" y="1452"/>
                    <a:pt x="367" y="1518"/>
                    <a:pt x="401" y="1552"/>
                  </a:cubicBezTo>
                  <a:cubicBezTo>
                    <a:pt x="401" y="1568"/>
                    <a:pt x="409" y="1577"/>
                    <a:pt x="421" y="1577"/>
                  </a:cubicBezTo>
                  <a:cubicBezTo>
                    <a:pt x="434" y="1577"/>
                    <a:pt x="451" y="1568"/>
                    <a:pt x="467" y="1552"/>
                  </a:cubicBezTo>
                  <a:cubicBezTo>
                    <a:pt x="501" y="1552"/>
                    <a:pt x="534" y="1518"/>
                    <a:pt x="534" y="1485"/>
                  </a:cubicBezTo>
                  <a:cubicBezTo>
                    <a:pt x="567" y="1418"/>
                    <a:pt x="567" y="1351"/>
                    <a:pt x="601" y="1318"/>
                  </a:cubicBezTo>
                  <a:cubicBezTo>
                    <a:pt x="701" y="1185"/>
                    <a:pt x="801" y="1018"/>
                    <a:pt x="901" y="851"/>
                  </a:cubicBezTo>
                  <a:cubicBezTo>
                    <a:pt x="934" y="751"/>
                    <a:pt x="968" y="618"/>
                    <a:pt x="968" y="484"/>
                  </a:cubicBezTo>
                  <a:cubicBezTo>
                    <a:pt x="968" y="317"/>
                    <a:pt x="934" y="184"/>
                    <a:pt x="834" y="51"/>
                  </a:cubicBezTo>
                  <a:cubicBezTo>
                    <a:pt x="784" y="17"/>
                    <a:pt x="734" y="0"/>
                    <a:pt x="680" y="0"/>
                  </a:cubicBezTo>
                  <a:close/>
                  <a:moveTo>
                    <a:pt x="546" y="1827"/>
                  </a:moveTo>
                  <a:cubicBezTo>
                    <a:pt x="526" y="1827"/>
                    <a:pt x="501" y="1835"/>
                    <a:pt x="467" y="1852"/>
                  </a:cubicBezTo>
                  <a:cubicBezTo>
                    <a:pt x="434" y="1885"/>
                    <a:pt x="367" y="1919"/>
                    <a:pt x="334" y="1985"/>
                  </a:cubicBezTo>
                  <a:cubicBezTo>
                    <a:pt x="334" y="2019"/>
                    <a:pt x="300" y="2085"/>
                    <a:pt x="300" y="2119"/>
                  </a:cubicBezTo>
                  <a:cubicBezTo>
                    <a:pt x="300" y="2152"/>
                    <a:pt x="334" y="2185"/>
                    <a:pt x="334" y="2219"/>
                  </a:cubicBezTo>
                  <a:cubicBezTo>
                    <a:pt x="348" y="2247"/>
                    <a:pt x="362" y="2257"/>
                    <a:pt x="379" y="2257"/>
                  </a:cubicBezTo>
                  <a:cubicBezTo>
                    <a:pt x="401" y="2257"/>
                    <a:pt x="429" y="2238"/>
                    <a:pt x="467" y="2219"/>
                  </a:cubicBezTo>
                  <a:cubicBezTo>
                    <a:pt x="534" y="2219"/>
                    <a:pt x="567" y="2152"/>
                    <a:pt x="601" y="2119"/>
                  </a:cubicBezTo>
                  <a:cubicBezTo>
                    <a:pt x="601" y="2052"/>
                    <a:pt x="634" y="2019"/>
                    <a:pt x="634" y="1952"/>
                  </a:cubicBezTo>
                  <a:cubicBezTo>
                    <a:pt x="634" y="1919"/>
                    <a:pt x="634" y="1885"/>
                    <a:pt x="601" y="1852"/>
                  </a:cubicBezTo>
                  <a:cubicBezTo>
                    <a:pt x="584" y="1835"/>
                    <a:pt x="567" y="1827"/>
                    <a:pt x="546" y="1827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1" name="Google Shape;1421;p114"/>
            <p:cNvSpPr/>
            <p:nvPr/>
          </p:nvSpPr>
          <p:spPr>
            <a:xfrm>
              <a:off x="2968950" y="1294700"/>
              <a:ext cx="32550" cy="49850"/>
            </a:xfrm>
            <a:custGeom>
              <a:rect b="b" l="l" r="r" t="t"/>
              <a:pathLst>
                <a:path extrusionOk="0" h="1994" w="1302">
                  <a:moveTo>
                    <a:pt x="134" y="1"/>
                  </a:moveTo>
                  <a:cubicBezTo>
                    <a:pt x="101" y="34"/>
                    <a:pt x="68" y="67"/>
                    <a:pt x="34" y="101"/>
                  </a:cubicBezTo>
                  <a:cubicBezTo>
                    <a:pt x="34" y="134"/>
                    <a:pt x="1" y="201"/>
                    <a:pt x="1" y="234"/>
                  </a:cubicBezTo>
                  <a:cubicBezTo>
                    <a:pt x="1" y="267"/>
                    <a:pt x="1" y="301"/>
                    <a:pt x="1" y="334"/>
                  </a:cubicBezTo>
                  <a:cubicBezTo>
                    <a:pt x="34" y="334"/>
                    <a:pt x="68" y="368"/>
                    <a:pt x="101" y="368"/>
                  </a:cubicBezTo>
                  <a:lnTo>
                    <a:pt x="835" y="568"/>
                  </a:lnTo>
                  <a:lnTo>
                    <a:pt x="101" y="1635"/>
                  </a:lnTo>
                  <a:cubicBezTo>
                    <a:pt x="68" y="1668"/>
                    <a:pt x="34" y="1702"/>
                    <a:pt x="1" y="1769"/>
                  </a:cubicBezTo>
                  <a:cubicBezTo>
                    <a:pt x="1" y="1802"/>
                    <a:pt x="1" y="1835"/>
                    <a:pt x="1" y="1869"/>
                  </a:cubicBezTo>
                  <a:cubicBezTo>
                    <a:pt x="1" y="1902"/>
                    <a:pt x="34" y="1935"/>
                    <a:pt x="34" y="1969"/>
                  </a:cubicBezTo>
                  <a:cubicBezTo>
                    <a:pt x="51" y="1985"/>
                    <a:pt x="68" y="1994"/>
                    <a:pt x="84" y="1994"/>
                  </a:cubicBezTo>
                  <a:cubicBezTo>
                    <a:pt x="101" y="1994"/>
                    <a:pt x="118" y="1985"/>
                    <a:pt x="134" y="1969"/>
                  </a:cubicBezTo>
                  <a:cubicBezTo>
                    <a:pt x="168" y="1935"/>
                    <a:pt x="201" y="1902"/>
                    <a:pt x="201" y="1869"/>
                  </a:cubicBezTo>
                  <a:lnTo>
                    <a:pt x="1302" y="301"/>
                  </a:lnTo>
                  <a:lnTo>
                    <a:pt x="201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2" name="Google Shape;1422;p114"/>
            <p:cNvSpPr/>
            <p:nvPr/>
          </p:nvSpPr>
          <p:spPr>
            <a:xfrm>
              <a:off x="1687200" y="2122800"/>
              <a:ext cx="32550" cy="50050"/>
            </a:xfrm>
            <a:custGeom>
              <a:rect b="b" l="l" r="r" t="t"/>
              <a:pathLst>
                <a:path extrusionOk="0" h="2002" w="1302">
                  <a:moveTo>
                    <a:pt x="1202" y="0"/>
                  </a:moveTo>
                  <a:cubicBezTo>
                    <a:pt x="1168" y="34"/>
                    <a:pt x="1135" y="67"/>
                    <a:pt x="1102" y="100"/>
                  </a:cubicBezTo>
                  <a:lnTo>
                    <a:pt x="1" y="1702"/>
                  </a:lnTo>
                  <a:lnTo>
                    <a:pt x="1102" y="2002"/>
                  </a:lnTo>
                  <a:lnTo>
                    <a:pt x="1202" y="2002"/>
                  </a:lnTo>
                  <a:cubicBezTo>
                    <a:pt x="1235" y="1968"/>
                    <a:pt x="1268" y="1935"/>
                    <a:pt x="1268" y="1902"/>
                  </a:cubicBezTo>
                  <a:cubicBezTo>
                    <a:pt x="1302" y="1835"/>
                    <a:pt x="1302" y="1802"/>
                    <a:pt x="1302" y="1735"/>
                  </a:cubicBezTo>
                  <a:cubicBezTo>
                    <a:pt x="1302" y="1702"/>
                    <a:pt x="1302" y="1702"/>
                    <a:pt x="1302" y="1668"/>
                  </a:cubicBezTo>
                  <a:cubicBezTo>
                    <a:pt x="1302" y="1635"/>
                    <a:pt x="1268" y="1635"/>
                    <a:pt x="1235" y="1635"/>
                  </a:cubicBezTo>
                  <a:lnTo>
                    <a:pt x="501" y="1401"/>
                  </a:lnTo>
                  <a:lnTo>
                    <a:pt x="1235" y="367"/>
                  </a:lnTo>
                  <a:cubicBezTo>
                    <a:pt x="1268" y="301"/>
                    <a:pt x="1302" y="267"/>
                    <a:pt x="1302" y="234"/>
                  </a:cubicBezTo>
                  <a:cubicBezTo>
                    <a:pt x="1302" y="200"/>
                    <a:pt x="1302" y="167"/>
                    <a:pt x="1302" y="134"/>
                  </a:cubicBezTo>
                  <a:cubicBezTo>
                    <a:pt x="1302" y="67"/>
                    <a:pt x="1302" y="34"/>
                    <a:pt x="126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3" name="Google Shape;1423;p114"/>
            <p:cNvSpPr/>
            <p:nvPr/>
          </p:nvSpPr>
          <p:spPr>
            <a:xfrm>
              <a:off x="1723900" y="2114450"/>
              <a:ext cx="31725" cy="50075"/>
            </a:xfrm>
            <a:custGeom>
              <a:rect b="b" l="l" r="r" t="t"/>
              <a:pathLst>
                <a:path extrusionOk="0" h="2003" w="1269">
                  <a:moveTo>
                    <a:pt x="1135" y="1"/>
                  </a:moveTo>
                  <a:lnTo>
                    <a:pt x="835" y="168"/>
                  </a:lnTo>
                  <a:cubicBezTo>
                    <a:pt x="768" y="201"/>
                    <a:pt x="734" y="234"/>
                    <a:pt x="701" y="301"/>
                  </a:cubicBezTo>
                  <a:cubicBezTo>
                    <a:pt x="668" y="334"/>
                    <a:pt x="668" y="368"/>
                    <a:pt x="668" y="434"/>
                  </a:cubicBezTo>
                  <a:cubicBezTo>
                    <a:pt x="668" y="468"/>
                    <a:pt x="668" y="501"/>
                    <a:pt x="701" y="534"/>
                  </a:cubicBezTo>
                  <a:cubicBezTo>
                    <a:pt x="718" y="551"/>
                    <a:pt x="734" y="559"/>
                    <a:pt x="755" y="559"/>
                  </a:cubicBezTo>
                  <a:cubicBezTo>
                    <a:pt x="776" y="559"/>
                    <a:pt x="801" y="551"/>
                    <a:pt x="835" y="534"/>
                  </a:cubicBezTo>
                  <a:lnTo>
                    <a:pt x="901" y="501"/>
                  </a:lnTo>
                  <a:lnTo>
                    <a:pt x="901" y="1202"/>
                  </a:lnTo>
                  <a:cubicBezTo>
                    <a:pt x="835" y="1302"/>
                    <a:pt x="768" y="1368"/>
                    <a:pt x="701" y="1468"/>
                  </a:cubicBezTo>
                  <a:cubicBezTo>
                    <a:pt x="668" y="1502"/>
                    <a:pt x="601" y="1569"/>
                    <a:pt x="568" y="1602"/>
                  </a:cubicBezTo>
                  <a:lnTo>
                    <a:pt x="468" y="1602"/>
                  </a:lnTo>
                  <a:cubicBezTo>
                    <a:pt x="434" y="1569"/>
                    <a:pt x="434" y="1535"/>
                    <a:pt x="434" y="1435"/>
                  </a:cubicBezTo>
                  <a:lnTo>
                    <a:pt x="434" y="401"/>
                  </a:lnTo>
                  <a:lnTo>
                    <a:pt x="167" y="568"/>
                  </a:lnTo>
                  <a:cubicBezTo>
                    <a:pt x="101" y="601"/>
                    <a:pt x="67" y="635"/>
                    <a:pt x="34" y="668"/>
                  </a:cubicBezTo>
                  <a:cubicBezTo>
                    <a:pt x="1" y="735"/>
                    <a:pt x="1" y="768"/>
                    <a:pt x="1" y="835"/>
                  </a:cubicBezTo>
                  <a:cubicBezTo>
                    <a:pt x="1" y="868"/>
                    <a:pt x="1" y="901"/>
                    <a:pt x="34" y="935"/>
                  </a:cubicBezTo>
                  <a:cubicBezTo>
                    <a:pt x="51" y="951"/>
                    <a:pt x="67" y="960"/>
                    <a:pt x="88" y="960"/>
                  </a:cubicBezTo>
                  <a:cubicBezTo>
                    <a:pt x="109" y="960"/>
                    <a:pt x="134" y="951"/>
                    <a:pt x="167" y="935"/>
                  </a:cubicBezTo>
                  <a:lnTo>
                    <a:pt x="201" y="901"/>
                  </a:lnTo>
                  <a:lnTo>
                    <a:pt x="201" y="1669"/>
                  </a:lnTo>
                  <a:cubicBezTo>
                    <a:pt x="201" y="1735"/>
                    <a:pt x="201" y="1802"/>
                    <a:pt x="234" y="1869"/>
                  </a:cubicBezTo>
                  <a:cubicBezTo>
                    <a:pt x="234" y="1935"/>
                    <a:pt x="301" y="1969"/>
                    <a:pt x="368" y="2002"/>
                  </a:cubicBezTo>
                  <a:cubicBezTo>
                    <a:pt x="434" y="2002"/>
                    <a:pt x="501" y="2002"/>
                    <a:pt x="568" y="1969"/>
                  </a:cubicBezTo>
                  <a:cubicBezTo>
                    <a:pt x="601" y="1902"/>
                    <a:pt x="668" y="1869"/>
                    <a:pt x="701" y="1835"/>
                  </a:cubicBezTo>
                  <a:cubicBezTo>
                    <a:pt x="801" y="1769"/>
                    <a:pt x="835" y="1669"/>
                    <a:pt x="901" y="1602"/>
                  </a:cubicBezTo>
                  <a:lnTo>
                    <a:pt x="901" y="1702"/>
                  </a:lnTo>
                  <a:lnTo>
                    <a:pt x="1135" y="1569"/>
                  </a:lnTo>
                  <a:cubicBezTo>
                    <a:pt x="1168" y="1535"/>
                    <a:pt x="1201" y="1502"/>
                    <a:pt x="1235" y="1468"/>
                  </a:cubicBezTo>
                  <a:cubicBezTo>
                    <a:pt x="1268" y="1402"/>
                    <a:pt x="1268" y="1368"/>
                    <a:pt x="1268" y="1302"/>
                  </a:cubicBezTo>
                  <a:cubicBezTo>
                    <a:pt x="1268" y="1268"/>
                    <a:pt x="1268" y="1235"/>
                    <a:pt x="1235" y="1202"/>
                  </a:cubicBezTo>
                  <a:cubicBezTo>
                    <a:pt x="1218" y="1185"/>
                    <a:pt x="1201" y="1177"/>
                    <a:pt x="1185" y="1177"/>
                  </a:cubicBezTo>
                  <a:cubicBezTo>
                    <a:pt x="1168" y="1177"/>
                    <a:pt x="1151" y="1185"/>
                    <a:pt x="1135" y="1202"/>
                  </a:cubicBezTo>
                  <a:lnTo>
                    <a:pt x="1135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4" name="Google Shape;1424;p114"/>
            <p:cNvSpPr/>
            <p:nvPr/>
          </p:nvSpPr>
          <p:spPr>
            <a:xfrm>
              <a:off x="1761425" y="2094025"/>
              <a:ext cx="29225" cy="54175"/>
            </a:xfrm>
            <a:custGeom>
              <a:rect b="b" l="l" r="r" t="t"/>
              <a:pathLst>
                <a:path extrusionOk="0" h="2167" w="1169">
                  <a:moveTo>
                    <a:pt x="985" y="0"/>
                  </a:moveTo>
                  <a:cubicBezTo>
                    <a:pt x="943" y="0"/>
                    <a:pt x="901" y="17"/>
                    <a:pt x="868" y="51"/>
                  </a:cubicBezTo>
                  <a:cubicBezTo>
                    <a:pt x="835" y="84"/>
                    <a:pt x="768" y="117"/>
                    <a:pt x="735" y="184"/>
                  </a:cubicBezTo>
                  <a:cubicBezTo>
                    <a:pt x="634" y="284"/>
                    <a:pt x="568" y="417"/>
                    <a:pt x="501" y="518"/>
                  </a:cubicBezTo>
                  <a:lnTo>
                    <a:pt x="501" y="317"/>
                  </a:lnTo>
                  <a:lnTo>
                    <a:pt x="201" y="551"/>
                  </a:lnTo>
                  <a:cubicBezTo>
                    <a:pt x="134" y="584"/>
                    <a:pt x="101" y="618"/>
                    <a:pt x="67" y="684"/>
                  </a:cubicBezTo>
                  <a:cubicBezTo>
                    <a:pt x="67" y="718"/>
                    <a:pt x="34" y="751"/>
                    <a:pt x="34" y="818"/>
                  </a:cubicBezTo>
                  <a:cubicBezTo>
                    <a:pt x="34" y="851"/>
                    <a:pt x="34" y="884"/>
                    <a:pt x="67" y="918"/>
                  </a:cubicBezTo>
                  <a:cubicBezTo>
                    <a:pt x="84" y="934"/>
                    <a:pt x="101" y="943"/>
                    <a:pt x="122" y="943"/>
                  </a:cubicBezTo>
                  <a:cubicBezTo>
                    <a:pt x="142" y="943"/>
                    <a:pt x="167" y="934"/>
                    <a:pt x="201" y="918"/>
                  </a:cubicBezTo>
                  <a:lnTo>
                    <a:pt x="268" y="851"/>
                  </a:lnTo>
                  <a:lnTo>
                    <a:pt x="268" y="1685"/>
                  </a:lnTo>
                  <a:lnTo>
                    <a:pt x="134" y="1785"/>
                  </a:lnTo>
                  <a:cubicBezTo>
                    <a:pt x="101" y="1785"/>
                    <a:pt x="34" y="1852"/>
                    <a:pt x="34" y="1885"/>
                  </a:cubicBezTo>
                  <a:cubicBezTo>
                    <a:pt x="1" y="1919"/>
                    <a:pt x="1" y="1985"/>
                    <a:pt x="1" y="2019"/>
                  </a:cubicBezTo>
                  <a:cubicBezTo>
                    <a:pt x="1" y="2085"/>
                    <a:pt x="1" y="2085"/>
                    <a:pt x="34" y="2152"/>
                  </a:cubicBezTo>
                  <a:cubicBezTo>
                    <a:pt x="34" y="2163"/>
                    <a:pt x="38" y="2167"/>
                    <a:pt x="45" y="2167"/>
                  </a:cubicBezTo>
                  <a:cubicBezTo>
                    <a:pt x="60" y="2167"/>
                    <a:pt x="90" y="2152"/>
                    <a:pt x="134" y="2152"/>
                  </a:cubicBezTo>
                  <a:lnTo>
                    <a:pt x="835" y="1718"/>
                  </a:lnTo>
                  <a:cubicBezTo>
                    <a:pt x="868" y="1685"/>
                    <a:pt x="901" y="1652"/>
                    <a:pt x="935" y="1618"/>
                  </a:cubicBezTo>
                  <a:cubicBezTo>
                    <a:pt x="968" y="1552"/>
                    <a:pt x="968" y="1518"/>
                    <a:pt x="968" y="1452"/>
                  </a:cubicBezTo>
                  <a:cubicBezTo>
                    <a:pt x="968" y="1418"/>
                    <a:pt x="968" y="1385"/>
                    <a:pt x="935" y="1351"/>
                  </a:cubicBezTo>
                  <a:cubicBezTo>
                    <a:pt x="918" y="1335"/>
                    <a:pt x="901" y="1326"/>
                    <a:pt x="885" y="1326"/>
                  </a:cubicBezTo>
                  <a:cubicBezTo>
                    <a:pt x="868" y="1326"/>
                    <a:pt x="851" y="1335"/>
                    <a:pt x="835" y="1351"/>
                  </a:cubicBezTo>
                  <a:lnTo>
                    <a:pt x="501" y="1552"/>
                  </a:lnTo>
                  <a:lnTo>
                    <a:pt x="501" y="1018"/>
                  </a:lnTo>
                  <a:cubicBezTo>
                    <a:pt x="601" y="818"/>
                    <a:pt x="668" y="684"/>
                    <a:pt x="735" y="584"/>
                  </a:cubicBezTo>
                  <a:cubicBezTo>
                    <a:pt x="768" y="518"/>
                    <a:pt x="835" y="484"/>
                    <a:pt x="868" y="417"/>
                  </a:cubicBezTo>
                  <a:lnTo>
                    <a:pt x="1035" y="417"/>
                  </a:lnTo>
                  <a:cubicBezTo>
                    <a:pt x="1068" y="384"/>
                    <a:pt x="1101" y="351"/>
                    <a:pt x="1135" y="317"/>
                  </a:cubicBezTo>
                  <a:cubicBezTo>
                    <a:pt x="1168" y="284"/>
                    <a:pt x="1168" y="217"/>
                    <a:pt x="1168" y="184"/>
                  </a:cubicBezTo>
                  <a:cubicBezTo>
                    <a:pt x="1168" y="117"/>
                    <a:pt x="1135" y="84"/>
                    <a:pt x="1101" y="51"/>
                  </a:cubicBezTo>
                  <a:cubicBezTo>
                    <a:pt x="1068" y="17"/>
                    <a:pt x="1026" y="0"/>
                    <a:pt x="985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5" name="Google Shape;1425;p114"/>
            <p:cNvSpPr/>
            <p:nvPr/>
          </p:nvSpPr>
          <p:spPr>
            <a:xfrm>
              <a:off x="1795625" y="2062750"/>
              <a:ext cx="26700" cy="63200"/>
            </a:xfrm>
            <a:custGeom>
              <a:rect b="b" l="l" r="r" t="t"/>
              <a:pathLst>
                <a:path extrusionOk="0" h="2528" w="1068">
                  <a:moveTo>
                    <a:pt x="667" y="1"/>
                  </a:moveTo>
                  <a:lnTo>
                    <a:pt x="234" y="201"/>
                  </a:lnTo>
                  <a:cubicBezTo>
                    <a:pt x="200" y="234"/>
                    <a:pt x="167" y="267"/>
                    <a:pt x="134" y="334"/>
                  </a:cubicBezTo>
                  <a:cubicBezTo>
                    <a:pt x="100" y="368"/>
                    <a:pt x="100" y="401"/>
                    <a:pt x="100" y="468"/>
                  </a:cubicBezTo>
                  <a:cubicBezTo>
                    <a:pt x="100" y="501"/>
                    <a:pt x="100" y="534"/>
                    <a:pt x="134" y="568"/>
                  </a:cubicBezTo>
                  <a:cubicBezTo>
                    <a:pt x="150" y="584"/>
                    <a:pt x="167" y="593"/>
                    <a:pt x="184" y="593"/>
                  </a:cubicBezTo>
                  <a:cubicBezTo>
                    <a:pt x="200" y="593"/>
                    <a:pt x="217" y="584"/>
                    <a:pt x="234" y="568"/>
                  </a:cubicBezTo>
                  <a:lnTo>
                    <a:pt x="434" y="468"/>
                  </a:lnTo>
                  <a:lnTo>
                    <a:pt x="434" y="1969"/>
                  </a:lnTo>
                  <a:lnTo>
                    <a:pt x="167" y="2135"/>
                  </a:lnTo>
                  <a:cubicBezTo>
                    <a:pt x="100" y="2169"/>
                    <a:pt x="67" y="2202"/>
                    <a:pt x="34" y="2269"/>
                  </a:cubicBezTo>
                  <a:cubicBezTo>
                    <a:pt x="34" y="2302"/>
                    <a:pt x="0" y="2336"/>
                    <a:pt x="0" y="2402"/>
                  </a:cubicBezTo>
                  <a:cubicBezTo>
                    <a:pt x="0" y="2436"/>
                    <a:pt x="0" y="2469"/>
                    <a:pt x="34" y="2502"/>
                  </a:cubicBezTo>
                  <a:cubicBezTo>
                    <a:pt x="50" y="2519"/>
                    <a:pt x="67" y="2527"/>
                    <a:pt x="88" y="2527"/>
                  </a:cubicBezTo>
                  <a:cubicBezTo>
                    <a:pt x="109" y="2527"/>
                    <a:pt x="134" y="2519"/>
                    <a:pt x="167" y="2502"/>
                  </a:cubicBezTo>
                  <a:lnTo>
                    <a:pt x="934" y="2069"/>
                  </a:lnTo>
                  <a:cubicBezTo>
                    <a:pt x="968" y="2069"/>
                    <a:pt x="1034" y="2002"/>
                    <a:pt x="1034" y="1969"/>
                  </a:cubicBezTo>
                  <a:cubicBezTo>
                    <a:pt x="1068" y="1935"/>
                    <a:pt x="1068" y="1869"/>
                    <a:pt x="1068" y="1835"/>
                  </a:cubicBezTo>
                  <a:cubicBezTo>
                    <a:pt x="1068" y="1769"/>
                    <a:pt x="1068" y="1735"/>
                    <a:pt x="1034" y="1702"/>
                  </a:cubicBezTo>
                  <a:cubicBezTo>
                    <a:pt x="1034" y="1685"/>
                    <a:pt x="1026" y="1677"/>
                    <a:pt x="1009" y="1677"/>
                  </a:cubicBezTo>
                  <a:cubicBezTo>
                    <a:pt x="993" y="1677"/>
                    <a:pt x="968" y="1685"/>
                    <a:pt x="934" y="1702"/>
                  </a:cubicBezTo>
                  <a:lnTo>
                    <a:pt x="667" y="1869"/>
                  </a:lnTo>
                  <a:lnTo>
                    <a:pt x="667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6" name="Google Shape;1426;p114"/>
            <p:cNvSpPr/>
            <p:nvPr/>
          </p:nvSpPr>
          <p:spPr>
            <a:xfrm>
              <a:off x="1830650" y="2056925"/>
              <a:ext cx="25875" cy="49000"/>
            </a:xfrm>
            <a:custGeom>
              <a:rect b="b" l="l" r="r" t="t"/>
              <a:pathLst>
                <a:path extrusionOk="0" h="1960" w="1035">
                  <a:moveTo>
                    <a:pt x="868" y="0"/>
                  </a:moveTo>
                  <a:lnTo>
                    <a:pt x="834" y="33"/>
                  </a:lnTo>
                  <a:lnTo>
                    <a:pt x="801" y="67"/>
                  </a:lnTo>
                  <a:lnTo>
                    <a:pt x="667" y="67"/>
                  </a:lnTo>
                  <a:cubicBezTo>
                    <a:pt x="601" y="100"/>
                    <a:pt x="534" y="100"/>
                    <a:pt x="501" y="134"/>
                  </a:cubicBezTo>
                  <a:cubicBezTo>
                    <a:pt x="334" y="234"/>
                    <a:pt x="234" y="367"/>
                    <a:pt x="134" y="500"/>
                  </a:cubicBezTo>
                  <a:cubicBezTo>
                    <a:pt x="67" y="634"/>
                    <a:pt x="34" y="767"/>
                    <a:pt x="34" y="901"/>
                  </a:cubicBezTo>
                  <a:cubicBezTo>
                    <a:pt x="34" y="967"/>
                    <a:pt x="67" y="1068"/>
                    <a:pt x="134" y="1134"/>
                  </a:cubicBezTo>
                  <a:cubicBezTo>
                    <a:pt x="159" y="1160"/>
                    <a:pt x="190" y="1171"/>
                    <a:pt x="228" y="1171"/>
                  </a:cubicBezTo>
                  <a:cubicBezTo>
                    <a:pt x="291" y="1171"/>
                    <a:pt x="377" y="1142"/>
                    <a:pt x="501" y="1101"/>
                  </a:cubicBezTo>
                  <a:cubicBezTo>
                    <a:pt x="567" y="1068"/>
                    <a:pt x="634" y="1034"/>
                    <a:pt x="734" y="1034"/>
                  </a:cubicBezTo>
                  <a:cubicBezTo>
                    <a:pt x="801" y="1034"/>
                    <a:pt x="801" y="1068"/>
                    <a:pt x="801" y="1101"/>
                  </a:cubicBezTo>
                  <a:cubicBezTo>
                    <a:pt x="801" y="1168"/>
                    <a:pt x="768" y="1201"/>
                    <a:pt x="768" y="1201"/>
                  </a:cubicBezTo>
                  <a:cubicBezTo>
                    <a:pt x="701" y="1301"/>
                    <a:pt x="601" y="1368"/>
                    <a:pt x="501" y="1434"/>
                  </a:cubicBezTo>
                  <a:cubicBezTo>
                    <a:pt x="467" y="1468"/>
                    <a:pt x="401" y="1468"/>
                    <a:pt x="334" y="1501"/>
                  </a:cubicBezTo>
                  <a:cubicBezTo>
                    <a:pt x="301" y="1501"/>
                    <a:pt x="267" y="1501"/>
                    <a:pt x="234" y="1468"/>
                  </a:cubicBezTo>
                  <a:cubicBezTo>
                    <a:pt x="200" y="1401"/>
                    <a:pt x="200" y="1368"/>
                    <a:pt x="167" y="1368"/>
                  </a:cubicBezTo>
                  <a:lnTo>
                    <a:pt x="100" y="1368"/>
                  </a:lnTo>
                  <a:cubicBezTo>
                    <a:pt x="67" y="1401"/>
                    <a:pt x="34" y="1434"/>
                    <a:pt x="34" y="1468"/>
                  </a:cubicBezTo>
                  <a:cubicBezTo>
                    <a:pt x="0" y="1535"/>
                    <a:pt x="0" y="1601"/>
                    <a:pt x="0" y="1668"/>
                  </a:cubicBezTo>
                  <a:lnTo>
                    <a:pt x="0" y="1801"/>
                  </a:lnTo>
                  <a:cubicBezTo>
                    <a:pt x="0" y="1835"/>
                    <a:pt x="0" y="1901"/>
                    <a:pt x="34" y="1935"/>
                  </a:cubicBezTo>
                  <a:cubicBezTo>
                    <a:pt x="34" y="1951"/>
                    <a:pt x="42" y="1960"/>
                    <a:pt x="55" y="1960"/>
                  </a:cubicBezTo>
                  <a:cubicBezTo>
                    <a:pt x="67" y="1960"/>
                    <a:pt x="84" y="1951"/>
                    <a:pt x="100" y="1935"/>
                  </a:cubicBezTo>
                  <a:cubicBezTo>
                    <a:pt x="134" y="1935"/>
                    <a:pt x="134" y="1935"/>
                    <a:pt x="134" y="1901"/>
                  </a:cubicBezTo>
                  <a:cubicBezTo>
                    <a:pt x="167" y="1901"/>
                    <a:pt x="167" y="1868"/>
                    <a:pt x="167" y="1868"/>
                  </a:cubicBezTo>
                  <a:lnTo>
                    <a:pt x="334" y="1868"/>
                  </a:lnTo>
                  <a:cubicBezTo>
                    <a:pt x="401" y="1835"/>
                    <a:pt x="467" y="1801"/>
                    <a:pt x="534" y="1768"/>
                  </a:cubicBezTo>
                  <a:cubicBezTo>
                    <a:pt x="701" y="1701"/>
                    <a:pt x="834" y="1535"/>
                    <a:pt x="934" y="1368"/>
                  </a:cubicBezTo>
                  <a:cubicBezTo>
                    <a:pt x="1001" y="1234"/>
                    <a:pt x="1034" y="1134"/>
                    <a:pt x="1034" y="1001"/>
                  </a:cubicBezTo>
                  <a:cubicBezTo>
                    <a:pt x="1034" y="901"/>
                    <a:pt x="1034" y="834"/>
                    <a:pt x="968" y="767"/>
                  </a:cubicBezTo>
                  <a:cubicBezTo>
                    <a:pt x="934" y="701"/>
                    <a:pt x="868" y="667"/>
                    <a:pt x="801" y="667"/>
                  </a:cubicBezTo>
                  <a:cubicBezTo>
                    <a:pt x="701" y="701"/>
                    <a:pt x="601" y="734"/>
                    <a:pt x="501" y="767"/>
                  </a:cubicBezTo>
                  <a:cubicBezTo>
                    <a:pt x="434" y="801"/>
                    <a:pt x="401" y="801"/>
                    <a:pt x="334" y="801"/>
                  </a:cubicBezTo>
                  <a:cubicBezTo>
                    <a:pt x="301" y="801"/>
                    <a:pt x="301" y="767"/>
                    <a:pt x="301" y="767"/>
                  </a:cubicBezTo>
                  <a:cubicBezTo>
                    <a:pt x="301" y="734"/>
                    <a:pt x="301" y="701"/>
                    <a:pt x="334" y="667"/>
                  </a:cubicBezTo>
                  <a:cubicBezTo>
                    <a:pt x="367" y="601"/>
                    <a:pt x="434" y="534"/>
                    <a:pt x="534" y="500"/>
                  </a:cubicBezTo>
                  <a:cubicBezTo>
                    <a:pt x="567" y="467"/>
                    <a:pt x="601" y="434"/>
                    <a:pt x="667" y="434"/>
                  </a:cubicBezTo>
                  <a:lnTo>
                    <a:pt x="768" y="434"/>
                  </a:lnTo>
                  <a:cubicBezTo>
                    <a:pt x="768" y="467"/>
                    <a:pt x="768" y="500"/>
                    <a:pt x="801" y="534"/>
                  </a:cubicBezTo>
                  <a:cubicBezTo>
                    <a:pt x="818" y="550"/>
                    <a:pt x="834" y="559"/>
                    <a:pt x="847" y="559"/>
                  </a:cubicBezTo>
                  <a:cubicBezTo>
                    <a:pt x="859" y="559"/>
                    <a:pt x="868" y="550"/>
                    <a:pt x="868" y="534"/>
                  </a:cubicBezTo>
                  <a:cubicBezTo>
                    <a:pt x="934" y="500"/>
                    <a:pt x="968" y="467"/>
                    <a:pt x="968" y="400"/>
                  </a:cubicBezTo>
                  <a:cubicBezTo>
                    <a:pt x="968" y="334"/>
                    <a:pt x="968" y="300"/>
                    <a:pt x="968" y="234"/>
                  </a:cubicBezTo>
                  <a:lnTo>
                    <a:pt x="968" y="134"/>
                  </a:lnTo>
                  <a:cubicBezTo>
                    <a:pt x="968" y="100"/>
                    <a:pt x="968" y="33"/>
                    <a:pt x="934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7" name="Google Shape;1427;p114"/>
            <p:cNvSpPr/>
            <p:nvPr/>
          </p:nvSpPr>
          <p:spPr>
            <a:xfrm>
              <a:off x="1863175" y="2038575"/>
              <a:ext cx="30050" cy="45250"/>
            </a:xfrm>
            <a:custGeom>
              <a:rect b="b" l="l" r="r" t="t"/>
              <a:pathLst>
                <a:path extrusionOk="0" h="1810" w="1202">
                  <a:moveTo>
                    <a:pt x="801" y="367"/>
                  </a:moveTo>
                  <a:cubicBezTo>
                    <a:pt x="834" y="401"/>
                    <a:pt x="901" y="467"/>
                    <a:pt x="934" y="534"/>
                  </a:cubicBezTo>
                  <a:lnTo>
                    <a:pt x="267" y="901"/>
                  </a:lnTo>
                  <a:cubicBezTo>
                    <a:pt x="267" y="801"/>
                    <a:pt x="334" y="701"/>
                    <a:pt x="401" y="601"/>
                  </a:cubicBezTo>
                  <a:cubicBezTo>
                    <a:pt x="434" y="534"/>
                    <a:pt x="501" y="467"/>
                    <a:pt x="601" y="434"/>
                  </a:cubicBezTo>
                  <a:cubicBezTo>
                    <a:pt x="634" y="367"/>
                    <a:pt x="701" y="367"/>
                    <a:pt x="801" y="367"/>
                  </a:cubicBezTo>
                  <a:close/>
                  <a:moveTo>
                    <a:pt x="868" y="0"/>
                  </a:moveTo>
                  <a:cubicBezTo>
                    <a:pt x="767" y="0"/>
                    <a:pt x="667" y="34"/>
                    <a:pt x="601" y="67"/>
                  </a:cubicBezTo>
                  <a:cubicBezTo>
                    <a:pt x="434" y="167"/>
                    <a:pt x="267" y="334"/>
                    <a:pt x="200" y="534"/>
                  </a:cubicBezTo>
                  <a:cubicBezTo>
                    <a:pt x="67" y="734"/>
                    <a:pt x="0" y="1001"/>
                    <a:pt x="0" y="1234"/>
                  </a:cubicBezTo>
                  <a:cubicBezTo>
                    <a:pt x="0" y="1401"/>
                    <a:pt x="34" y="1601"/>
                    <a:pt x="167" y="1735"/>
                  </a:cubicBezTo>
                  <a:cubicBezTo>
                    <a:pt x="217" y="1785"/>
                    <a:pt x="275" y="1810"/>
                    <a:pt x="342" y="1810"/>
                  </a:cubicBezTo>
                  <a:cubicBezTo>
                    <a:pt x="409" y="1810"/>
                    <a:pt x="484" y="1785"/>
                    <a:pt x="567" y="1735"/>
                  </a:cubicBezTo>
                  <a:cubicBezTo>
                    <a:pt x="701" y="1635"/>
                    <a:pt x="801" y="1568"/>
                    <a:pt x="901" y="1468"/>
                  </a:cubicBezTo>
                  <a:cubicBezTo>
                    <a:pt x="1001" y="1401"/>
                    <a:pt x="1068" y="1335"/>
                    <a:pt x="1134" y="1234"/>
                  </a:cubicBezTo>
                  <a:cubicBezTo>
                    <a:pt x="1134" y="1201"/>
                    <a:pt x="1168" y="1134"/>
                    <a:pt x="1168" y="1101"/>
                  </a:cubicBezTo>
                  <a:cubicBezTo>
                    <a:pt x="1168" y="1068"/>
                    <a:pt x="1168" y="1034"/>
                    <a:pt x="1134" y="1001"/>
                  </a:cubicBezTo>
                  <a:cubicBezTo>
                    <a:pt x="1118" y="984"/>
                    <a:pt x="1101" y="976"/>
                    <a:pt x="1089" y="976"/>
                  </a:cubicBezTo>
                  <a:cubicBezTo>
                    <a:pt x="1076" y="976"/>
                    <a:pt x="1068" y="984"/>
                    <a:pt x="1068" y="1001"/>
                  </a:cubicBezTo>
                  <a:cubicBezTo>
                    <a:pt x="1001" y="1034"/>
                    <a:pt x="968" y="1068"/>
                    <a:pt x="934" y="1101"/>
                  </a:cubicBezTo>
                  <a:cubicBezTo>
                    <a:pt x="834" y="1201"/>
                    <a:pt x="734" y="1301"/>
                    <a:pt x="601" y="1368"/>
                  </a:cubicBezTo>
                  <a:cubicBezTo>
                    <a:pt x="553" y="1391"/>
                    <a:pt x="490" y="1415"/>
                    <a:pt x="433" y="1415"/>
                  </a:cubicBezTo>
                  <a:cubicBezTo>
                    <a:pt x="409" y="1415"/>
                    <a:pt x="387" y="1411"/>
                    <a:pt x="367" y="1401"/>
                  </a:cubicBezTo>
                  <a:cubicBezTo>
                    <a:pt x="300" y="1401"/>
                    <a:pt x="267" y="1335"/>
                    <a:pt x="234" y="1268"/>
                  </a:cubicBezTo>
                  <a:lnTo>
                    <a:pt x="1168" y="734"/>
                  </a:lnTo>
                  <a:lnTo>
                    <a:pt x="1201" y="567"/>
                  </a:lnTo>
                  <a:cubicBezTo>
                    <a:pt x="1201" y="467"/>
                    <a:pt x="1168" y="367"/>
                    <a:pt x="1168" y="300"/>
                  </a:cubicBezTo>
                  <a:cubicBezTo>
                    <a:pt x="1134" y="200"/>
                    <a:pt x="1101" y="134"/>
                    <a:pt x="1034" y="67"/>
                  </a:cubicBezTo>
                  <a:cubicBezTo>
                    <a:pt x="968" y="34"/>
                    <a:pt x="934" y="0"/>
                    <a:pt x="86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8" name="Google Shape;1428;p114"/>
            <p:cNvSpPr/>
            <p:nvPr/>
          </p:nvSpPr>
          <p:spPr>
            <a:xfrm>
              <a:off x="1899850" y="2009375"/>
              <a:ext cx="29225" cy="52050"/>
            </a:xfrm>
            <a:custGeom>
              <a:rect b="b" l="l" r="r" t="t"/>
              <a:pathLst>
                <a:path extrusionOk="0" h="2082" w="1169">
                  <a:moveTo>
                    <a:pt x="335" y="1"/>
                  </a:moveTo>
                  <a:cubicBezTo>
                    <a:pt x="301" y="34"/>
                    <a:pt x="268" y="67"/>
                    <a:pt x="268" y="101"/>
                  </a:cubicBezTo>
                  <a:cubicBezTo>
                    <a:pt x="234" y="168"/>
                    <a:pt x="234" y="234"/>
                    <a:pt x="234" y="301"/>
                  </a:cubicBezTo>
                  <a:lnTo>
                    <a:pt x="234" y="635"/>
                  </a:lnTo>
                  <a:lnTo>
                    <a:pt x="168" y="668"/>
                  </a:lnTo>
                  <a:cubicBezTo>
                    <a:pt x="101" y="701"/>
                    <a:pt x="68" y="735"/>
                    <a:pt x="34" y="801"/>
                  </a:cubicBezTo>
                  <a:cubicBezTo>
                    <a:pt x="1" y="835"/>
                    <a:pt x="1" y="868"/>
                    <a:pt x="1" y="935"/>
                  </a:cubicBezTo>
                  <a:cubicBezTo>
                    <a:pt x="1" y="968"/>
                    <a:pt x="1" y="1001"/>
                    <a:pt x="34" y="1035"/>
                  </a:cubicBezTo>
                  <a:cubicBezTo>
                    <a:pt x="51" y="1051"/>
                    <a:pt x="68" y="1060"/>
                    <a:pt x="89" y="1060"/>
                  </a:cubicBezTo>
                  <a:cubicBezTo>
                    <a:pt x="109" y="1060"/>
                    <a:pt x="134" y="1051"/>
                    <a:pt x="168" y="1035"/>
                  </a:cubicBezTo>
                  <a:lnTo>
                    <a:pt x="234" y="1001"/>
                  </a:lnTo>
                  <a:lnTo>
                    <a:pt x="234" y="1769"/>
                  </a:lnTo>
                  <a:cubicBezTo>
                    <a:pt x="234" y="1869"/>
                    <a:pt x="268" y="1969"/>
                    <a:pt x="335" y="2036"/>
                  </a:cubicBezTo>
                  <a:cubicBezTo>
                    <a:pt x="365" y="2065"/>
                    <a:pt x="401" y="2082"/>
                    <a:pt x="448" y="2082"/>
                  </a:cubicBezTo>
                  <a:cubicBezTo>
                    <a:pt x="505" y="2082"/>
                    <a:pt x="576" y="2057"/>
                    <a:pt x="668" y="2002"/>
                  </a:cubicBezTo>
                  <a:cubicBezTo>
                    <a:pt x="768" y="1935"/>
                    <a:pt x="835" y="1869"/>
                    <a:pt x="935" y="1769"/>
                  </a:cubicBezTo>
                  <a:cubicBezTo>
                    <a:pt x="1002" y="1702"/>
                    <a:pt x="1102" y="1602"/>
                    <a:pt x="1135" y="1502"/>
                  </a:cubicBezTo>
                  <a:cubicBezTo>
                    <a:pt x="1168" y="1468"/>
                    <a:pt x="1168" y="1435"/>
                    <a:pt x="1168" y="1368"/>
                  </a:cubicBezTo>
                  <a:cubicBezTo>
                    <a:pt x="1168" y="1335"/>
                    <a:pt x="1168" y="1302"/>
                    <a:pt x="1135" y="1268"/>
                  </a:cubicBezTo>
                  <a:cubicBezTo>
                    <a:pt x="1135" y="1252"/>
                    <a:pt x="1127" y="1243"/>
                    <a:pt x="1114" y="1243"/>
                  </a:cubicBezTo>
                  <a:cubicBezTo>
                    <a:pt x="1102" y="1243"/>
                    <a:pt x="1085" y="1252"/>
                    <a:pt x="1068" y="1268"/>
                  </a:cubicBezTo>
                  <a:cubicBezTo>
                    <a:pt x="1035" y="1302"/>
                    <a:pt x="1002" y="1335"/>
                    <a:pt x="968" y="1368"/>
                  </a:cubicBezTo>
                  <a:cubicBezTo>
                    <a:pt x="902" y="1468"/>
                    <a:pt x="802" y="1569"/>
                    <a:pt x="668" y="1669"/>
                  </a:cubicBezTo>
                  <a:cubicBezTo>
                    <a:pt x="568" y="1702"/>
                    <a:pt x="535" y="1702"/>
                    <a:pt x="501" y="1702"/>
                  </a:cubicBezTo>
                  <a:cubicBezTo>
                    <a:pt x="468" y="1702"/>
                    <a:pt x="468" y="1635"/>
                    <a:pt x="468" y="1569"/>
                  </a:cubicBezTo>
                  <a:lnTo>
                    <a:pt x="468" y="868"/>
                  </a:lnTo>
                  <a:lnTo>
                    <a:pt x="868" y="601"/>
                  </a:lnTo>
                  <a:cubicBezTo>
                    <a:pt x="935" y="568"/>
                    <a:pt x="968" y="534"/>
                    <a:pt x="1002" y="501"/>
                  </a:cubicBezTo>
                  <a:cubicBezTo>
                    <a:pt x="1035" y="434"/>
                    <a:pt x="1035" y="401"/>
                    <a:pt x="1035" y="334"/>
                  </a:cubicBezTo>
                  <a:cubicBezTo>
                    <a:pt x="1035" y="301"/>
                    <a:pt x="1035" y="268"/>
                    <a:pt x="1002" y="234"/>
                  </a:cubicBezTo>
                  <a:cubicBezTo>
                    <a:pt x="985" y="218"/>
                    <a:pt x="968" y="209"/>
                    <a:pt x="947" y="209"/>
                  </a:cubicBezTo>
                  <a:cubicBezTo>
                    <a:pt x="927" y="209"/>
                    <a:pt x="902" y="218"/>
                    <a:pt x="868" y="234"/>
                  </a:cubicBezTo>
                  <a:lnTo>
                    <a:pt x="468" y="501"/>
                  </a:lnTo>
                  <a:lnTo>
                    <a:pt x="468" y="168"/>
                  </a:lnTo>
                  <a:cubicBezTo>
                    <a:pt x="468" y="101"/>
                    <a:pt x="468" y="67"/>
                    <a:pt x="435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9" name="Google Shape;1429;p114"/>
            <p:cNvSpPr/>
            <p:nvPr/>
          </p:nvSpPr>
          <p:spPr>
            <a:xfrm>
              <a:off x="1965750" y="1973975"/>
              <a:ext cx="32550" cy="53575"/>
            </a:xfrm>
            <a:custGeom>
              <a:rect b="b" l="l" r="r" t="t"/>
              <a:pathLst>
                <a:path extrusionOk="0" h="2143" w="1302">
                  <a:moveTo>
                    <a:pt x="1166" y="1"/>
                  </a:moveTo>
                  <a:cubicBezTo>
                    <a:pt x="1142" y="1"/>
                    <a:pt x="1112" y="16"/>
                    <a:pt x="1068" y="16"/>
                  </a:cubicBezTo>
                  <a:lnTo>
                    <a:pt x="867" y="149"/>
                  </a:lnTo>
                  <a:cubicBezTo>
                    <a:pt x="834" y="183"/>
                    <a:pt x="767" y="216"/>
                    <a:pt x="767" y="283"/>
                  </a:cubicBezTo>
                  <a:cubicBezTo>
                    <a:pt x="734" y="316"/>
                    <a:pt x="734" y="349"/>
                    <a:pt x="734" y="416"/>
                  </a:cubicBezTo>
                  <a:cubicBezTo>
                    <a:pt x="701" y="449"/>
                    <a:pt x="734" y="516"/>
                    <a:pt x="767" y="549"/>
                  </a:cubicBezTo>
                  <a:lnTo>
                    <a:pt x="634" y="783"/>
                  </a:lnTo>
                  <a:lnTo>
                    <a:pt x="501" y="683"/>
                  </a:lnTo>
                  <a:cubicBezTo>
                    <a:pt x="534" y="650"/>
                    <a:pt x="567" y="583"/>
                    <a:pt x="567" y="483"/>
                  </a:cubicBezTo>
                  <a:cubicBezTo>
                    <a:pt x="567" y="449"/>
                    <a:pt x="567" y="416"/>
                    <a:pt x="534" y="383"/>
                  </a:cubicBezTo>
                  <a:cubicBezTo>
                    <a:pt x="517" y="366"/>
                    <a:pt x="501" y="358"/>
                    <a:pt x="484" y="358"/>
                  </a:cubicBezTo>
                  <a:cubicBezTo>
                    <a:pt x="467" y="358"/>
                    <a:pt x="450" y="366"/>
                    <a:pt x="434" y="383"/>
                  </a:cubicBezTo>
                  <a:lnTo>
                    <a:pt x="200" y="516"/>
                  </a:lnTo>
                  <a:cubicBezTo>
                    <a:pt x="167" y="549"/>
                    <a:pt x="134" y="583"/>
                    <a:pt x="100" y="650"/>
                  </a:cubicBezTo>
                  <a:cubicBezTo>
                    <a:pt x="67" y="683"/>
                    <a:pt x="67" y="716"/>
                    <a:pt x="67" y="783"/>
                  </a:cubicBezTo>
                  <a:cubicBezTo>
                    <a:pt x="67" y="816"/>
                    <a:pt x="67" y="850"/>
                    <a:pt x="100" y="883"/>
                  </a:cubicBezTo>
                  <a:lnTo>
                    <a:pt x="167" y="883"/>
                  </a:lnTo>
                  <a:lnTo>
                    <a:pt x="467" y="1117"/>
                  </a:lnTo>
                  <a:lnTo>
                    <a:pt x="134" y="1750"/>
                  </a:lnTo>
                  <a:cubicBezTo>
                    <a:pt x="100" y="1784"/>
                    <a:pt x="67" y="1817"/>
                    <a:pt x="34" y="1850"/>
                  </a:cubicBezTo>
                  <a:cubicBezTo>
                    <a:pt x="34" y="1917"/>
                    <a:pt x="0" y="1950"/>
                    <a:pt x="0" y="1984"/>
                  </a:cubicBezTo>
                  <a:cubicBezTo>
                    <a:pt x="0" y="2051"/>
                    <a:pt x="34" y="2084"/>
                    <a:pt x="34" y="2117"/>
                  </a:cubicBezTo>
                  <a:cubicBezTo>
                    <a:pt x="50" y="2134"/>
                    <a:pt x="67" y="2142"/>
                    <a:pt x="88" y="2142"/>
                  </a:cubicBezTo>
                  <a:cubicBezTo>
                    <a:pt x="109" y="2142"/>
                    <a:pt x="134" y="2134"/>
                    <a:pt x="167" y="2117"/>
                  </a:cubicBezTo>
                  <a:lnTo>
                    <a:pt x="434" y="1950"/>
                  </a:lnTo>
                  <a:cubicBezTo>
                    <a:pt x="467" y="1917"/>
                    <a:pt x="501" y="1884"/>
                    <a:pt x="534" y="1850"/>
                  </a:cubicBezTo>
                  <a:cubicBezTo>
                    <a:pt x="567" y="1784"/>
                    <a:pt x="567" y="1750"/>
                    <a:pt x="567" y="1684"/>
                  </a:cubicBezTo>
                  <a:cubicBezTo>
                    <a:pt x="567" y="1650"/>
                    <a:pt x="567" y="1617"/>
                    <a:pt x="534" y="1584"/>
                  </a:cubicBezTo>
                  <a:lnTo>
                    <a:pt x="467" y="1584"/>
                  </a:lnTo>
                  <a:lnTo>
                    <a:pt x="634" y="1283"/>
                  </a:lnTo>
                  <a:lnTo>
                    <a:pt x="801" y="1383"/>
                  </a:lnTo>
                  <a:cubicBezTo>
                    <a:pt x="767" y="1417"/>
                    <a:pt x="767" y="1450"/>
                    <a:pt x="734" y="1517"/>
                  </a:cubicBezTo>
                  <a:cubicBezTo>
                    <a:pt x="734" y="1550"/>
                    <a:pt x="734" y="1584"/>
                    <a:pt x="734" y="1617"/>
                  </a:cubicBezTo>
                  <a:cubicBezTo>
                    <a:pt x="734" y="1650"/>
                    <a:pt x="734" y="1717"/>
                    <a:pt x="767" y="1750"/>
                  </a:cubicBezTo>
                  <a:cubicBezTo>
                    <a:pt x="767" y="1750"/>
                    <a:pt x="801" y="1750"/>
                    <a:pt x="867" y="1717"/>
                  </a:cubicBezTo>
                  <a:lnTo>
                    <a:pt x="1134" y="1550"/>
                  </a:lnTo>
                  <a:cubicBezTo>
                    <a:pt x="1168" y="1550"/>
                    <a:pt x="1234" y="1483"/>
                    <a:pt x="1234" y="1450"/>
                  </a:cubicBezTo>
                  <a:cubicBezTo>
                    <a:pt x="1268" y="1417"/>
                    <a:pt x="1268" y="1350"/>
                    <a:pt x="1268" y="1317"/>
                  </a:cubicBezTo>
                  <a:cubicBezTo>
                    <a:pt x="1301" y="1250"/>
                    <a:pt x="1268" y="1217"/>
                    <a:pt x="1234" y="1217"/>
                  </a:cubicBezTo>
                  <a:cubicBezTo>
                    <a:pt x="1234" y="1200"/>
                    <a:pt x="1226" y="1192"/>
                    <a:pt x="1214" y="1192"/>
                  </a:cubicBezTo>
                  <a:cubicBezTo>
                    <a:pt x="1201" y="1192"/>
                    <a:pt x="1184" y="1200"/>
                    <a:pt x="1168" y="1217"/>
                  </a:cubicBezTo>
                  <a:lnTo>
                    <a:pt x="801" y="950"/>
                  </a:lnTo>
                  <a:lnTo>
                    <a:pt x="1101" y="383"/>
                  </a:lnTo>
                  <a:cubicBezTo>
                    <a:pt x="1168" y="349"/>
                    <a:pt x="1168" y="316"/>
                    <a:pt x="1201" y="283"/>
                  </a:cubicBezTo>
                  <a:cubicBezTo>
                    <a:pt x="1234" y="216"/>
                    <a:pt x="1234" y="183"/>
                    <a:pt x="1234" y="149"/>
                  </a:cubicBezTo>
                  <a:cubicBezTo>
                    <a:pt x="1234" y="82"/>
                    <a:pt x="1234" y="49"/>
                    <a:pt x="1201" y="16"/>
                  </a:cubicBezTo>
                  <a:cubicBezTo>
                    <a:pt x="1190" y="5"/>
                    <a:pt x="1179" y="1"/>
                    <a:pt x="1166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0" name="Google Shape;1430;p114"/>
            <p:cNvSpPr/>
            <p:nvPr/>
          </p:nvSpPr>
          <p:spPr>
            <a:xfrm>
              <a:off x="1999100" y="1955600"/>
              <a:ext cx="35875" cy="53600"/>
            </a:xfrm>
            <a:custGeom>
              <a:rect b="b" l="l" r="r" t="t"/>
              <a:pathLst>
                <a:path extrusionOk="0" h="2144" w="1435">
                  <a:moveTo>
                    <a:pt x="1097" y="0"/>
                  </a:moveTo>
                  <a:cubicBezTo>
                    <a:pt x="1060" y="0"/>
                    <a:pt x="1018" y="17"/>
                    <a:pt x="968" y="50"/>
                  </a:cubicBezTo>
                  <a:cubicBezTo>
                    <a:pt x="934" y="50"/>
                    <a:pt x="901" y="117"/>
                    <a:pt x="868" y="150"/>
                  </a:cubicBezTo>
                  <a:cubicBezTo>
                    <a:pt x="801" y="217"/>
                    <a:pt x="768" y="250"/>
                    <a:pt x="734" y="317"/>
                  </a:cubicBezTo>
                  <a:cubicBezTo>
                    <a:pt x="701" y="284"/>
                    <a:pt x="668" y="284"/>
                    <a:pt x="634" y="284"/>
                  </a:cubicBezTo>
                  <a:cubicBezTo>
                    <a:pt x="618" y="267"/>
                    <a:pt x="601" y="259"/>
                    <a:pt x="584" y="259"/>
                  </a:cubicBezTo>
                  <a:cubicBezTo>
                    <a:pt x="568" y="259"/>
                    <a:pt x="551" y="267"/>
                    <a:pt x="534" y="284"/>
                  </a:cubicBezTo>
                  <a:cubicBezTo>
                    <a:pt x="501" y="284"/>
                    <a:pt x="467" y="317"/>
                    <a:pt x="434" y="350"/>
                  </a:cubicBezTo>
                  <a:cubicBezTo>
                    <a:pt x="401" y="417"/>
                    <a:pt x="367" y="484"/>
                    <a:pt x="334" y="551"/>
                  </a:cubicBezTo>
                  <a:lnTo>
                    <a:pt x="334" y="451"/>
                  </a:lnTo>
                  <a:lnTo>
                    <a:pt x="134" y="551"/>
                  </a:lnTo>
                  <a:cubicBezTo>
                    <a:pt x="101" y="584"/>
                    <a:pt x="67" y="617"/>
                    <a:pt x="34" y="684"/>
                  </a:cubicBezTo>
                  <a:cubicBezTo>
                    <a:pt x="0" y="717"/>
                    <a:pt x="0" y="784"/>
                    <a:pt x="0" y="817"/>
                  </a:cubicBezTo>
                  <a:cubicBezTo>
                    <a:pt x="0" y="851"/>
                    <a:pt x="0" y="884"/>
                    <a:pt x="34" y="918"/>
                  </a:cubicBezTo>
                  <a:cubicBezTo>
                    <a:pt x="50" y="934"/>
                    <a:pt x="67" y="943"/>
                    <a:pt x="84" y="943"/>
                  </a:cubicBezTo>
                  <a:cubicBezTo>
                    <a:pt x="101" y="943"/>
                    <a:pt x="117" y="934"/>
                    <a:pt x="134" y="918"/>
                  </a:cubicBezTo>
                  <a:lnTo>
                    <a:pt x="134" y="1751"/>
                  </a:lnTo>
                  <a:cubicBezTo>
                    <a:pt x="101" y="1785"/>
                    <a:pt x="67" y="1818"/>
                    <a:pt x="34" y="1885"/>
                  </a:cubicBezTo>
                  <a:cubicBezTo>
                    <a:pt x="0" y="1918"/>
                    <a:pt x="0" y="1952"/>
                    <a:pt x="0" y="2018"/>
                  </a:cubicBezTo>
                  <a:cubicBezTo>
                    <a:pt x="0" y="2052"/>
                    <a:pt x="0" y="2085"/>
                    <a:pt x="34" y="2118"/>
                  </a:cubicBezTo>
                  <a:cubicBezTo>
                    <a:pt x="50" y="2135"/>
                    <a:pt x="67" y="2143"/>
                    <a:pt x="84" y="2143"/>
                  </a:cubicBezTo>
                  <a:cubicBezTo>
                    <a:pt x="101" y="2143"/>
                    <a:pt x="117" y="2135"/>
                    <a:pt x="134" y="2118"/>
                  </a:cubicBezTo>
                  <a:lnTo>
                    <a:pt x="367" y="2018"/>
                  </a:lnTo>
                  <a:cubicBezTo>
                    <a:pt x="401" y="1985"/>
                    <a:pt x="434" y="1952"/>
                    <a:pt x="467" y="1885"/>
                  </a:cubicBezTo>
                  <a:cubicBezTo>
                    <a:pt x="501" y="1852"/>
                    <a:pt x="501" y="1785"/>
                    <a:pt x="501" y="1751"/>
                  </a:cubicBezTo>
                  <a:cubicBezTo>
                    <a:pt x="501" y="1718"/>
                    <a:pt x="501" y="1651"/>
                    <a:pt x="467" y="1651"/>
                  </a:cubicBezTo>
                  <a:cubicBezTo>
                    <a:pt x="451" y="1635"/>
                    <a:pt x="434" y="1626"/>
                    <a:pt x="417" y="1626"/>
                  </a:cubicBezTo>
                  <a:cubicBezTo>
                    <a:pt x="401" y="1626"/>
                    <a:pt x="384" y="1635"/>
                    <a:pt x="367" y="1651"/>
                  </a:cubicBezTo>
                  <a:lnTo>
                    <a:pt x="367" y="918"/>
                  </a:lnTo>
                  <a:cubicBezTo>
                    <a:pt x="401" y="851"/>
                    <a:pt x="434" y="784"/>
                    <a:pt x="467" y="717"/>
                  </a:cubicBezTo>
                  <a:cubicBezTo>
                    <a:pt x="467" y="684"/>
                    <a:pt x="501" y="651"/>
                    <a:pt x="534" y="651"/>
                  </a:cubicBezTo>
                  <a:lnTo>
                    <a:pt x="601" y="651"/>
                  </a:lnTo>
                  <a:cubicBezTo>
                    <a:pt x="601" y="684"/>
                    <a:pt x="601" y="717"/>
                    <a:pt x="601" y="751"/>
                  </a:cubicBezTo>
                  <a:lnTo>
                    <a:pt x="601" y="1852"/>
                  </a:lnTo>
                  <a:lnTo>
                    <a:pt x="801" y="1718"/>
                  </a:lnTo>
                  <a:cubicBezTo>
                    <a:pt x="868" y="1685"/>
                    <a:pt x="901" y="1651"/>
                    <a:pt x="934" y="1618"/>
                  </a:cubicBezTo>
                  <a:cubicBezTo>
                    <a:pt x="934" y="1551"/>
                    <a:pt x="968" y="1518"/>
                    <a:pt x="968" y="1451"/>
                  </a:cubicBezTo>
                  <a:cubicBezTo>
                    <a:pt x="968" y="1418"/>
                    <a:pt x="934" y="1385"/>
                    <a:pt x="934" y="1351"/>
                  </a:cubicBezTo>
                  <a:cubicBezTo>
                    <a:pt x="918" y="1334"/>
                    <a:pt x="901" y="1326"/>
                    <a:pt x="884" y="1326"/>
                  </a:cubicBezTo>
                  <a:cubicBezTo>
                    <a:pt x="868" y="1326"/>
                    <a:pt x="851" y="1334"/>
                    <a:pt x="834" y="1351"/>
                  </a:cubicBezTo>
                  <a:lnTo>
                    <a:pt x="834" y="717"/>
                  </a:lnTo>
                  <a:cubicBezTo>
                    <a:pt x="834" y="617"/>
                    <a:pt x="868" y="551"/>
                    <a:pt x="934" y="484"/>
                  </a:cubicBezTo>
                  <a:cubicBezTo>
                    <a:pt x="934" y="451"/>
                    <a:pt x="968" y="417"/>
                    <a:pt x="1001" y="417"/>
                  </a:cubicBezTo>
                  <a:lnTo>
                    <a:pt x="1035" y="417"/>
                  </a:lnTo>
                  <a:cubicBezTo>
                    <a:pt x="1068" y="451"/>
                    <a:pt x="1068" y="484"/>
                    <a:pt x="1068" y="517"/>
                  </a:cubicBezTo>
                  <a:lnTo>
                    <a:pt x="1068" y="1618"/>
                  </a:lnTo>
                  <a:lnTo>
                    <a:pt x="1268" y="1485"/>
                  </a:lnTo>
                  <a:cubicBezTo>
                    <a:pt x="1335" y="1451"/>
                    <a:pt x="1368" y="1418"/>
                    <a:pt x="1401" y="1385"/>
                  </a:cubicBezTo>
                  <a:cubicBezTo>
                    <a:pt x="1435" y="1318"/>
                    <a:pt x="1435" y="1284"/>
                    <a:pt x="1435" y="1218"/>
                  </a:cubicBezTo>
                  <a:cubicBezTo>
                    <a:pt x="1435" y="1184"/>
                    <a:pt x="1435" y="1151"/>
                    <a:pt x="1401" y="1118"/>
                  </a:cubicBezTo>
                  <a:cubicBezTo>
                    <a:pt x="1385" y="1101"/>
                    <a:pt x="1368" y="1093"/>
                    <a:pt x="1351" y="1093"/>
                  </a:cubicBezTo>
                  <a:cubicBezTo>
                    <a:pt x="1335" y="1093"/>
                    <a:pt x="1318" y="1101"/>
                    <a:pt x="1301" y="1118"/>
                  </a:cubicBezTo>
                  <a:lnTo>
                    <a:pt x="1301" y="350"/>
                  </a:lnTo>
                  <a:cubicBezTo>
                    <a:pt x="1301" y="217"/>
                    <a:pt x="1268" y="117"/>
                    <a:pt x="1201" y="50"/>
                  </a:cubicBezTo>
                  <a:cubicBezTo>
                    <a:pt x="1168" y="17"/>
                    <a:pt x="1135" y="0"/>
                    <a:pt x="1097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1" name="Google Shape;1431;p114"/>
            <p:cNvSpPr/>
            <p:nvPr/>
          </p:nvSpPr>
          <p:spPr>
            <a:xfrm>
              <a:off x="2037450" y="1923475"/>
              <a:ext cx="26725" cy="63200"/>
            </a:xfrm>
            <a:custGeom>
              <a:rect b="b" l="l" r="r" t="t"/>
              <a:pathLst>
                <a:path extrusionOk="0" h="2528" w="1069">
                  <a:moveTo>
                    <a:pt x="668" y="1"/>
                  </a:moveTo>
                  <a:lnTo>
                    <a:pt x="234" y="201"/>
                  </a:lnTo>
                  <a:cubicBezTo>
                    <a:pt x="201" y="234"/>
                    <a:pt x="168" y="268"/>
                    <a:pt x="134" y="334"/>
                  </a:cubicBezTo>
                  <a:cubicBezTo>
                    <a:pt x="101" y="368"/>
                    <a:pt x="101" y="435"/>
                    <a:pt x="101" y="468"/>
                  </a:cubicBezTo>
                  <a:cubicBezTo>
                    <a:pt x="101" y="501"/>
                    <a:pt x="101" y="568"/>
                    <a:pt x="134" y="568"/>
                  </a:cubicBezTo>
                  <a:cubicBezTo>
                    <a:pt x="151" y="585"/>
                    <a:pt x="168" y="593"/>
                    <a:pt x="184" y="593"/>
                  </a:cubicBezTo>
                  <a:cubicBezTo>
                    <a:pt x="201" y="593"/>
                    <a:pt x="218" y="585"/>
                    <a:pt x="234" y="568"/>
                  </a:cubicBezTo>
                  <a:lnTo>
                    <a:pt x="435" y="468"/>
                  </a:lnTo>
                  <a:lnTo>
                    <a:pt x="435" y="1969"/>
                  </a:lnTo>
                  <a:lnTo>
                    <a:pt x="168" y="2136"/>
                  </a:lnTo>
                  <a:cubicBezTo>
                    <a:pt x="101" y="2136"/>
                    <a:pt x="68" y="2203"/>
                    <a:pt x="34" y="2236"/>
                  </a:cubicBezTo>
                  <a:cubicBezTo>
                    <a:pt x="1" y="2269"/>
                    <a:pt x="1" y="2336"/>
                    <a:pt x="1" y="2369"/>
                  </a:cubicBezTo>
                  <a:cubicBezTo>
                    <a:pt x="1" y="2436"/>
                    <a:pt x="1" y="2469"/>
                    <a:pt x="34" y="2503"/>
                  </a:cubicBezTo>
                  <a:cubicBezTo>
                    <a:pt x="51" y="2519"/>
                    <a:pt x="68" y="2528"/>
                    <a:pt x="88" y="2528"/>
                  </a:cubicBezTo>
                  <a:cubicBezTo>
                    <a:pt x="109" y="2528"/>
                    <a:pt x="134" y="2519"/>
                    <a:pt x="168" y="2503"/>
                  </a:cubicBezTo>
                  <a:lnTo>
                    <a:pt x="935" y="2036"/>
                  </a:lnTo>
                  <a:cubicBezTo>
                    <a:pt x="968" y="2036"/>
                    <a:pt x="1002" y="1969"/>
                    <a:pt x="1035" y="1936"/>
                  </a:cubicBezTo>
                  <a:cubicBezTo>
                    <a:pt x="1068" y="1902"/>
                    <a:pt x="1068" y="1836"/>
                    <a:pt x="1068" y="1769"/>
                  </a:cubicBezTo>
                  <a:cubicBezTo>
                    <a:pt x="1068" y="1736"/>
                    <a:pt x="1068" y="1702"/>
                    <a:pt x="1035" y="1669"/>
                  </a:cubicBezTo>
                  <a:cubicBezTo>
                    <a:pt x="1035" y="1669"/>
                    <a:pt x="968" y="1669"/>
                    <a:pt x="935" y="1702"/>
                  </a:cubicBezTo>
                  <a:lnTo>
                    <a:pt x="668" y="1869"/>
                  </a:lnTo>
                  <a:lnTo>
                    <a:pt x="668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2" name="Google Shape;1432;p114"/>
            <p:cNvSpPr/>
            <p:nvPr/>
          </p:nvSpPr>
          <p:spPr>
            <a:xfrm>
              <a:off x="2069975" y="1918075"/>
              <a:ext cx="30900" cy="49425"/>
            </a:xfrm>
            <a:custGeom>
              <a:rect b="b" l="l" r="r" t="t"/>
              <a:pathLst>
                <a:path extrusionOk="0" h="1977" w="1236">
                  <a:moveTo>
                    <a:pt x="876" y="0"/>
                  </a:moveTo>
                  <a:cubicBezTo>
                    <a:pt x="826" y="0"/>
                    <a:pt x="768" y="17"/>
                    <a:pt x="701" y="50"/>
                  </a:cubicBezTo>
                  <a:cubicBezTo>
                    <a:pt x="635" y="83"/>
                    <a:pt x="568" y="150"/>
                    <a:pt x="535" y="184"/>
                  </a:cubicBezTo>
                  <a:cubicBezTo>
                    <a:pt x="468" y="250"/>
                    <a:pt x="434" y="317"/>
                    <a:pt x="401" y="384"/>
                  </a:cubicBezTo>
                  <a:lnTo>
                    <a:pt x="401" y="284"/>
                  </a:lnTo>
                  <a:lnTo>
                    <a:pt x="168" y="384"/>
                  </a:lnTo>
                  <a:cubicBezTo>
                    <a:pt x="134" y="384"/>
                    <a:pt x="101" y="417"/>
                    <a:pt x="68" y="484"/>
                  </a:cubicBezTo>
                  <a:cubicBezTo>
                    <a:pt x="34" y="517"/>
                    <a:pt x="34" y="584"/>
                    <a:pt x="34" y="617"/>
                  </a:cubicBezTo>
                  <a:cubicBezTo>
                    <a:pt x="34" y="651"/>
                    <a:pt x="34" y="717"/>
                    <a:pt x="68" y="751"/>
                  </a:cubicBezTo>
                  <a:lnTo>
                    <a:pt x="168" y="751"/>
                  </a:lnTo>
                  <a:lnTo>
                    <a:pt x="168" y="1585"/>
                  </a:lnTo>
                  <a:cubicBezTo>
                    <a:pt x="134" y="1585"/>
                    <a:pt x="68" y="1618"/>
                    <a:pt x="34" y="1651"/>
                  </a:cubicBezTo>
                  <a:cubicBezTo>
                    <a:pt x="1" y="1718"/>
                    <a:pt x="1" y="1785"/>
                    <a:pt x="1" y="1851"/>
                  </a:cubicBezTo>
                  <a:cubicBezTo>
                    <a:pt x="1" y="1885"/>
                    <a:pt x="1" y="1918"/>
                    <a:pt x="34" y="1952"/>
                  </a:cubicBezTo>
                  <a:cubicBezTo>
                    <a:pt x="51" y="1968"/>
                    <a:pt x="68" y="1977"/>
                    <a:pt x="88" y="1977"/>
                  </a:cubicBezTo>
                  <a:cubicBezTo>
                    <a:pt x="109" y="1977"/>
                    <a:pt x="134" y="1968"/>
                    <a:pt x="168" y="1952"/>
                  </a:cubicBezTo>
                  <a:lnTo>
                    <a:pt x="401" y="1785"/>
                  </a:lnTo>
                  <a:cubicBezTo>
                    <a:pt x="468" y="1751"/>
                    <a:pt x="501" y="1718"/>
                    <a:pt x="535" y="1685"/>
                  </a:cubicBezTo>
                  <a:cubicBezTo>
                    <a:pt x="535" y="1651"/>
                    <a:pt x="568" y="1585"/>
                    <a:pt x="568" y="1551"/>
                  </a:cubicBezTo>
                  <a:cubicBezTo>
                    <a:pt x="568" y="1485"/>
                    <a:pt x="535" y="1418"/>
                    <a:pt x="501" y="1418"/>
                  </a:cubicBezTo>
                  <a:cubicBezTo>
                    <a:pt x="468" y="1418"/>
                    <a:pt x="434" y="1418"/>
                    <a:pt x="401" y="1451"/>
                  </a:cubicBezTo>
                  <a:lnTo>
                    <a:pt x="401" y="817"/>
                  </a:lnTo>
                  <a:cubicBezTo>
                    <a:pt x="434" y="717"/>
                    <a:pt x="468" y="617"/>
                    <a:pt x="535" y="517"/>
                  </a:cubicBezTo>
                  <a:cubicBezTo>
                    <a:pt x="568" y="484"/>
                    <a:pt x="635" y="417"/>
                    <a:pt x="668" y="384"/>
                  </a:cubicBezTo>
                  <a:cubicBezTo>
                    <a:pt x="712" y="384"/>
                    <a:pt x="757" y="369"/>
                    <a:pt x="791" y="369"/>
                  </a:cubicBezTo>
                  <a:cubicBezTo>
                    <a:pt x="809" y="369"/>
                    <a:pt x="824" y="373"/>
                    <a:pt x="835" y="384"/>
                  </a:cubicBezTo>
                  <a:cubicBezTo>
                    <a:pt x="868" y="417"/>
                    <a:pt x="868" y="450"/>
                    <a:pt x="868" y="517"/>
                  </a:cubicBezTo>
                  <a:lnTo>
                    <a:pt x="868" y="1184"/>
                  </a:lnTo>
                  <a:cubicBezTo>
                    <a:pt x="835" y="1184"/>
                    <a:pt x="801" y="1251"/>
                    <a:pt x="768" y="1284"/>
                  </a:cubicBezTo>
                  <a:cubicBezTo>
                    <a:pt x="735" y="1318"/>
                    <a:pt x="735" y="1384"/>
                    <a:pt x="735" y="1418"/>
                  </a:cubicBezTo>
                  <a:cubicBezTo>
                    <a:pt x="735" y="1485"/>
                    <a:pt x="735" y="1518"/>
                    <a:pt x="768" y="1551"/>
                  </a:cubicBezTo>
                  <a:cubicBezTo>
                    <a:pt x="785" y="1568"/>
                    <a:pt x="801" y="1576"/>
                    <a:pt x="822" y="1576"/>
                  </a:cubicBezTo>
                  <a:cubicBezTo>
                    <a:pt x="843" y="1576"/>
                    <a:pt x="868" y="1568"/>
                    <a:pt x="901" y="1551"/>
                  </a:cubicBezTo>
                  <a:lnTo>
                    <a:pt x="1102" y="1418"/>
                  </a:lnTo>
                  <a:cubicBezTo>
                    <a:pt x="1135" y="1384"/>
                    <a:pt x="1168" y="1351"/>
                    <a:pt x="1202" y="1318"/>
                  </a:cubicBezTo>
                  <a:cubicBezTo>
                    <a:pt x="1235" y="1251"/>
                    <a:pt x="1235" y="1218"/>
                    <a:pt x="1235" y="1151"/>
                  </a:cubicBezTo>
                  <a:cubicBezTo>
                    <a:pt x="1235" y="1118"/>
                    <a:pt x="1235" y="1084"/>
                    <a:pt x="1202" y="1051"/>
                  </a:cubicBezTo>
                  <a:cubicBezTo>
                    <a:pt x="1202" y="1034"/>
                    <a:pt x="1185" y="1026"/>
                    <a:pt x="1164" y="1026"/>
                  </a:cubicBezTo>
                  <a:cubicBezTo>
                    <a:pt x="1143" y="1026"/>
                    <a:pt x="1118" y="1034"/>
                    <a:pt x="1102" y="1051"/>
                  </a:cubicBezTo>
                  <a:lnTo>
                    <a:pt x="1102" y="417"/>
                  </a:lnTo>
                  <a:cubicBezTo>
                    <a:pt x="1102" y="284"/>
                    <a:pt x="1068" y="150"/>
                    <a:pt x="1002" y="50"/>
                  </a:cubicBezTo>
                  <a:cubicBezTo>
                    <a:pt x="968" y="17"/>
                    <a:pt x="926" y="0"/>
                    <a:pt x="876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3" name="Google Shape;1433;p114"/>
            <p:cNvSpPr/>
            <p:nvPr/>
          </p:nvSpPr>
          <p:spPr>
            <a:xfrm>
              <a:off x="2106675" y="1896800"/>
              <a:ext cx="26700" cy="49225"/>
            </a:xfrm>
            <a:custGeom>
              <a:rect b="b" l="l" r="r" t="t"/>
              <a:pathLst>
                <a:path extrusionOk="0" h="1969" w="1068">
                  <a:moveTo>
                    <a:pt x="868" y="0"/>
                  </a:moveTo>
                  <a:cubicBezTo>
                    <a:pt x="868" y="0"/>
                    <a:pt x="834" y="34"/>
                    <a:pt x="834" y="34"/>
                  </a:cubicBezTo>
                  <a:lnTo>
                    <a:pt x="801" y="101"/>
                  </a:lnTo>
                  <a:lnTo>
                    <a:pt x="668" y="101"/>
                  </a:lnTo>
                  <a:cubicBezTo>
                    <a:pt x="601" y="101"/>
                    <a:pt x="568" y="134"/>
                    <a:pt x="501" y="167"/>
                  </a:cubicBezTo>
                  <a:cubicBezTo>
                    <a:pt x="367" y="267"/>
                    <a:pt x="234" y="401"/>
                    <a:pt x="134" y="534"/>
                  </a:cubicBezTo>
                  <a:cubicBezTo>
                    <a:pt x="101" y="668"/>
                    <a:pt x="67" y="768"/>
                    <a:pt x="67" y="901"/>
                  </a:cubicBezTo>
                  <a:cubicBezTo>
                    <a:pt x="34" y="1001"/>
                    <a:pt x="67" y="1101"/>
                    <a:pt x="134" y="1168"/>
                  </a:cubicBezTo>
                  <a:cubicBezTo>
                    <a:pt x="162" y="1182"/>
                    <a:pt x="201" y="1190"/>
                    <a:pt x="249" y="1190"/>
                  </a:cubicBezTo>
                  <a:cubicBezTo>
                    <a:pt x="317" y="1190"/>
                    <a:pt x="403" y="1174"/>
                    <a:pt x="501" y="1135"/>
                  </a:cubicBezTo>
                  <a:cubicBezTo>
                    <a:pt x="568" y="1101"/>
                    <a:pt x="668" y="1068"/>
                    <a:pt x="734" y="1068"/>
                  </a:cubicBezTo>
                  <a:cubicBezTo>
                    <a:pt x="801" y="1068"/>
                    <a:pt x="801" y="1101"/>
                    <a:pt x="801" y="1135"/>
                  </a:cubicBezTo>
                  <a:cubicBezTo>
                    <a:pt x="801" y="1168"/>
                    <a:pt x="801" y="1201"/>
                    <a:pt x="768" y="1235"/>
                  </a:cubicBezTo>
                  <a:cubicBezTo>
                    <a:pt x="701" y="1335"/>
                    <a:pt x="634" y="1401"/>
                    <a:pt x="534" y="1468"/>
                  </a:cubicBezTo>
                  <a:cubicBezTo>
                    <a:pt x="468" y="1502"/>
                    <a:pt x="401" y="1502"/>
                    <a:pt x="367" y="1502"/>
                  </a:cubicBezTo>
                  <a:cubicBezTo>
                    <a:pt x="345" y="1513"/>
                    <a:pt x="327" y="1516"/>
                    <a:pt x="311" y="1516"/>
                  </a:cubicBezTo>
                  <a:cubicBezTo>
                    <a:pt x="278" y="1516"/>
                    <a:pt x="256" y="1502"/>
                    <a:pt x="234" y="1502"/>
                  </a:cubicBezTo>
                  <a:cubicBezTo>
                    <a:pt x="234" y="1468"/>
                    <a:pt x="201" y="1435"/>
                    <a:pt x="201" y="1401"/>
                  </a:cubicBezTo>
                  <a:cubicBezTo>
                    <a:pt x="184" y="1385"/>
                    <a:pt x="167" y="1376"/>
                    <a:pt x="155" y="1376"/>
                  </a:cubicBezTo>
                  <a:cubicBezTo>
                    <a:pt x="142" y="1376"/>
                    <a:pt x="134" y="1385"/>
                    <a:pt x="134" y="1401"/>
                  </a:cubicBezTo>
                  <a:cubicBezTo>
                    <a:pt x="67" y="1435"/>
                    <a:pt x="67" y="1468"/>
                    <a:pt x="34" y="1502"/>
                  </a:cubicBezTo>
                  <a:cubicBezTo>
                    <a:pt x="1" y="1568"/>
                    <a:pt x="1" y="1635"/>
                    <a:pt x="1" y="1702"/>
                  </a:cubicBezTo>
                  <a:lnTo>
                    <a:pt x="1" y="1802"/>
                  </a:lnTo>
                  <a:cubicBezTo>
                    <a:pt x="1" y="1869"/>
                    <a:pt x="1" y="1935"/>
                    <a:pt x="34" y="1969"/>
                  </a:cubicBezTo>
                  <a:lnTo>
                    <a:pt x="134" y="1969"/>
                  </a:lnTo>
                  <a:lnTo>
                    <a:pt x="167" y="1935"/>
                  </a:lnTo>
                  <a:lnTo>
                    <a:pt x="201" y="1869"/>
                  </a:lnTo>
                  <a:cubicBezTo>
                    <a:pt x="217" y="1885"/>
                    <a:pt x="242" y="1894"/>
                    <a:pt x="267" y="1894"/>
                  </a:cubicBezTo>
                  <a:cubicBezTo>
                    <a:pt x="292" y="1894"/>
                    <a:pt x="317" y="1885"/>
                    <a:pt x="334" y="1869"/>
                  </a:cubicBezTo>
                  <a:cubicBezTo>
                    <a:pt x="401" y="1869"/>
                    <a:pt x="468" y="1835"/>
                    <a:pt x="534" y="1802"/>
                  </a:cubicBezTo>
                  <a:cubicBezTo>
                    <a:pt x="701" y="1702"/>
                    <a:pt x="834" y="1568"/>
                    <a:pt x="935" y="1401"/>
                  </a:cubicBezTo>
                  <a:cubicBezTo>
                    <a:pt x="1001" y="1268"/>
                    <a:pt x="1035" y="1135"/>
                    <a:pt x="1068" y="1001"/>
                  </a:cubicBezTo>
                  <a:cubicBezTo>
                    <a:pt x="1068" y="934"/>
                    <a:pt x="1035" y="868"/>
                    <a:pt x="1001" y="801"/>
                  </a:cubicBezTo>
                  <a:cubicBezTo>
                    <a:pt x="935" y="734"/>
                    <a:pt x="868" y="701"/>
                    <a:pt x="801" y="701"/>
                  </a:cubicBezTo>
                  <a:cubicBezTo>
                    <a:pt x="701" y="734"/>
                    <a:pt x="601" y="734"/>
                    <a:pt x="501" y="801"/>
                  </a:cubicBezTo>
                  <a:cubicBezTo>
                    <a:pt x="434" y="801"/>
                    <a:pt x="401" y="834"/>
                    <a:pt x="334" y="834"/>
                  </a:cubicBezTo>
                  <a:cubicBezTo>
                    <a:pt x="301" y="834"/>
                    <a:pt x="301" y="801"/>
                    <a:pt x="301" y="768"/>
                  </a:cubicBezTo>
                  <a:cubicBezTo>
                    <a:pt x="301" y="734"/>
                    <a:pt x="301" y="734"/>
                    <a:pt x="334" y="701"/>
                  </a:cubicBezTo>
                  <a:cubicBezTo>
                    <a:pt x="367" y="634"/>
                    <a:pt x="468" y="568"/>
                    <a:pt x="534" y="501"/>
                  </a:cubicBezTo>
                  <a:cubicBezTo>
                    <a:pt x="568" y="501"/>
                    <a:pt x="634" y="467"/>
                    <a:pt x="668" y="467"/>
                  </a:cubicBezTo>
                  <a:lnTo>
                    <a:pt x="768" y="467"/>
                  </a:lnTo>
                  <a:cubicBezTo>
                    <a:pt x="768" y="501"/>
                    <a:pt x="801" y="534"/>
                    <a:pt x="801" y="568"/>
                  </a:cubicBezTo>
                  <a:lnTo>
                    <a:pt x="901" y="568"/>
                  </a:lnTo>
                  <a:cubicBezTo>
                    <a:pt x="935" y="534"/>
                    <a:pt x="968" y="467"/>
                    <a:pt x="1001" y="434"/>
                  </a:cubicBezTo>
                  <a:cubicBezTo>
                    <a:pt x="1001" y="367"/>
                    <a:pt x="1001" y="301"/>
                    <a:pt x="1001" y="267"/>
                  </a:cubicBezTo>
                  <a:lnTo>
                    <a:pt x="1001" y="167"/>
                  </a:lnTo>
                  <a:cubicBezTo>
                    <a:pt x="1001" y="101"/>
                    <a:pt x="968" y="67"/>
                    <a:pt x="96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4" name="Google Shape;1434;p114"/>
            <p:cNvSpPr/>
            <p:nvPr/>
          </p:nvSpPr>
          <p:spPr>
            <a:xfrm>
              <a:off x="2138375" y="1875325"/>
              <a:ext cx="32550" cy="40800"/>
            </a:xfrm>
            <a:custGeom>
              <a:rect b="b" l="l" r="r" t="t"/>
              <a:pathLst>
                <a:path extrusionOk="0" h="1632" w="1302">
                  <a:moveTo>
                    <a:pt x="1213" y="1"/>
                  </a:moveTo>
                  <a:cubicBezTo>
                    <a:pt x="1193" y="1"/>
                    <a:pt x="1168" y="9"/>
                    <a:pt x="1134" y="26"/>
                  </a:cubicBezTo>
                  <a:lnTo>
                    <a:pt x="167" y="593"/>
                  </a:lnTo>
                  <a:cubicBezTo>
                    <a:pt x="100" y="626"/>
                    <a:pt x="67" y="659"/>
                    <a:pt x="67" y="693"/>
                  </a:cubicBezTo>
                  <a:cubicBezTo>
                    <a:pt x="33" y="759"/>
                    <a:pt x="0" y="793"/>
                    <a:pt x="0" y="859"/>
                  </a:cubicBezTo>
                  <a:cubicBezTo>
                    <a:pt x="0" y="893"/>
                    <a:pt x="33" y="926"/>
                    <a:pt x="67" y="960"/>
                  </a:cubicBezTo>
                  <a:cubicBezTo>
                    <a:pt x="67" y="976"/>
                    <a:pt x="75" y="985"/>
                    <a:pt x="92" y="985"/>
                  </a:cubicBezTo>
                  <a:cubicBezTo>
                    <a:pt x="108" y="985"/>
                    <a:pt x="134" y="976"/>
                    <a:pt x="167" y="960"/>
                  </a:cubicBezTo>
                  <a:lnTo>
                    <a:pt x="1134" y="392"/>
                  </a:lnTo>
                  <a:cubicBezTo>
                    <a:pt x="1168" y="359"/>
                    <a:pt x="1234" y="326"/>
                    <a:pt x="1268" y="292"/>
                  </a:cubicBezTo>
                  <a:cubicBezTo>
                    <a:pt x="1268" y="226"/>
                    <a:pt x="1268" y="192"/>
                    <a:pt x="1301" y="126"/>
                  </a:cubicBezTo>
                  <a:cubicBezTo>
                    <a:pt x="1301" y="92"/>
                    <a:pt x="1268" y="59"/>
                    <a:pt x="1268" y="26"/>
                  </a:cubicBezTo>
                  <a:cubicBezTo>
                    <a:pt x="1251" y="9"/>
                    <a:pt x="1234" y="1"/>
                    <a:pt x="1213" y="1"/>
                  </a:cubicBezTo>
                  <a:close/>
                  <a:moveTo>
                    <a:pt x="1233" y="645"/>
                  </a:moveTo>
                  <a:cubicBezTo>
                    <a:pt x="1208" y="645"/>
                    <a:pt x="1179" y="659"/>
                    <a:pt x="1134" y="659"/>
                  </a:cubicBezTo>
                  <a:lnTo>
                    <a:pt x="167" y="1226"/>
                  </a:lnTo>
                  <a:cubicBezTo>
                    <a:pt x="100" y="1260"/>
                    <a:pt x="67" y="1293"/>
                    <a:pt x="67" y="1360"/>
                  </a:cubicBezTo>
                  <a:cubicBezTo>
                    <a:pt x="33" y="1393"/>
                    <a:pt x="0" y="1460"/>
                    <a:pt x="0" y="1493"/>
                  </a:cubicBezTo>
                  <a:cubicBezTo>
                    <a:pt x="0" y="1527"/>
                    <a:pt x="33" y="1593"/>
                    <a:pt x="67" y="1593"/>
                  </a:cubicBezTo>
                  <a:cubicBezTo>
                    <a:pt x="67" y="1622"/>
                    <a:pt x="73" y="1632"/>
                    <a:pt x="85" y="1632"/>
                  </a:cubicBezTo>
                  <a:cubicBezTo>
                    <a:pt x="101" y="1632"/>
                    <a:pt x="128" y="1613"/>
                    <a:pt x="167" y="1593"/>
                  </a:cubicBezTo>
                  <a:lnTo>
                    <a:pt x="1134" y="1060"/>
                  </a:lnTo>
                  <a:lnTo>
                    <a:pt x="1134" y="1026"/>
                  </a:lnTo>
                  <a:cubicBezTo>
                    <a:pt x="1168" y="993"/>
                    <a:pt x="1234" y="960"/>
                    <a:pt x="1268" y="926"/>
                  </a:cubicBezTo>
                  <a:cubicBezTo>
                    <a:pt x="1268" y="893"/>
                    <a:pt x="1268" y="826"/>
                    <a:pt x="1301" y="793"/>
                  </a:cubicBezTo>
                  <a:cubicBezTo>
                    <a:pt x="1301" y="759"/>
                    <a:pt x="1268" y="693"/>
                    <a:pt x="1268" y="659"/>
                  </a:cubicBezTo>
                  <a:cubicBezTo>
                    <a:pt x="1257" y="648"/>
                    <a:pt x="1245" y="645"/>
                    <a:pt x="1233" y="645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5" name="Google Shape;1435;p114"/>
            <p:cNvSpPr/>
            <p:nvPr/>
          </p:nvSpPr>
          <p:spPr>
            <a:xfrm>
              <a:off x="2179225" y="1842600"/>
              <a:ext cx="19200" cy="32550"/>
            </a:xfrm>
            <a:custGeom>
              <a:rect b="b" l="l" r="r" t="t"/>
              <a:pathLst>
                <a:path extrusionOk="0" h="1302" w="768">
                  <a:moveTo>
                    <a:pt x="768" y="0"/>
                  </a:moveTo>
                  <a:lnTo>
                    <a:pt x="468" y="167"/>
                  </a:lnTo>
                  <a:lnTo>
                    <a:pt x="568" y="934"/>
                  </a:lnTo>
                  <a:cubicBezTo>
                    <a:pt x="568" y="968"/>
                    <a:pt x="568" y="1001"/>
                    <a:pt x="568" y="1034"/>
                  </a:cubicBezTo>
                  <a:lnTo>
                    <a:pt x="634" y="1034"/>
                  </a:lnTo>
                  <a:cubicBezTo>
                    <a:pt x="634" y="1001"/>
                    <a:pt x="668" y="1001"/>
                    <a:pt x="668" y="968"/>
                  </a:cubicBezTo>
                  <a:cubicBezTo>
                    <a:pt x="668" y="934"/>
                    <a:pt x="701" y="901"/>
                    <a:pt x="701" y="868"/>
                  </a:cubicBezTo>
                  <a:lnTo>
                    <a:pt x="768" y="0"/>
                  </a:lnTo>
                  <a:close/>
                  <a:moveTo>
                    <a:pt x="301" y="300"/>
                  </a:moveTo>
                  <a:lnTo>
                    <a:pt x="1" y="467"/>
                  </a:lnTo>
                  <a:lnTo>
                    <a:pt x="101" y="1234"/>
                  </a:lnTo>
                  <a:cubicBezTo>
                    <a:pt x="134" y="1268"/>
                    <a:pt x="134" y="1301"/>
                    <a:pt x="134" y="1301"/>
                  </a:cubicBezTo>
                  <a:lnTo>
                    <a:pt x="167" y="1301"/>
                  </a:lnTo>
                  <a:cubicBezTo>
                    <a:pt x="201" y="1301"/>
                    <a:pt x="201" y="1301"/>
                    <a:pt x="234" y="1268"/>
                  </a:cubicBezTo>
                  <a:cubicBezTo>
                    <a:pt x="234" y="1234"/>
                    <a:pt x="234" y="1201"/>
                    <a:pt x="234" y="1168"/>
                  </a:cubicBezTo>
                  <a:lnTo>
                    <a:pt x="301" y="30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6" name="Google Shape;1436;p114"/>
            <p:cNvSpPr/>
            <p:nvPr/>
          </p:nvSpPr>
          <p:spPr>
            <a:xfrm>
              <a:off x="2207575" y="1828425"/>
              <a:ext cx="32550" cy="59025"/>
            </a:xfrm>
            <a:custGeom>
              <a:rect b="b" l="l" r="r" t="t"/>
              <a:pathLst>
                <a:path extrusionOk="0" h="2361" w="1302">
                  <a:moveTo>
                    <a:pt x="401" y="0"/>
                  </a:moveTo>
                  <a:lnTo>
                    <a:pt x="134" y="100"/>
                  </a:lnTo>
                  <a:cubicBezTo>
                    <a:pt x="101" y="100"/>
                    <a:pt x="67" y="167"/>
                    <a:pt x="34" y="200"/>
                  </a:cubicBezTo>
                  <a:cubicBezTo>
                    <a:pt x="1" y="234"/>
                    <a:pt x="1" y="300"/>
                    <a:pt x="1" y="334"/>
                  </a:cubicBezTo>
                  <a:cubicBezTo>
                    <a:pt x="1" y="400"/>
                    <a:pt x="1" y="434"/>
                    <a:pt x="34" y="467"/>
                  </a:cubicBezTo>
                  <a:cubicBezTo>
                    <a:pt x="34" y="478"/>
                    <a:pt x="42" y="482"/>
                    <a:pt x="53" y="482"/>
                  </a:cubicBezTo>
                  <a:cubicBezTo>
                    <a:pt x="75" y="482"/>
                    <a:pt x="112" y="467"/>
                    <a:pt x="134" y="467"/>
                  </a:cubicBezTo>
                  <a:lnTo>
                    <a:pt x="168" y="467"/>
                  </a:lnTo>
                  <a:lnTo>
                    <a:pt x="168" y="1968"/>
                  </a:lnTo>
                  <a:cubicBezTo>
                    <a:pt x="134" y="2002"/>
                    <a:pt x="101" y="2002"/>
                    <a:pt x="67" y="2035"/>
                  </a:cubicBezTo>
                  <a:cubicBezTo>
                    <a:pt x="34" y="2102"/>
                    <a:pt x="1" y="2168"/>
                    <a:pt x="1" y="2235"/>
                  </a:cubicBezTo>
                  <a:cubicBezTo>
                    <a:pt x="1" y="2268"/>
                    <a:pt x="34" y="2302"/>
                    <a:pt x="34" y="2335"/>
                  </a:cubicBezTo>
                  <a:cubicBezTo>
                    <a:pt x="51" y="2352"/>
                    <a:pt x="67" y="2360"/>
                    <a:pt x="88" y="2360"/>
                  </a:cubicBezTo>
                  <a:cubicBezTo>
                    <a:pt x="109" y="2360"/>
                    <a:pt x="134" y="2352"/>
                    <a:pt x="168" y="2335"/>
                  </a:cubicBezTo>
                  <a:lnTo>
                    <a:pt x="434" y="2202"/>
                  </a:lnTo>
                  <a:cubicBezTo>
                    <a:pt x="468" y="2168"/>
                    <a:pt x="501" y="2135"/>
                    <a:pt x="534" y="2068"/>
                  </a:cubicBezTo>
                  <a:cubicBezTo>
                    <a:pt x="568" y="2035"/>
                    <a:pt x="568" y="1968"/>
                    <a:pt x="568" y="1935"/>
                  </a:cubicBezTo>
                  <a:cubicBezTo>
                    <a:pt x="568" y="1868"/>
                    <a:pt x="568" y="1801"/>
                    <a:pt x="534" y="1801"/>
                  </a:cubicBezTo>
                  <a:cubicBezTo>
                    <a:pt x="501" y="1801"/>
                    <a:pt x="468" y="1801"/>
                    <a:pt x="401" y="1868"/>
                  </a:cubicBezTo>
                  <a:lnTo>
                    <a:pt x="401" y="1201"/>
                  </a:lnTo>
                  <a:cubicBezTo>
                    <a:pt x="468" y="1101"/>
                    <a:pt x="501" y="1001"/>
                    <a:pt x="568" y="901"/>
                  </a:cubicBezTo>
                  <a:cubicBezTo>
                    <a:pt x="601" y="867"/>
                    <a:pt x="635" y="834"/>
                    <a:pt x="701" y="801"/>
                  </a:cubicBezTo>
                  <a:cubicBezTo>
                    <a:pt x="735" y="784"/>
                    <a:pt x="760" y="776"/>
                    <a:pt x="780" y="776"/>
                  </a:cubicBezTo>
                  <a:cubicBezTo>
                    <a:pt x="801" y="776"/>
                    <a:pt x="818" y="784"/>
                    <a:pt x="835" y="801"/>
                  </a:cubicBezTo>
                  <a:cubicBezTo>
                    <a:pt x="901" y="801"/>
                    <a:pt x="901" y="867"/>
                    <a:pt x="901" y="968"/>
                  </a:cubicBezTo>
                  <a:lnTo>
                    <a:pt x="901" y="1601"/>
                  </a:lnTo>
                  <a:cubicBezTo>
                    <a:pt x="835" y="1601"/>
                    <a:pt x="801" y="1635"/>
                    <a:pt x="768" y="1668"/>
                  </a:cubicBezTo>
                  <a:cubicBezTo>
                    <a:pt x="735" y="1735"/>
                    <a:pt x="735" y="1801"/>
                    <a:pt x="735" y="1868"/>
                  </a:cubicBezTo>
                  <a:cubicBezTo>
                    <a:pt x="735" y="1902"/>
                    <a:pt x="735" y="1935"/>
                    <a:pt x="768" y="1968"/>
                  </a:cubicBezTo>
                  <a:cubicBezTo>
                    <a:pt x="768" y="1978"/>
                    <a:pt x="774" y="1982"/>
                    <a:pt x="783" y="1982"/>
                  </a:cubicBezTo>
                  <a:cubicBezTo>
                    <a:pt x="804" y="1982"/>
                    <a:pt x="844" y="1959"/>
                    <a:pt x="868" y="1935"/>
                  </a:cubicBezTo>
                  <a:lnTo>
                    <a:pt x="1135" y="1801"/>
                  </a:lnTo>
                  <a:cubicBezTo>
                    <a:pt x="1168" y="1768"/>
                    <a:pt x="1235" y="1735"/>
                    <a:pt x="1268" y="1701"/>
                  </a:cubicBezTo>
                  <a:cubicBezTo>
                    <a:pt x="1268" y="1635"/>
                    <a:pt x="1268" y="1601"/>
                    <a:pt x="1302" y="1535"/>
                  </a:cubicBezTo>
                  <a:cubicBezTo>
                    <a:pt x="1302" y="1468"/>
                    <a:pt x="1268" y="1435"/>
                    <a:pt x="1235" y="1435"/>
                  </a:cubicBezTo>
                  <a:cubicBezTo>
                    <a:pt x="1202" y="1435"/>
                    <a:pt x="1135" y="1435"/>
                    <a:pt x="1135" y="1468"/>
                  </a:cubicBezTo>
                  <a:lnTo>
                    <a:pt x="1135" y="801"/>
                  </a:lnTo>
                  <a:cubicBezTo>
                    <a:pt x="1135" y="701"/>
                    <a:pt x="1102" y="601"/>
                    <a:pt x="1068" y="501"/>
                  </a:cubicBezTo>
                  <a:cubicBezTo>
                    <a:pt x="1035" y="434"/>
                    <a:pt x="968" y="400"/>
                    <a:pt x="901" y="400"/>
                  </a:cubicBezTo>
                  <a:cubicBezTo>
                    <a:pt x="835" y="400"/>
                    <a:pt x="768" y="434"/>
                    <a:pt x="701" y="467"/>
                  </a:cubicBezTo>
                  <a:cubicBezTo>
                    <a:pt x="635" y="501"/>
                    <a:pt x="601" y="534"/>
                    <a:pt x="568" y="567"/>
                  </a:cubicBezTo>
                  <a:cubicBezTo>
                    <a:pt x="501" y="634"/>
                    <a:pt x="468" y="701"/>
                    <a:pt x="401" y="767"/>
                  </a:cubicBezTo>
                  <a:lnTo>
                    <a:pt x="401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7" name="Google Shape;1437;p114"/>
            <p:cNvSpPr/>
            <p:nvPr/>
          </p:nvSpPr>
          <p:spPr>
            <a:xfrm>
              <a:off x="2245100" y="1810075"/>
              <a:ext cx="29225" cy="51450"/>
            </a:xfrm>
            <a:custGeom>
              <a:rect b="b" l="l" r="r" t="t"/>
              <a:pathLst>
                <a:path extrusionOk="0" h="2058" w="1169">
                  <a:moveTo>
                    <a:pt x="368" y="0"/>
                  </a:moveTo>
                  <a:cubicBezTo>
                    <a:pt x="301" y="34"/>
                    <a:pt x="301" y="67"/>
                    <a:pt x="268" y="100"/>
                  </a:cubicBezTo>
                  <a:cubicBezTo>
                    <a:pt x="234" y="167"/>
                    <a:pt x="234" y="234"/>
                    <a:pt x="234" y="301"/>
                  </a:cubicBezTo>
                  <a:lnTo>
                    <a:pt x="234" y="601"/>
                  </a:lnTo>
                  <a:lnTo>
                    <a:pt x="168" y="667"/>
                  </a:lnTo>
                  <a:cubicBezTo>
                    <a:pt x="101" y="701"/>
                    <a:pt x="68" y="734"/>
                    <a:pt x="34" y="768"/>
                  </a:cubicBezTo>
                  <a:cubicBezTo>
                    <a:pt x="1" y="834"/>
                    <a:pt x="1" y="868"/>
                    <a:pt x="1" y="934"/>
                  </a:cubicBezTo>
                  <a:cubicBezTo>
                    <a:pt x="1" y="968"/>
                    <a:pt x="1" y="1001"/>
                    <a:pt x="34" y="1034"/>
                  </a:cubicBezTo>
                  <a:cubicBezTo>
                    <a:pt x="51" y="1051"/>
                    <a:pt x="68" y="1059"/>
                    <a:pt x="88" y="1059"/>
                  </a:cubicBezTo>
                  <a:cubicBezTo>
                    <a:pt x="109" y="1059"/>
                    <a:pt x="134" y="1051"/>
                    <a:pt x="168" y="1034"/>
                  </a:cubicBezTo>
                  <a:lnTo>
                    <a:pt x="234" y="968"/>
                  </a:lnTo>
                  <a:lnTo>
                    <a:pt x="234" y="1735"/>
                  </a:lnTo>
                  <a:cubicBezTo>
                    <a:pt x="234" y="1868"/>
                    <a:pt x="268" y="1968"/>
                    <a:pt x="334" y="2035"/>
                  </a:cubicBezTo>
                  <a:cubicBezTo>
                    <a:pt x="362" y="2049"/>
                    <a:pt x="401" y="2057"/>
                    <a:pt x="447" y="2057"/>
                  </a:cubicBezTo>
                  <a:cubicBezTo>
                    <a:pt x="512" y="2057"/>
                    <a:pt x="590" y="2041"/>
                    <a:pt x="668" y="2002"/>
                  </a:cubicBezTo>
                  <a:cubicBezTo>
                    <a:pt x="768" y="1935"/>
                    <a:pt x="835" y="1835"/>
                    <a:pt x="935" y="1768"/>
                  </a:cubicBezTo>
                  <a:cubicBezTo>
                    <a:pt x="1002" y="1702"/>
                    <a:pt x="1102" y="1601"/>
                    <a:pt x="1135" y="1501"/>
                  </a:cubicBezTo>
                  <a:cubicBezTo>
                    <a:pt x="1168" y="1435"/>
                    <a:pt x="1168" y="1401"/>
                    <a:pt x="1168" y="1368"/>
                  </a:cubicBezTo>
                  <a:cubicBezTo>
                    <a:pt x="1168" y="1301"/>
                    <a:pt x="1168" y="1268"/>
                    <a:pt x="1135" y="1268"/>
                  </a:cubicBezTo>
                  <a:cubicBezTo>
                    <a:pt x="1135" y="1251"/>
                    <a:pt x="1127" y="1243"/>
                    <a:pt x="1114" y="1243"/>
                  </a:cubicBezTo>
                  <a:cubicBezTo>
                    <a:pt x="1102" y="1243"/>
                    <a:pt x="1085" y="1251"/>
                    <a:pt x="1068" y="1268"/>
                  </a:cubicBezTo>
                  <a:cubicBezTo>
                    <a:pt x="1035" y="1268"/>
                    <a:pt x="1002" y="1301"/>
                    <a:pt x="968" y="1335"/>
                  </a:cubicBezTo>
                  <a:cubicBezTo>
                    <a:pt x="901" y="1468"/>
                    <a:pt x="801" y="1568"/>
                    <a:pt x="668" y="1635"/>
                  </a:cubicBezTo>
                  <a:cubicBezTo>
                    <a:pt x="568" y="1702"/>
                    <a:pt x="535" y="1702"/>
                    <a:pt x="501" y="1702"/>
                  </a:cubicBezTo>
                  <a:cubicBezTo>
                    <a:pt x="468" y="1668"/>
                    <a:pt x="468" y="1635"/>
                    <a:pt x="468" y="1568"/>
                  </a:cubicBezTo>
                  <a:lnTo>
                    <a:pt x="468" y="868"/>
                  </a:lnTo>
                  <a:lnTo>
                    <a:pt x="868" y="634"/>
                  </a:lnTo>
                  <a:cubicBezTo>
                    <a:pt x="935" y="601"/>
                    <a:pt x="968" y="567"/>
                    <a:pt x="1002" y="501"/>
                  </a:cubicBezTo>
                  <a:cubicBezTo>
                    <a:pt x="1035" y="467"/>
                    <a:pt x="1035" y="401"/>
                    <a:pt x="1035" y="367"/>
                  </a:cubicBezTo>
                  <a:cubicBezTo>
                    <a:pt x="1035" y="334"/>
                    <a:pt x="1035" y="301"/>
                    <a:pt x="1002" y="267"/>
                  </a:cubicBezTo>
                  <a:cubicBezTo>
                    <a:pt x="985" y="251"/>
                    <a:pt x="968" y="242"/>
                    <a:pt x="947" y="242"/>
                  </a:cubicBezTo>
                  <a:cubicBezTo>
                    <a:pt x="926" y="242"/>
                    <a:pt x="901" y="251"/>
                    <a:pt x="868" y="267"/>
                  </a:cubicBezTo>
                  <a:lnTo>
                    <a:pt x="468" y="501"/>
                  </a:lnTo>
                  <a:lnTo>
                    <a:pt x="468" y="167"/>
                  </a:lnTo>
                  <a:cubicBezTo>
                    <a:pt x="468" y="100"/>
                    <a:pt x="468" y="34"/>
                    <a:pt x="434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8" name="Google Shape;1438;p114"/>
            <p:cNvSpPr/>
            <p:nvPr/>
          </p:nvSpPr>
          <p:spPr>
            <a:xfrm>
              <a:off x="2280125" y="1789425"/>
              <a:ext cx="29225" cy="52425"/>
            </a:xfrm>
            <a:custGeom>
              <a:rect b="b" l="l" r="r" t="t"/>
              <a:pathLst>
                <a:path extrusionOk="0" h="2097" w="1169">
                  <a:moveTo>
                    <a:pt x="380" y="1"/>
                  </a:moveTo>
                  <a:cubicBezTo>
                    <a:pt x="368" y="1"/>
                    <a:pt x="351" y="9"/>
                    <a:pt x="334" y="26"/>
                  </a:cubicBezTo>
                  <a:cubicBezTo>
                    <a:pt x="301" y="59"/>
                    <a:pt x="268" y="92"/>
                    <a:pt x="234" y="126"/>
                  </a:cubicBezTo>
                  <a:cubicBezTo>
                    <a:pt x="234" y="193"/>
                    <a:pt x="234" y="259"/>
                    <a:pt x="234" y="326"/>
                  </a:cubicBezTo>
                  <a:lnTo>
                    <a:pt x="234" y="626"/>
                  </a:lnTo>
                  <a:lnTo>
                    <a:pt x="134" y="693"/>
                  </a:lnTo>
                  <a:cubicBezTo>
                    <a:pt x="101" y="726"/>
                    <a:pt x="34" y="760"/>
                    <a:pt x="34" y="793"/>
                  </a:cubicBezTo>
                  <a:cubicBezTo>
                    <a:pt x="1" y="860"/>
                    <a:pt x="1" y="893"/>
                    <a:pt x="1" y="960"/>
                  </a:cubicBezTo>
                  <a:cubicBezTo>
                    <a:pt x="1" y="993"/>
                    <a:pt x="1" y="1026"/>
                    <a:pt x="34" y="1060"/>
                  </a:cubicBezTo>
                  <a:cubicBezTo>
                    <a:pt x="34" y="1077"/>
                    <a:pt x="43" y="1085"/>
                    <a:pt x="59" y="1085"/>
                  </a:cubicBezTo>
                  <a:cubicBezTo>
                    <a:pt x="76" y="1085"/>
                    <a:pt x="101" y="1077"/>
                    <a:pt x="134" y="1060"/>
                  </a:cubicBezTo>
                  <a:lnTo>
                    <a:pt x="234" y="993"/>
                  </a:lnTo>
                  <a:lnTo>
                    <a:pt x="234" y="1760"/>
                  </a:lnTo>
                  <a:cubicBezTo>
                    <a:pt x="201" y="1894"/>
                    <a:pt x="234" y="1994"/>
                    <a:pt x="334" y="2061"/>
                  </a:cubicBezTo>
                  <a:cubicBezTo>
                    <a:pt x="360" y="2086"/>
                    <a:pt x="390" y="2097"/>
                    <a:pt x="425" y="2097"/>
                  </a:cubicBezTo>
                  <a:cubicBezTo>
                    <a:pt x="482" y="2097"/>
                    <a:pt x="552" y="2068"/>
                    <a:pt x="635" y="2027"/>
                  </a:cubicBezTo>
                  <a:cubicBezTo>
                    <a:pt x="735" y="1960"/>
                    <a:pt x="835" y="1894"/>
                    <a:pt x="901" y="1794"/>
                  </a:cubicBezTo>
                  <a:cubicBezTo>
                    <a:pt x="1002" y="1727"/>
                    <a:pt x="1068" y="1627"/>
                    <a:pt x="1135" y="1527"/>
                  </a:cubicBezTo>
                  <a:cubicBezTo>
                    <a:pt x="1135" y="1493"/>
                    <a:pt x="1168" y="1427"/>
                    <a:pt x="1168" y="1393"/>
                  </a:cubicBezTo>
                  <a:cubicBezTo>
                    <a:pt x="1168" y="1360"/>
                    <a:pt x="1168" y="1327"/>
                    <a:pt x="1135" y="1293"/>
                  </a:cubicBezTo>
                  <a:cubicBezTo>
                    <a:pt x="1118" y="1277"/>
                    <a:pt x="1102" y="1268"/>
                    <a:pt x="1085" y="1268"/>
                  </a:cubicBezTo>
                  <a:cubicBezTo>
                    <a:pt x="1068" y="1268"/>
                    <a:pt x="1052" y="1277"/>
                    <a:pt x="1035" y="1293"/>
                  </a:cubicBezTo>
                  <a:cubicBezTo>
                    <a:pt x="1002" y="1293"/>
                    <a:pt x="1002" y="1327"/>
                    <a:pt x="968" y="1360"/>
                  </a:cubicBezTo>
                  <a:cubicBezTo>
                    <a:pt x="868" y="1493"/>
                    <a:pt x="768" y="1594"/>
                    <a:pt x="635" y="1660"/>
                  </a:cubicBezTo>
                  <a:cubicBezTo>
                    <a:pt x="568" y="1727"/>
                    <a:pt x="501" y="1727"/>
                    <a:pt x="468" y="1727"/>
                  </a:cubicBezTo>
                  <a:cubicBezTo>
                    <a:pt x="434" y="1694"/>
                    <a:pt x="434" y="1660"/>
                    <a:pt x="434" y="1594"/>
                  </a:cubicBezTo>
                  <a:lnTo>
                    <a:pt x="434" y="893"/>
                  </a:lnTo>
                  <a:lnTo>
                    <a:pt x="868" y="626"/>
                  </a:lnTo>
                  <a:cubicBezTo>
                    <a:pt x="901" y="593"/>
                    <a:pt x="968" y="559"/>
                    <a:pt x="968" y="493"/>
                  </a:cubicBezTo>
                  <a:cubicBezTo>
                    <a:pt x="1002" y="459"/>
                    <a:pt x="1002" y="426"/>
                    <a:pt x="1002" y="359"/>
                  </a:cubicBezTo>
                  <a:cubicBezTo>
                    <a:pt x="1035" y="326"/>
                    <a:pt x="1002" y="293"/>
                    <a:pt x="968" y="259"/>
                  </a:cubicBezTo>
                  <a:cubicBezTo>
                    <a:pt x="968" y="243"/>
                    <a:pt x="951" y="234"/>
                    <a:pt x="931" y="234"/>
                  </a:cubicBezTo>
                  <a:cubicBezTo>
                    <a:pt x="910" y="234"/>
                    <a:pt x="885" y="243"/>
                    <a:pt x="868" y="259"/>
                  </a:cubicBezTo>
                  <a:lnTo>
                    <a:pt x="434" y="493"/>
                  </a:lnTo>
                  <a:lnTo>
                    <a:pt x="434" y="193"/>
                  </a:lnTo>
                  <a:cubicBezTo>
                    <a:pt x="468" y="126"/>
                    <a:pt x="434" y="59"/>
                    <a:pt x="401" y="26"/>
                  </a:cubicBezTo>
                  <a:cubicBezTo>
                    <a:pt x="401" y="9"/>
                    <a:pt x="393" y="1"/>
                    <a:pt x="380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9" name="Google Shape;1439;p114"/>
            <p:cNvSpPr/>
            <p:nvPr/>
          </p:nvSpPr>
          <p:spPr>
            <a:xfrm>
              <a:off x="2309325" y="1778175"/>
              <a:ext cx="34200" cy="69450"/>
            </a:xfrm>
            <a:custGeom>
              <a:rect b="b" l="l" r="r" t="t"/>
              <a:pathLst>
                <a:path extrusionOk="0" h="2778" w="1368">
                  <a:moveTo>
                    <a:pt x="905" y="384"/>
                  </a:moveTo>
                  <a:cubicBezTo>
                    <a:pt x="978" y="384"/>
                    <a:pt x="1048" y="428"/>
                    <a:pt x="1068" y="509"/>
                  </a:cubicBezTo>
                  <a:cubicBezTo>
                    <a:pt x="1101" y="576"/>
                    <a:pt x="1101" y="643"/>
                    <a:pt x="1101" y="676"/>
                  </a:cubicBezTo>
                  <a:cubicBezTo>
                    <a:pt x="1101" y="809"/>
                    <a:pt x="1068" y="909"/>
                    <a:pt x="1001" y="1009"/>
                  </a:cubicBezTo>
                  <a:cubicBezTo>
                    <a:pt x="968" y="1143"/>
                    <a:pt x="868" y="1210"/>
                    <a:pt x="768" y="1276"/>
                  </a:cubicBezTo>
                  <a:cubicBezTo>
                    <a:pt x="734" y="1310"/>
                    <a:pt x="692" y="1326"/>
                    <a:pt x="651" y="1326"/>
                  </a:cubicBezTo>
                  <a:cubicBezTo>
                    <a:pt x="609" y="1326"/>
                    <a:pt x="567" y="1310"/>
                    <a:pt x="534" y="1276"/>
                  </a:cubicBezTo>
                  <a:cubicBezTo>
                    <a:pt x="467" y="1243"/>
                    <a:pt x="434" y="1143"/>
                    <a:pt x="434" y="1076"/>
                  </a:cubicBezTo>
                  <a:cubicBezTo>
                    <a:pt x="434" y="976"/>
                    <a:pt x="467" y="876"/>
                    <a:pt x="501" y="776"/>
                  </a:cubicBezTo>
                  <a:cubicBezTo>
                    <a:pt x="567" y="643"/>
                    <a:pt x="634" y="509"/>
                    <a:pt x="768" y="442"/>
                  </a:cubicBezTo>
                  <a:cubicBezTo>
                    <a:pt x="807" y="403"/>
                    <a:pt x="857" y="384"/>
                    <a:pt x="905" y="384"/>
                  </a:cubicBezTo>
                  <a:close/>
                  <a:moveTo>
                    <a:pt x="968" y="0"/>
                  </a:moveTo>
                  <a:cubicBezTo>
                    <a:pt x="893" y="0"/>
                    <a:pt x="818" y="25"/>
                    <a:pt x="768" y="75"/>
                  </a:cubicBezTo>
                  <a:cubicBezTo>
                    <a:pt x="701" y="109"/>
                    <a:pt x="634" y="176"/>
                    <a:pt x="601" y="209"/>
                  </a:cubicBezTo>
                  <a:cubicBezTo>
                    <a:pt x="534" y="276"/>
                    <a:pt x="467" y="342"/>
                    <a:pt x="434" y="442"/>
                  </a:cubicBezTo>
                  <a:lnTo>
                    <a:pt x="434" y="309"/>
                  </a:lnTo>
                  <a:lnTo>
                    <a:pt x="167" y="476"/>
                  </a:lnTo>
                  <a:cubicBezTo>
                    <a:pt x="100" y="509"/>
                    <a:pt x="67" y="542"/>
                    <a:pt x="34" y="576"/>
                  </a:cubicBezTo>
                  <a:cubicBezTo>
                    <a:pt x="0" y="643"/>
                    <a:pt x="0" y="676"/>
                    <a:pt x="0" y="743"/>
                  </a:cubicBezTo>
                  <a:cubicBezTo>
                    <a:pt x="0" y="776"/>
                    <a:pt x="0" y="809"/>
                    <a:pt x="34" y="843"/>
                  </a:cubicBezTo>
                  <a:cubicBezTo>
                    <a:pt x="67" y="843"/>
                    <a:pt x="100" y="843"/>
                    <a:pt x="167" y="809"/>
                  </a:cubicBezTo>
                  <a:lnTo>
                    <a:pt x="200" y="809"/>
                  </a:lnTo>
                  <a:lnTo>
                    <a:pt x="200" y="2410"/>
                  </a:lnTo>
                  <a:lnTo>
                    <a:pt x="167" y="2410"/>
                  </a:lnTo>
                  <a:cubicBezTo>
                    <a:pt x="100" y="2410"/>
                    <a:pt x="67" y="2477"/>
                    <a:pt x="34" y="2511"/>
                  </a:cubicBezTo>
                  <a:cubicBezTo>
                    <a:pt x="0" y="2544"/>
                    <a:pt x="0" y="2611"/>
                    <a:pt x="0" y="2644"/>
                  </a:cubicBezTo>
                  <a:cubicBezTo>
                    <a:pt x="0" y="2711"/>
                    <a:pt x="0" y="2744"/>
                    <a:pt x="34" y="2777"/>
                  </a:cubicBezTo>
                  <a:cubicBezTo>
                    <a:pt x="67" y="2777"/>
                    <a:pt x="100" y="2777"/>
                    <a:pt x="167" y="2744"/>
                  </a:cubicBezTo>
                  <a:lnTo>
                    <a:pt x="567" y="2511"/>
                  </a:lnTo>
                  <a:cubicBezTo>
                    <a:pt x="634" y="2477"/>
                    <a:pt x="667" y="2444"/>
                    <a:pt x="701" y="2410"/>
                  </a:cubicBezTo>
                  <a:cubicBezTo>
                    <a:pt x="701" y="2344"/>
                    <a:pt x="734" y="2310"/>
                    <a:pt x="734" y="2244"/>
                  </a:cubicBezTo>
                  <a:cubicBezTo>
                    <a:pt x="734" y="2210"/>
                    <a:pt x="701" y="2177"/>
                    <a:pt x="701" y="2144"/>
                  </a:cubicBezTo>
                  <a:cubicBezTo>
                    <a:pt x="667" y="2144"/>
                    <a:pt x="634" y="2144"/>
                    <a:pt x="567" y="2177"/>
                  </a:cubicBezTo>
                  <a:lnTo>
                    <a:pt x="434" y="2244"/>
                  </a:lnTo>
                  <a:lnTo>
                    <a:pt x="434" y="1677"/>
                  </a:lnTo>
                  <a:cubicBezTo>
                    <a:pt x="489" y="1690"/>
                    <a:pt x="539" y="1699"/>
                    <a:pt x="585" y="1699"/>
                  </a:cubicBezTo>
                  <a:cubicBezTo>
                    <a:pt x="650" y="1699"/>
                    <a:pt x="709" y="1682"/>
                    <a:pt x="768" y="1643"/>
                  </a:cubicBezTo>
                  <a:cubicBezTo>
                    <a:pt x="934" y="1543"/>
                    <a:pt x="1068" y="1376"/>
                    <a:pt x="1134" y="1210"/>
                  </a:cubicBezTo>
                  <a:cubicBezTo>
                    <a:pt x="1268" y="1009"/>
                    <a:pt x="1335" y="776"/>
                    <a:pt x="1335" y="542"/>
                  </a:cubicBezTo>
                  <a:cubicBezTo>
                    <a:pt x="1368" y="376"/>
                    <a:pt x="1301" y="209"/>
                    <a:pt x="1168" y="75"/>
                  </a:cubicBezTo>
                  <a:cubicBezTo>
                    <a:pt x="1118" y="25"/>
                    <a:pt x="1043" y="0"/>
                    <a:pt x="96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0" name="Google Shape;1440;p114"/>
            <p:cNvSpPr/>
            <p:nvPr/>
          </p:nvSpPr>
          <p:spPr>
            <a:xfrm>
              <a:off x="2357700" y="1761900"/>
              <a:ext cx="8350" cy="41325"/>
            </a:xfrm>
            <a:custGeom>
              <a:rect b="b" l="l" r="r" t="t"/>
              <a:pathLst>
                <a:path extrusionOk="0" h="1653" w="334">
                  <a:moveTo>
                    <a:pt x="246" y="1"/>
                  </a:moveTo>
                  <a:cubicBezTo>
                    <a:pt x="225" y="1"/>
                    <a:pt x="200" y="9"/>
                    <a:pt x="167" y="26"/>
                  </a:cubicBezTo>
                  <a:cubicBezTo>
                    <a:pt x="133" y="59"/>
                    <a:pt x="67" y="93"/>
                    <a:pt x="33" y="159"/>
                  </a:cubicBezTo>
                  <a:cubicBezTo>
                    <a:pt x="0" y="226"/>
                    <a:pt x="0" y="293"/>
                    <a:pt x="0" y="360"/>
                  </a:cubicBezTo>
                  <a:cubicBezTo>
                    <a:pt x="0" y="393"/>
                    <a:pt x="0" y="426"/>
                    <a:pt x="33" y="460"/>
                  </a:cubicBezTo>
                  <a:cubicBezTo>
                    <a:pt x="50" y="476"/>
                    <a:pt x="67" y="485"/>
                    <a:pt x="88" y="485"/>
                  </a:cubicBezTo>
                  <a:cubicBezTo>
                    <a:pt x="108" y="485"/>
                    <a:pt x="133" y="476"/>
                    <a:pt x="167" y="460"/>
                  </a:cubicBezTo>
                  <a:cubicBezTo>
                    <a:pt x="234" y="426"/>
                    <a:pt x="267" y="393"/>
                    <a:pt x="300" y="326"/>
                  </a:cubicBezTo>
                  <a:cubicBezTo>
                    <a:pt x="334" y="259"/>
                    <a:pt x="334" y="193"/>
                    <a:pt x="334" y="159"/>
                  </a:cubicBezTo>
                  <a:cubicBezTo>
                    <a:pt x="334" y="93"/>
                    <a:pt x="334" y="59"/>
                    <a:pt x="300" y="26"/>
                  </a:cubicBezTo>
                  <a:cubicBezTo>
                    <a:pt x="284" y="9"/>
                    <a:pt x="267" y="1"/>
                    <a:pt x="246" y="1"/>
                  </a:cubicBezTo>
                  <a:close/>
                  <a:moveTo>
                    <a:pt x="234" y="1135"/>
                  </a:moveTo>
                  <a:cubicBezTo>
                    <a:pt x="209" y="1135"/>
                    <a:pt x="183" y="1143"/>
                    <a:pt x="167" y="1160"/>
                  </a:cubicBezTo>
                  <a:cubicBezTo>
                    <a:pt x="100" y="1193"/>
                    <a:pt x="67" y="1227"/>
                    <a:pt x="33" y="1294"/>
                  </a:cubicBezTo>
                  <a:cubicBezTo>
                    <a:pt x="0" y="1360"/>
                    <a:pt x="0" y="1427"/>
                    <a:pt x="0" y="1494"/>
                  </a:cubicBezTo>
                  <a:cubicBezTo>
                    <a:pt x="0" y="1527"/>
                    <a:pt x="0" y="1594"/>
                    <a:pt x="33" y="1627"/>
                  </a:cubicBezTo>
                  <a:cubicBezTo>
                    <a:pt x="50" y="1644"/>
                    <a:pt x="67" y="1652"/>
                    <a:pt x="88" y="1652"/>
                  </a:cubicBezTo>
                  <a:cubicBezTo>
                    <a:pt x="108" y="1652"/>
                    <a:pt x="133" y="1644"/>
                    <a:pt x="167" y="1627"/>
                  </a:cubicBezTo>
                  <a:cubicBezTo>
                    <a:pt x="200" y="1594"/>
                    <a:pt x="267" y="1527"/>
                    <a:pt x="300" y="1460"/>
                  </a:cubicBezTo>
                  <a:cubicBezTo>
                    <a:pt x="334" y="1427"/>
                    <a:pt x="334" y="1360"/>
                    <a:pt x="334" y="1294"/>
                  </a:cubicBezTo>
                  <a:cubicBezTo>
                    <a:pt x="334" y="1227"/>
                    <a:pt x="334" y="1193"/>
                    <a:pt x="300" y="1160"/>
                  </a:cubicBezTo>
                  <a:cubicBezTo>
                    <a:pt x="284" y="1143"/>
                    <a:pt x="259" y="1135"/>
                    <a:pt x="234" y="1135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1" name="Google Shape;1441;p114"/>
            <p:cNvSpPr/>
            <p:nvPr/>
          </p:nvSpPr>
          <p:spPr>
            <a:xfrm>
              <a:off x="2383550" y="1714175"/>
              <a:ext cx="25025" cy="83200"/>
            </a:xfrm>
            <a:custGeom>
              <a:rect b="b" l="l" r="r" t="t"/>
              <a:pathLst>
                <a:path extrusionOk="0" h="3328" w="1001">
                  <a:moveTo>
                    <a:pt x="901" y="0"/>
                  </a:moveTo>
                  <a:cubicBezTo>
                    <a:pt x="867" y="34"/>
                    <a:pt x="834" y="67"/>
                    <a:pt x="834" y="100"/>
                  </a:cubicBezTo>
                  <a:cubicBezTo>
                    <a:pt x="801" y="134"/>
                    <a:pt x="801" y="167"/>
                    <a:pt x="767" y="234"/>
                  </a:cubicBezTo>
                  <a:lnTo>
                    <a:pt x="33" y="3069"/>
                  </a:lnTo>
                  <a:cubicBezTo>
                    <a:pt x="33" y="3102"/>
                    <a:pt x="33" y="3169"/>
                    <a:pt x="33" y="3203"/>
                  </a:cubicBezTo>
                  <a:cubicBezTo>
                    <a:pt x="0" y="3236"/>
                    <a:pt x="33" y="3269"/>
                    <a:pt x="67" y="3303"/>
                  </a:cubicBezTo>
                  <a:cubicBezTo>
                    <a:pt x="67" y="3319"/>
                    <a:pt x="75" y="3328"/>
                    <a:pt x="88" y="3328"/>
                  </a:cubicBezTo>
                  <a:cubicBezTo>
                    <a:pt x="100" y="3328"/>
                    <a:pt x="117" y="3319"/>
                    <a:pt x="134" y="3303"/>
                  </a:cubicBezTo>
                  <a:cubicBezTo>
                    <a:pt x="167" y="3303"/>
                    <a:pt x="200" y="3269"/>
                    <a:pt x="200" y="3236"/>
                  </a:cubicBezTo>
                  <a:cubicBezTo>
                    <a:pt x="234" y="3169"/>
                    <a:pt x="234" y="3136"/>
                    <a:pt x="267" y="3102"/>
                  </a:cubicBezTo>
                  <a:lnTo>
                    <a:pt x="967" y="234"/>
                  </a:lnTo>
                  <a:cubicBezTo>
                    <a:pt x="1001" y="200"/>
                    <a:pt x="1001" y="134"/>
                    <a:pt x="1001" y="100"/>
                  </a:cubicBezTo>
                  <a:cubicBezTo>
                    <a:pt x="1001" y="67"/>
                    <a:pt x="1001" y="34"/>
                    <a:pt x="967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2" name="Google Shape;1442;p114"/>
            <p:cNvSpPr/>
            <p:nvPr/>
          </p:nvSpPr>
          <p:spPr>
            <a:xfrm>
              <a:off x="2418575" y="1693325"/>
              <a:ext cx="25025" cy="83200"/>
            </a:xfrm>
            <a:custGeom>
              <a:rect b="b" l="l" r="r" t="t"/>
              <a:pathLst>
                <a:path extrusionOk="0" h="3328" w="1001">
                  <a:moveTo>
                    <a:pt x="867" y="0"/>
                  </a:moveTo>
                  <a:cubicBezTo>
                    <a:pt x="834" y="34"/>
                    <a:pt x="834" y="67"/>
                    <a:pt x="801" y="100"/>
                  </a:cubicBezTo>
                  <a:cubicBezTo>
                    <a:pt x="767" y="134"/>
                    <a:pt x="767" y="167"/>
                    <a:pt x="767" y="234"/>
                  </a:cubicBezTo>
                  <a:lnTo>
                    <a:pt x="33" y="3069"/>
                  </a:lnTo>
                  <a:cubicBezTo>
                    <a:pt x="0" y="3103"/>
                    <a:pt x="0" y="3169"/>
                    <a:pt x="0" y="3203"/>
                  </a:cubicBezTo>
                  <a:cubicBezTo>
                    <a:pt x="0" y="3236"/>
                    <a:pt x="0" y="3269"/>
                    <a:pt x="33" y="3303"/>
                  </a:cubicBezTo>
                  <a:cubicBezTo>
                    <a:pt x="50" y="3319"/>
                    <a:pt x="67" y="3328"/>
                    <a:pt x="79" y="3328"/>
                  </a:cubicBezTo>
                  <a:cubicBezTo>
                    <a:pt x="92" y="3328"/>
                    <a:pt x="100" y="3319"/>
                    <a:pt x="100" y="3303"/>
                  </a:cubicBezTo>
                  <a:cubicBezTo>
                    <a:pt x="134" y="3303"/>
                    <a:pt x="167" y="3269"/>
                    <a:pt x="200" y="3236"/>
                  </a:cubicBezTo>
                  <a:cubicBezTo>
                    <a:pt x="200" y="3169"/>
                    <a:pt x="234" y="3136"/>
                    <a:pt x="234" y="3103"/>
                  </a:cubicBezTo>
                  <a:lnTo>
                    <a:pt x="967" y="267"/>
                  </a:lnTo>
                  <a:cubicBezTo>
                    <a:pt x="967" y="234"/>
                    <a:pt x="967" y="167"/>
                    <a:pt x="1001" y="100"/>
                  </a:cubicBezTo>
                  <a:cubicBezTo>
                    <a:pt x="1001" y="67"/>
                    <a:pt x="967" y="34"/>
                    <a:pt x="967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3" name="Google Shape;1443;p114"/>
            <p:cNvSpPr/>
            <p:nvPr/>
          </p:nvSpPr>
          <p:spPr>
            <a:xfrm>
              <a:off x="2447750" y="1694375"/>
              <a:ext cx="35050" cy="52350"/>
            </a:xfrm>
            <a:custGeom>
              <a:rect b="b" l="l" r="r" t="t"/>
              <a:pathLst>
                <a:path extrusionOk="0" h="2094" w="1402">
                  <a:moveTo>
                    <a:pt x="1314" y="0"/>
                  </a:moveTo>
                  <a:cubicBezTo>
                    <a:pt x="1293" y="0"/>
                    <a:pt x="1268" y="8"/>
                    <a:pt x="1235" y="25"/>
                  </a:cubicBezTo>
                  <a:lnTo>
                    <a:pt x="1035" y="158"/>
                  </a:lnTo>
                  <a:cubicBezTo>
                    <a:pt x="968" y="192"/>
                    <a:pt x="935" y="225"/>
                    <a:pt x="901" y="259"/>
                  </a:cubicBezTo>
                  <a:cubicBezTo>
                    <a:pt x="868" y="325"/>
                    <a:pt x="868" y="359"/>
                    <a:pt x="868" y="392"/>
                  </a:cubicBezTo>
                  <a:cubicBezTo>
                    <a:pt x="868" y="459"/>
                    <a:pt x="901" y="525"/>
                    <a:pt x="935" y="525"/>
                  </a:cubicBezTo>
                  <a:cubicBezTo>
                    <a:pt x="935" y="525"/>
                    <a:pt x="968" y="525"/>
                    <a:pt x="1035" y="492"/>
                  </a:cubicBezTo>
                  <a:lnTo>
                    <a:pt x="1035" y="492"/>
                  </a:lnTo>
                  <a:lnTo>
                    <a:pt x="935" y="1092"/>
                  </a:lnTo>
                  <a:lnTo>
                    <a:pt x="801" y="592"/>
                  </a:lnTo>
                  <a:lnTo>
                    <a:pt x="601" y="726"/>
                  </a:lnTo>
                  <a:lnTo>
                    <a:pt x="468" y="1359"/>
                  </a:lnTo>
                  <a:lnTo>
                    <a:pt x="368" y="859"/>
                  </a:lnTo>
                  <a:cubicBezTo>
                    <a:pt x="434" y="859"/>
                    <a:pt x="468" y="826"/>
                    <a:pt x="501" y="759"/>
                  </a:cubicBezTo>
                  <a:cubicBezTo>
                    <a:pt x="534" y="726"/>
                    <a:pt x="534" y="659"/>
                    <a:pt x="534" y="592"/>
                  </a:cubicBezTo>
                  <a:cubicBezTo>
                    <a:pt x="534" y="559"/>
                    <a:pt x="534" y="525"/>
                    <a:pt x="501" y="492"/>
                  </a:cubicBezTo>
                  <a:cubicBezTo>
                    <a:pt x="484" y="475"/>
                    <a:pt x="468" y="467"/>
                    <a:pt x="451" y="467"/>
                  </a:cubicBezTo>
                  <a:cubicBezTo>
                    <a:pt x="434" y="467"/>
                    <a:pt x="418" y="475"/>
                    <a:pt x="401" y="492"/>
                  </a:cubicBezTo>
                  <a:lnTo>
                    <a:pt x="167" y="625"/>
                  </a:lnTo>
                  <a:cubicBezTo>
                    <a:pt x="134" y="659"/>
                    <a:pt x="67" y="692"/>
                    <a:pt x="67" y="726"/>
                  </a:cubicBezTo>
                  <a:cubicBezTo>
                    <a:pt x="34" y="792"/>
                    <a:pt x="34" y="826"/>
                    <a:pt x="34" y="892"/>
                  </a:cubicBezTo>
                  <a:cubicBezTo>
                    <a:pt x="1" y="926"/>
                    <a:pt x="34" y="959"/>
                    <a:pt x="67" y="992"/>
                  </a:cubicBezTo>
                  <a:cubicBezTo>
                    <a:pt x="67" y="1009"/>
                    <a:pt x="76" y="1017"/>
                    <a:pt x="88" y="1017"/>
                  </a:cubicBezTo>
                  <a:cubicBezTo>
                    <a:pt x="101" y="1017"/>
                    <a:pt x="117" y="1009"/>
                    <a:pt x="134" y="992"/>
                  </a:cubicBezTo>
                  <a:lnTo>
                    <a:pt x="334" y="2093"/>
                  </a:lnTo>
                  <a:lnTo>
                    <a:pt x="568" y="1960"/>
                  </a:lnTo>
                  <a:lnTo>
                    <a:pt x="701" y="1226"/>
                  </a:lnTo>
                  <a:lnTo>
                    <a:pt x="868" y="1793"/>
                  </a:lnTo>
                  <a:lnTo>
                    <a:pt x="1101" y="1660"/>
                  </a:lnTo>
                  <a:lnTo>
                    <a:pt x="1268" y="359"/>
                  </a:lnTo>
                  <a:cubicBezTo>
                    <a:pt x="1302" y="359"/>
                    <a:pt x="1335" y="325"/>
                    <a:pt x="1368" y="259"/>
                  </a:cubicBezTo>
                  <a:cubicBezTo>
                    <a:pt x="1368" y="225"/>
                    <a:pt x="1402" y="192"/>
                    <a:pt x="1402" y="125"/>
                  </a:cubicBezTo>
                  <a:cubicBezTo>
                    <a:pt x="1402" y="92"/>
                    <a:pt x="1368" y="58"/>
                    <a:pt x="1368" y="25"/>
                  </a:cubicBezTo>
                  <a:cubicBezTo>
                    <a:pt x="1352" y="8"/>
                    <a:pt x="1335" y="0"/>
                    <a:pt x="1314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4" name="Google Shape;1444;p114"/>
            <p:cNvSpPr/>
            <p:nvPr/>
          </p:nvSpPr>
          <p:spPr>
            <a:xfrm>
              <a:off x="2482775" y="1673800"/>
              <a:ext cx="34225" cy="52900"/>
            </a:xfrm>
            <a:custGeom>
              <a:rect b="b" l="l" r="r" t="t"/>
              <a:pathLst>
                <a:path extrusionOk="0" h="2116" w="1369">
                  <a:moveTo>
                    <a:pt x="1306" y="0"/>
                  </a:moveTo>
                  <a:cubicBezTo>
                    <a:pt x="1282" y="0"/>
                    <a:pt x="1258" y="24"/>
                    <a:pt x="1235" y="47"/>
                  </a:cubicBezTo>
                  <a:lnTo>
                    <a:pt x="1001" y="148"/>
                  </a:lnTo>
                  <a:cubicBezTo>
                    <a:pt x="968" y="181"/>
                    <a:pt x="901" y="214"/>
                    <a:pt x="901" y="281"/>
                  </a:cubicBezTo>
                  <a:cubicBezTo>
                    <a:pt x="868" y="314"/>
                    <a:pt x="868" y="381"/>
                    <a:pt x="868" y="414"/>
                  </a:cubicBezTo>
                  <a:cubicBezTo>
                    <a:pt x="868" y="481"/>
                    <a:pt x="868" y="548"/>
                    <a:pt x="901" y="548"/>
                  </a:cubicBezTo>
                  <a:cubicBezTo>
                    <a:pt x="935" y="548"/>
                    <a:pt x="1001" y="514"/>
                    <a:pt x="1035" y="481"/>
                  </a:cubicBezTo>
                  <a:lnTo>
                    <a:pt x="1035" y="481"/>
                  </a:lnTo>
                  <a:lnTo>
                    <a:pt x="935" y="1115"/>
                  </a:lnTo>
                  <a:lnTo>
                    <a:pt x="801" y="615"/>
                  </a:lnTo>
                  <a:lnTo>
                    <a:pt x="601" y="748"/>
                  </a:lnTo>
                  <a:lnTo>
                    <a:pt x="434" y="1382"/>
                  </a:lnTo>
                  <a:lnTo>
                    <a:pt x="368" y="881"/>
                  </a:lnTo>
                  <a:cubicBezTo>
                    <a:pt x="401" y="848"/>
                    <a:pt x="434" y="815"/>
                    <a:pt x="468" y="781"/>
                  </a:cubicBezTo>
                  <a:cubicBezTo>
                    <a:pt x="501" y="715"/>
                    <a:pt x="534" y="681"/>
                    <a:pt x="534" y="615"/>
                  </a:cubicBezTo>
                  <a:cubicBezTo>
                    <a:pt x="534" y="581"/>
                    <a:pt x="501" y="548"/>
                    <a:pt x="468" y="514"/>
                  </a:cubicBezTo>
                  <a:cubicBezTo>
                    <a:pt x="468" y="503"/>
                    <a:pt x="464" y="500"/>
                    <a:pt x="456" y="500"/>
                  </a:cubicBezTo>
                  <a:cubicBezTo>
                    <a:pt x="442" y="500"/>
                    <a:pt x="412" y="514"/>
                    <a:pt x="368" y="514"/>
                  </a:cubicBezTo>
                  <a:lnTo>
                    <a:pt x="167" y="648"/>
                  </a:lnTo>
                  <a:cubicBezTo>
                    <a:pt x="101" y="681"/>
                    <a:pt x="67" y="715"/>
                    <a:pt x="34" y="781"/>
                  </a:cubicBezTo>
                  <a:cubicBezTo>
                    <a:pt x="1" y="815"/>
                    <a:pt x="1" y="848"/>
                    <a:pt x="1" y="915"/>
                  </a:cubicBezTo>
                  <a:cubicBezTo>
                    <a:pt x="1" y="948"/>
                    <a:pt x="1" y="981"/>
                    <a:pt x="34" y="1015"/>
                  </a:cubicBezTo>
                  <a:cubicBezTo>
                    <a:pt x="51" y="1032"/>
                    <a:pt x="67" y="1040"/>
                    <a:pt x="84" y="1040"/>
                  </a:cubicBezTo>
                  <a:cubicBezTo>
                    <a:pt x="101" y="1040"/>
                    <a:pt x="117" y="1032"/>
                    <a:pt x="134" y="1015"/>
                  </a:cubicBezTo>
                  <a:lnTo>
                    <a:pt x="334" y="2116"/>
                  </a:lnTo>
                  <a:lnTo>
                    <a:pt x="534" y="1982"/>
                  </a:lnTo>
                  <a:lnTo>
                    <a:pt x="701" y="1248"/>
                  </a:lnTo>
                  <a:lnTo>
                    <a:pt x="868" y="1782"/>
                  </a:lnTo>
                  <a:lnTo>
                    <a:pt x="1068" y="1682"/>
                  </a:lnTo>
                  <a:lnTo>
                    <a:pt x="1235" y="348"/>
                  </a:lnTo>
                  <a:cubicBezTo>
                    <a:pt x="1302" y="348"/>
                    <a:pt x="1335" y="314"/>
                    <a:pt x="1335" y="248"/>
                  </a:cubicBezTo>
                  <a:cubicBezTo>
                    <a:pt x="1368" y="214"/>
                    <a:pt x="1368" y="181"/>
                    <a:pt x="1368" y="114"/>
                  </a:cubicBezTo>
                  <a:cubicBezTo>
                    <a:pt x="1368" y="81"/>
                    <a:pt x="1368" y="47"/>
                    <a:pt x="1335" y="14"/>
                  </a:cubicBezTo>
                  <a:cubicBezTo>
                    <a:pt x="1325" y="4"/>
                    <a:pt x="1315" y="0"/>
                    <a:pt x="1306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5" name="Google Shape;1445;p114"/>
            <p:cNvSpPr/>
            <p:nvPr/>
          </p:nvSpPr>
          <p:spPr>
            <a:xfrm>
              <a:off x="2517800" y="1653775"/>
              <a:ext cx="34225" cy="52925"/>
            </a:xfrm>
            <a:custGeom>
              <a:rect b="b" l="l" r="r" t="t"/>
              <a:pathLst>
                <a:path extrusionOk="0" h="2117" w="1369">
                  <a:moveTo>
                    <a:pt x="1305" y="1"/>
                  </a:moveTo>
                  <a:cubicBezTo>
                    <a:pt x="1279" y="1"/>
                    <a:pt x="1249" y="24"/>
                    <a:pt x="1201" y="48"/>
                  </a:cubicBezTo>
                  <a:lnTo>
                    <a:pt x="1001" y="148"/>
                  </a:lnTo>
                  <a:cubicBezTo>
                    <a:pt x="968" y="181"/>
                    <a:pt x="901" y="215"/>
                    <a:pt x="901" y="281"/>
                  </a:cubicBezTo>
                  <a:cubicBezTo>
                    <a:pt x="868" y="315"/>
                    <a:pt x="868" y="381"/>
                    <a:pt x="868" y="415"/>
                  </a:cubicBezTo>
                  <a:cubicBezTo>
                    <a:pt x="868" y="482"/>
                    <a:pt x="901" y="515"/>
                    <a:pt x="901" y="548"/>
                  </a:cubicBezTo>
                  <a:cubicBezTo>
                    <a:pt x="935" y="548"/>
                    <a:pt x="968" y="515"/>
                    <a:pt x="1001" y="482"/>
                  </a:cubicBezTo>
                  <a:lnTo>
                    <a:pt x="1001" y="482"/>
                  </a:lnTo>
                  <a:lnTo>
                    <a:pt x="935" y="1115"/>
                  </a:lnTo>
                  <a:lnTo>
                    <a:pt x="801" y="615"/>
                  </a:lnTo>
                  <a:lnTo>
                    <a:pt x="601" y="748"/>
                  </a:lnTo>
                  <a:lnTo>
                    <a:pt x="434" y="1382"/>
                  </a:lnTo>
                  <a:lnTo>
                    <a:pt x="368" y="882"/>
                  </a:lnTo>
                  <a:cubicBezTo>
                    <a:pt x="401" y="848"/>
                    <a:pt x="434" y="815"/>
                    <a:pt x="468" y="782"/>
                  </a:cubicBezTo>
                  <a:cubicBezTo>
                    <a:pt x="501" y="715"/>
                    <a:pt x="501" y="682"/>
                    <a:pt x="501" y="615"/>
                  </a:cubicBezTo>
                  <a:cubicBezTo>
                    <a:pt x="501" y="582"/>
                    <a:pt x="501" y="548"/>
                    <a:pt x="468" y="515"/>
                  </a:cubicBezTo>
                  <a:cubicBezTo>
                    <a:pt x="468" y="498"/>
                    <a:pt x="459" y="490"/>
                    <a:pt x="443" y="490"/>
                  </a:cubicBezTo>
                  <a:cubicBezTo>
                    <a:pt x="426" y="490"/>
                    <a:pt x="401" y="498"/>
                    <a:pt x="368" y="515"/>
                  </a:cubicBezTo>
                  <a:lnTo>
                    <a:pt x="167" y="648"/>
                  </a:lnTo>
                  <a:cubicBezTo>
                    <a:pt x="101" y="682"/>
                    <a:pt x="67" y="715"/>
                    <a:pt x="34" y="748"/>
                  </a:cubicBezTo>
                  <a:cubicBezTo>
                    <a:pt x="1" y="815"/>
                    <a:pt x="1" y="848"/>
                    <a:pt x="1" y="915"/>
                  </a:cubicBezTo>
                  <a:cubicBezTo>
                    <a:pt x="1" y="949"/>
                    <a:pt x="1" y="982"/>
                    <a:pt x="34" y="1015"/>
                  </a:cubicBezTo>
                  <a:cubicBezTo>
                    <a:pt x="51" y="1032"/>
                    <a:pt x="67" y="1040"/>
                    <a:pt x="84" y="1040"/>
                  </a:cubicBezTo>
                  <a:cubicBezTo>
                    <a:pt x="101" y="1040"/>
                    <a:pt x="117" y="1032"/>
                    <a:pt x="134" y="1015"/>
                  </a:cubicBezTo>
                  <a:lnTo>
                    <a:pt x="301" y="2116"/>
                  </a:lnTo>
                  <a:lnTo>
                    <a:pt x="534" y="1983"/>
                  </a:lnTo>
                  <a:lnTo>
                    <a:pt x="701" y="1249"/>
                  </a:lnTo>
                  <a:lnTo>
                    <a:pt x="868" y="1782"/>
                  </a:lnTo>
                  <a:lnTo>
                    <a:pt x="1068" y="1682"/>
                  </a:lnTo>
                  <a:lnTo>
                    <a:pt x="1235" y="348"/>
                  </a:lnTo>
                  <a:cubicBezTo>
                    <a:pt x="1302" y="348"/>
                    <a:pt x="1302" y="315"/>
                    <a:pt x="1335" y="248"/>
                  </a:cubicBezTo>
                  <a:cubicBezTo>
                    <a:pt x="1368" y="215"/>
                    <a:pt x="1368" y="181"/>
                    <a:pt x="1368" y="115"/>
                  </a:cubicBezTo>
                  <a:cubicBezTo>
                    <a:pt x="1368" y="81"/>
                    <a:pt x="1368" y="48"/>
                    <a:pt x="1335" y="15"/>
                  </a:cubicBezTo>
                  <a:cubicBezTo>
                    <a:pt x="1325" y="5"/>
                    <a:pt x="1315" y="1"/>
                    <a:pt x="1305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6" name="Google Shape;1446;p114"/>
            <p:cNvSpPr/>
            <p:nvPr/>
          </p:nvSpPr>
          <p:spPr>
            <a:xfrm>
              <a:off x="2564500" y="1670175"/>
              <a:ext cx="9200" cy="12950"/>
            </a:xfrm>
            <a:custGeom>
              <a:rect b="b" l="l" r="r" t="t"/>
              <a:pathLst>
                <a:path extrusionOk="0" h="518" w="368">
                  <a:moveTo>
                    <a:pt x="251" y="1"/>
                  </a:moveTo>
                  <a:cubicBezTo>
                    <a:pt x="234" y="1"/>
                    <a:pt x="217" y="9"/>
                    <a:pt x="201" y="26"/>
                  </a:cubicBezTo>
                  <a:cubicBezTo>
                    <a:pt x="134" y="59"/>
                    <a:pt x="101" y="92"/>
                    <a:pt x="67" y="159"/>
                  </a:cubicBezTo>
                  <a:cubicBezTo>
                    <a:pt x="34" y="226"/>
                    <a:pt x="1" y="293"/>
                    <a:pt x="1" y="359"/>
                  </a:cubicBezTo>
                  <a:cubicBezTo>
                    <a:pt x="1" y="393"/>
                    <a:pt x="34" y="459"/>
                    <a:pt x="67" y="493"/>
                  </a:cubicBezTo>
                  <a:cubicBezTo>
                    <a:pt x="84" y="509"/>
                    <a:pt x="101" y="518"/>
                    <a:pt x="122" y="518"/>
                  </a:cubicBezTo>
                  <a:cubicBezTo>
                    <a:pt x="142" y="518"/>
                    <a:pt x="167" y="509"/>
                    <a:pt x="201" y="493"/>
                  </a:cubicBezTo>
                  <a:cubicBezTo>
                    <a:pt x="234" y="459"/>
                    <a:pt x="267" y="426"/>
                    <a:pt x="301" y="359"/>
                  </a:cubicBezTo>
                  <a:cubicBezTo>
                    <a:pt x="334" y="293"/>
                    <a:pt x="368" y="226"/>
                    <a:pt x="368" y="159"/>
                  </a:cubicBezTo>
                  <a:cubicBezTo>
                    <a:pt x="368" y="126"/>
                    <a:pt x="334" y="59"/>
                    <a:pt x="301" y="26"/>
                  </a:cubicBezTo>
                  <a:cubicBezTo>
                    <a:pt x="284" y="9"/>
                    <a:pt x="267" y="1"/>
                    <a:pt x="251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7" name="Google Shape;1447;p114"/>
            <p:cNvSpPr/>
            <p:nvPr/>
          </p:nvSpPr>
          <p:spPr>
            <a:xfrm>
              <a:off x="2590350" y="1617425"/>
              <a:ext cx="25875" cy="49850"/>
            </a:xfrm>
            <a:custGeom>
              <a:rect b="b" l="l" r="r" t="t"/>
              <a:pathLst>
                <a:path extrusionOk="0" h="1994" w="1035">
                  <a:moveTo>
                    <a:pt x="868" y="1"/>
                  </a:moveTo>
                  <a:lnTo>
                    <a:pt x="835" y="34"/>
                  </a:lnTo>
                  <a:cubicBezTo>
                    <a:pt x="835" y="68"/>
                    <a:pt x="801" y="101"/>
                    <a:pt x="801" y="101"/>
                  </a:cubicBezTo>
                  <a:lnTo>
                    <a:pt x="668" y="101"/>
                  </a:lnTo>
                  <a:cubicBezTo>
                    <a:pt x="601" y="134"/>
                    <a:pt x="568" y="134"/>
                    <a:pt x="501" y="168"/>
                  </a:cubicBezTo>
                  <a:cubicBezTo>
                    <a:pt x="368" y="268"/>
                    <a:pt x="234" y="401"/>
                    <a:pt x="134" y="535"/>
                  </a:cubicBezTo>
                  <a:cubicBezTo>
                    <a:pt x="67" y="668"/>
                    <a:pt x="34" y="801"/>
                    <a:pt x="34" y="935"/>
                  </a:cubicBezTo>
                  <a:cubicBezTo>
                    <a:pt x="34" y="1002"/>
                    <a:pt x="67" y="1102"/>
                    <a:pt x="134" y="1168"/>
                  </a:cubicBezTo>
                  <a:cubicBezTo>
                    <a:pt x="160" y="1194"/>
                    <a:pt x="190" y="1205"/>
                    <a:pt x="229" y="1205"/>
                  </a:cubicBezTo>
                  <a:cubicBezTo>
                    <a:pt x="292" y="1205"/>
                    <a:pt x="377" y="1176"/>
                    <a:pt x="501" y="1135"/>
                  </a:cubicBezTo>
                  <a:cubicBezTo>
                    <a:pt x="568" y="1102"/>
                    <a:pt x="668" y="1068"/>
                    <a:pt x="735" y="1068"/>
                  </a:cubicBezTo>
                  <a:cubicBezTo>
                    <a:pt x="768" y="1068"/>
                    <a:pt x="801" y="1102"/>
                    <a:pt x="801" y="1135"/>
                  </a:cubicBezTo>
                  <a:cubicBezTo>
                    <a:pt x="801" y="1202"/>
                    <a:pt x="768" y="1235"/>
                    <a:pt x="768" y="1235"/>
                  </a:cubicBezTo>
                  <a:cubicBezTo>
                    <a:pt x="701" y="1335"/>
                    <a:pt x="601" y="1402"/>
                    <a:pt x="501" y="1469"/>
                  </a:cubicBezTo>
                  <a:cubicBezTo>
                    <a:pt x="468" y="1502"/>
                    <a:pt x="401" y="1535"/>
                    <a:pt x="334" y="1535"/>
                  </a:cubicBezTo>
                  <a:cubicBezTo>
                    <a:pt x="301" y="1535"/>
                    <a:pt x="268" y="1535"/>
                    <a:pt x="234" y="1502"/>
                  </a:cubicBezTo>
                  <a:cubicBezTo>
                    <a:pt x="201" y="1435"/>
                    <a:pt x="201" y="1402"/>
                    <a:pt x="167" y="1402"/>
                  </a:cubicBezTo>
                  <a:lnTo>
                    <a:pt x="101" y="1402"/>
                  </a:lnTo>
                  <a:cubicBezTo>
                    <a:pt x="67" y="1435"/>
                    <a:pt x="34" y="1469"/>
                    <a:pt x="34" y="1502"/>
                  </a:cubicBezTo>
                  <a:cubicBezTo>
                    <a:pt x="1" y="1569"/>
                    <a:pt x="1" y="1635"/>
                    <a:pt x="1" y="1702"/>
                  </a:cubicBezTo>
                  <a:lnTo>
                    <a:pt x="1" y="1802"/>
                  </a:lnTo>
                  <a:cubicBezTo>
                    <a:pt x="1" y="1869"/>
                    <a:pt x="1" y="1936"/>
                    <a:pt x="34" y="1969"/>
                  </a:cubicBezTo>
                  <a:cubicBezTo>
                    <a:pt x="51" y="1986"/>
                    <a:pt x="67" y="1994"/>
                    <a:pt x="80" y="1994"/>
                  </a:cubicBezTo>
                  <a:cubicBezTo>
                    <a:pt x="92" y="1994"/>
                    <a:pt x="101" y="1986"/>
                    <a:pt x="101" y="1969"/>
                  </a:cubicBezTo>
                  <a:lnTo>
                    <a:pt x="134" y="1936"/>
                  </a:lnTo>
                  <a:lnTo>
                    <a:pt x="201" y="1902"/>
                  </a:lnTo>
                  <a:lnTo>
                    <a:pt x="334" y="1902"/>
                  </a:lnTo>
                  <a:cubicBezTo>
                    <a:pt x="401" y="1869"/>
                    <a:pt x="468" y="1835"/>
                    <a:pt x="534" y="1802"/>
                  </a:cubicBezTo>
                  <a:cubicBezTo>
                    <a:pt x="701" y="1735"/>
                    <a:pt x="835" y="1569"/>
                    <a:pt x="935" y="1402"/>
                  </a:cubicBezTo>
                  <a:cubicBezTo>
                    <a:pt x="1001" y="1268"/>
                    <a:pt x="1035" y="1168"/>
                    <a:pt x="1035" y="1035"/>
                  </a:cubicBezTo>
                  <a:cubicBezTo>
                    <a:pt x="1035" y="935"/>
                    <a:pt x="1035" y="868"/>
                    <a:pt x="968" y="801"/>
                  </a:cubicBezTo>
                  <a:cubicBezTo>
                    <a:pt x="935" y="735"/>
                    <a:pt x="868" y="701"/>
                    <a:pt x="801" y="701"/>
                  </a:cubicBezTo>
                  <a:cubicBezTo>
                    <a:pt x="701" y="735"/>
                    <a:pt x="601" y="768"/>
                    <a:pt x="501" y="801"/>
                  </a:cubicBezTo>
                  <a:cubicBezTo>
                    <a:pt x="434" y="835"/>
                    <a:pt x="401" y="835"/>
                    <a:pt x="334" y="835"/>
                  </a:cubicBezTo>
                  <a:cubicBezTo>
                    <a:pt x="268" y="835"/>
                    <a:pt x="268" y="801"/>
                    <a:pt x="268" y="801"/>
                  </a:cubicBezTo>
                  <a:cubicBezTo>
                    <a:pt x="301" y="768"/>
                    <a:pt x="301" y="735"/>
                    <a:pt x="334" y="701"/>
                  </a:cubicBezTo>
                  <a:cubicBezTo>
                    <a:pt x="368" y="635"/>
                    <a:pt x="434" y="568"/>
                    <a:pt x="534" y="535"/>
                  </a:cubicBezTo>
                  <a:cubicBezTo>
                    <a:pt x="568" y="501"/>
                    <a:pt x="601" y="468"/>
                    <a:pt x="668" y="468"/>
                  </a:cubicBezTo>
                  <a:lnTo>
                    <a:pt x="768" y="468"/>
                  </a:lnTo>
                  <a:cubicBezTo>
                    <a:pt x="768" y="501"/>
                    <a:pt x="801" y="535"/>
                    <a:pt x="801" y="568"/>
                  </a:cubicBezTo>
                  <a:lnTo>
                    <a:pt x="901" y="568"/>
                  </a:lnTo>
                  <a:cubicBezTo>
                    <a:pt x="935" y="535"/>
                    <a:pt x="968" y="468"/>
                    <a:pt x="968" y="434"/>
                  </a:cubicBezTo>
                  <a:cubicBezTo>
                    <a:pt x="1001" y="368"/>
                    <a:pt x="1001" y="334"/>
                    <a:pt x="968" y="268"/>
                  </a:cubicBezTo>
                  <a:lnTo>
                    <a:pt x="968" y="168"/>
                  </a:lnTo>
                  <a:cubicBezTo>
                    <a:pt x="1001" y="134"/>
                    <a:pt x="968" y="68"/>
                    <a:pt x="96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8" name="Google Shape;1448;p114"/>
            <p:cNvSpPr/>
            <p:nvPr/>
          </p:nvSpPr>
          <p:spPr>
            <a:xfrm>
              <a:off x="2624550" y="1584900"/>
              <a:ext cx="26700" cy="62375"/>
            </a:xfrm>
            <a:custGeom>
              <a:rect b="b" l="l" r="r" t="t"/>
              <a:pathLst>
                <a:path extrusionOk="0" h="2495" w="1068">
                  <a:moveTo>
                    <a:pt x="634" y="1"/>
                  </a:moveTo>
                  <a:lnTo>
                    <a:pt x="367" y="168"/>
                  </a:lnTo>
                  <a:lnTo>
                    <a:pt x="367" y="535"/>
                  </a:lnTo>
                  <a:lnTo>
                    <a:pt x="634" y="368"/>
                  </a:lnTo>
                  <a:lnTo>
                    <a:pt x="634" y="1"/>
                  </a:lnTo>
                  <a:close/>
                  <a:moveTo>
                    <a:pt x="667" y="635"/>
                  </a:moveTo>
                  <a:lnTo>
                    <a:pt x="267" y="868"/>
                  </a:lnTo>
                  <a:cubicBezTo>
                    <a:pt x="200" y="902"/>
                    <a:pt x="167" y="935"/>
                    <a:pt x="134" y="1002"/>
                  </a:cubicBezTo>
                  <a:cubicBezTo>
                    <a:pt x="100" y="1035"/>
                    <a:pt x="100" y="1068"/>
                    <a:pt x="100" y="1135"/>
                  </a:cubicBezTo>
                  <a:cubicBezTo>
                    <a:pt x="100" y="1168"/>
                    <a:pt x="100" y="1202"/>
                    <a:pt x="134" y="1235"/>
                  </a:cubicBezTo>
                  <a:cubicBezTo>
                    <a:pt x="150" y="1252"/>
                    <a:pt x="167" y="1260"/>
                    <a:pt x="188" y="1260"/>
                  </a:cubicBezTo>
                  <a:cubicBezTo>
                    <a:pt x="209" y="1260"/>
                    <a:pt x="234" y="1252"/>
                    <a:pt x="267" y="1235"/>
                  </a:cubicBezTo>
                  <a:lnTo>
                    <a:pt x="434" y="1135"/>
                  </a:lnTo>
                  <a:lnTo>
                    <a:pt x="434" y="1969"/>
                  </a:lnTo>
                  <a:lnTo>
                    <a:pt x="167" y="2102"/>
                  </a:lnTo>
                  <a:cubicBezTo>
                    <a:pt x="134" y="2136"/>
                    <a:pt x="67" y="2169"/>
                    <a:pt x="67" y="2236"/>
                  </a:cubicBezTo>
                  <a:cubicBezTo>
                    <a:pt x="34" y="2269"/>
                    <a:pt x="0" y="2336"/>
                    <a:pt x="0" y="2369"/>
                  </a:cubicBezTo>
                  <a:cubicBezTo>
                    <a:pt x="0" y="2436"/>
                    <a:pt x="34" y="2436"/>
                    <a:pt x="67" y="2469"/>
                  </a:cubicBezTo>
                  <a:cubicBezTo>
                    <a:pt x="67" y="2486"/>
                    <a:pt x="75" y="2494"/>
                    <a:pt x="92" y="2494"/>
                  </a:cubicBezTo>
                  <a:cubicBezTo>
                    <a:pt x="109" y="2494"/>
                    <a:pt x="134" y="2486"/>
                    <a:pt x="167" y="2469"/>
                  </a:cubicBezTo>
                  <a:lnTo>
                    <a:pt x="934" y="2036"/>
                  </a:lnTo>
                  <a:cubicBezTo>
                    <a:pt x="968" y="2036"/>
                    <a:pt x="1001" y="1969"/>
                    <a:pt x="1034" y="1936"/>
                  </a:cubicBezTo>
                  <a:cubicBezTo>
                    <a:pt x="1068" y="1902"/>
                    <a:pt x="1068" y="1836"/>
                    <a:pt x="1068" y="1802"/>
                  </a:cubicBezTo>
                  <a:cubicBezTo>
                    <a:pt x="1068" y="1735"/>
                    <a:pt x="1068" y="1702"/>
                    <a:pt x="1034" y="1669"/>
                  </a:cubicBezTo>
                  <a:cubicBezTo>
                    <a:pt x="1034" y="1658"/>
                    <a:pt x="1027" y="1654"/>
                    <a:pt x="1016" y="1654"/>
                  </a:cubicBezTo>
                  <a:cubicBezTo>
                    <a:pt x="994" y="1654"/>
                    <a:pt x="957" y="1669"/>
                    <a:pt x="934" y="1669"/>
                  </a:cubicBezTo>
                  <a:lnTo>
                    <a:pt x="667" y="1836"/>
                  </a:lnTo>
                  <a:lnTo>
                    <a:pt x="667" y="635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9" name="Google Shape;1449;p114"/>
            <p:cNvSpPr/>
            <p:nvPr/>
          </p:nvSpPr>
          <p:spPr>
            <a:xfrm>
              <a:off x="2659575" y="1570950"/>
              <a:ext cx="29200" cy="51575"/>
            </a:xfrm>
            <a:custGeom>
              <a:rect b="b" l="l" r="r" t="t"/>
              <a:pathLst>
                <a:path extrusionOk="0" h="2063" w="1168">
                  <a:moveTo>
                    <a:pt x="388" y="0"/>
                  </a:moveTo>
                  <a:cubicBezTo>
                    <a:pt x="376" y="0"/>
                    <a:pt x="367" y="9"/>
                    <a:pt x="367" y="25"/>
                  </a:cubicBezTo>
                  <a:cubicBezTo>
                    <a:pt x="301" y="25"/>
                    <a:pt x="301" y="59"/>
                    <a:pt x="267" y="125"/>
                  </a:cubicBezTo>
                  <a:cubicBezTo>
                    <a:pt x="234" y="192"/>
                    <a:pt x="234" y="259"/>
                    <a:pt x="234" y="325"/>
                  </a:cubicBezTo>
                  <a:lnTo>
                    <a:pt x="234" y="626"/>
                  </a:lnTo>
                  <a:lnTo>
                    <a:pt x="167" y="692"/>
                  </a:lnTo>
                  <a:cubicBezTo>
                    <a:pt x="100" y="692"/>
                    <a:pt x="67" y="726"/>
                    <a:pt x="34" y="792"/>
                  </a:cubicBezTo>
                  <a:cubicBezTo>
                    <a:pt x="34" y="826"/>
                    <a:pt x="0" y="892"/>
                    <a:pt x="0" y="926"/>
                  </a:cubicBezTo>
                  <a:cubicBezTo>
                    <a:pt x="0" y="959"/>
                    <a:pt x="0" y="1026"/>
                    <a:pt x="34" y="1059"/>
                  </a:cubicBezTo>
                  <a:cubicBezTo>
                    <a:pt x="67" y="1059"/>
                    <a:pt x="100" y="1059"/>
                    <a:pt x="167" y="1026"/>
                  </a:cubicBezTo>
                  <a:lnTo>
                    <a:pt x="234" y="959"/>
                  </a:lnTo>
                  <a:lnTo>
                    <a:pt x="234" y="1760"/>
                  </a:lnTo>
                  <a:cubicBezTo>
                    <a:pt x="234" y="1860"/>
                    <a:pt x="267" y="1960"/>
                    <a:pt x="334" y="2027"/>
                  </a:cubicBezTo>
                  <a:cubicBezTo>
                    <a:pt x="359" y="2052"/>
                    <a:pt x="395" y="2063"/>
                    <a:pt x="436" y="2063"/>
                  </a:cubicBezTo>
                  <a:cubicBezTo>
                    <a:pt x="503" y="2063"/>
                    <a:pt x="585" y="2034"/>
                    <a:pt x="667" y="1993"/>
                  </a:cubicBezTo>
                  <a:cubicBezTo>
                    <a:pt x="768" y="1927"/>
                    <a:pt x="834" y="1860"/>
                    <a:pt x="934" y="1760"/>
                  </a:cubicBezTo>
                  <a:cubicBezTo>
                    <a:pt x="1001" y="1693"/>
                    <a:pt x="1101" y="1593"/>
                    <a:pt x="1134" y="1493"/>
                  </a:cubicBezTo>
                  <a:cubicBezTo>
                    <a:pt x="1168" y="1460"/>
                    <a:pt x="1168" y="1393"/>
                    <a:pt x="1168" y="1359"/>
                  </a:cubicBezTo>
                  <a:cubicBezTo>
                    <a:pt x="1168" y="1326"/>
                    <a:pt x="1168" y="1293"/>
                    <a:pt x="1134" y="1259"/>
                  </a:cubicBezTo>
                  <a:cubicBezTo>
                    <a:pt x="1134" y="1243"/>
                    <a:pt x="1126" y="1234"/>
                    <a:pt x="1114" y="1234"/>
                  </a:cubicBezTo>
                  <a:cubicBezTo>
                    <a:pt x="1101" y="1234"/>
                    <a:pt x="1084" y="1243"/>
                    <a:pt x="1068" y="1259"/>
                  </a:cubicBezTo>
                  <a:cubicBezTo>
                    <a:pt x="1034" y="1259"/>
                    <a:pt x="1001" y="1293"/>
                    <a:pt x="968" y="1326"/>
                  </a:cubicBezTo>
                  <a:cubicBezTo>
                    <a:pt x="901" y="1460"/>
                    <a:pt x="801" y="1560"/>
                    <a:pt x="667" y="1626"/>
                  </a:cubicBezTo>
                  <a:cubicBezTo>
                    <a:pt x="567" y="1693"/>
                    <a:pt x="534" y="1693"/>
                    <a:pt x="501" y="1693"/>
                  </a:cubicBezTo>
                  <a:cubicBezTo>
                    <a:pt x="467" y="1660"/>
                    <a:pt x="467" y="1626"/>
                    <a:pt x="467" y="1560"/>
                  </a:cubicBezTo>
                  <a:lnTo>
                    <a:pt x="467" y="859"/>
                  </a:lnTo>
                  <a:lnTo>
                    <a:pt x="868" y="626"/>
                  </a:lnTo>
                  <a:cubicBezTo>
                    <a:pt x="934" y="592"/>
                    <a:pt x="968" y="559"/>
                    <a:pt x="1001" y="492"/>
                  </a:cubicBezTo>
                  <a:cubicBezTo>
                    <a:pt x="1034" y="459"/>
                    <a:pt x="1034" y="392"/>
                    <a:pt x="1034" y="359"/>
                  </a:cubicBezTo>
                  <a:cubicBezTo>
                    <a:pt x="1034" y="325"/>
                    <a:pt x="1034" y="292"/>
                    <a:pt x="1001" y="259"/>
                  </a:cubicBezTo>
                  <a:cubicBezTo>
                    <a:pt x="984" y="242"/>
                    <a:pt x="968" y="234"/>
                    <a:pt x="947" y="234"/>
                  </a:cubicBezTo>
                  <a:cubicBezTo>
                    <a:pt x="926" y="234"/>
                    <a:pt x="901" y="242"/>
                    <a:pt x="868" y="259"/>
                  </a:cubicBezTo>
                  <a:lnTo>
                    <a:pt x="467" y="492"/>
                  </a:lnTo>
                  <a:lnTo>
                    <a:pt x="467" y="159"/>
                  </a:lnTo>
                  <a:cubicBezTo>
                    <a:pt x="467" y="125"/>
                    <a:pt x="467" y="59"/>
                    <a:pt x="434" y="25"/>
                  </a:cubicBezTo>
                  <a:cubicBezTo>
                    <a:pt x="417" y="9"/>
                    <a:pt x="401" y="0"/>
                    <a:pt x="38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0" name="Google Shape;1450;p114"/>
            <p:cNvSpPr/>
            <p:nvPr/>
          </p:nvSpPr>
          <p:spPr>
            <a:xfrm>
              <a:off x="2692100" y="1559550"/>
              <a:ext cx="30050" cy="45100"/>
            </a:xfrm>
            <a:custGeom>
              <a:rect b="b" l="l" r="r" t="t"/>
              <a:pathLst>
                <a:path extrusionOk="0" h="1804" w="1202">
                  <a:moveTo>
                    <a:pt x="685" y="393"/>
                  </a:moveTo>
                  <a:cubicBezTo>
                    <a:pt x="712" y="393"/>
                    <a:pt x="740" y="401"/>
                    <a:pt x="767" y="414"/>
                  </a:cubicBezTo>
                  <a:cubicBezTo>
                    <a:pt x="834" y="414"/>
                    <a:pt x="901" y="481"/>
                    <a:pt x="901" y="548"/>
                  </a:cubicBezTo>
                  <a:lnTo>
                    <a:pt x="234" y="915"/>
                  </a:lnTo>
                  <a:cubicBezTo>
                    <a:pt x="267" y="815"/>
                    <a:pt x="334" y="715"/>
                    <a:pt x="401" y="615"/>
                  </a:cubicBezTo>
                  <a:cubicBezTo>
                    <a:pt x="434" y="548"/>
                    <a:pt x="501" y="481"/>
                    <a:pt x="567" y="448"/>
                  </a:cubicBezTo>
                  <a:cubicBezTo>
                    <a:pt x="606" y="409"/>
                    <a:pt x="645" y="393"/>
                    <a:pt x="685" y="393"/>
                  </a:cubicBezTo>
                  <a:close/>
                  <a:moveTo>
                    <a:pt x="925" y="0"/>
                  </a:moveTo>
                  <a:cubicBezTo>
                    <a:pt x="907" y="0"/>
                    <a:pt x="887" y="4"/>
                    <a:pt x="868" y="14"/>
                  </a:cubicBezTo>
                  <a:cubicBezTo>
                    <a:pt x="841" y="5"/>
                    <a:pt x="814" y="1"/>
                    <a:pt x="788" y="1"/>
                  </a:cubicBezTo>
                  <a:cubicBezTo>
                    <a:pt x="716" y="1"/>
                    <a:pt x="650" y="32"/>
                    <a:pt x="601" y="81"/>
                  </a:cubicBezTo>
                  <a:cubicBezTo>
                    <a:pt x="434" y="181"/>
                    <a:pt x="267" y="348"/>
                    <a:pt x="200" y="548"/>
                  </a:cubicBezTo>
                  <a:cubicBezTo>
                    <a:pt x="67" y="748"/>
                    <a:pt x="0" y="982"/>
                    <a:pt x="0" y="1248"/>
                  </a:cubicBezTo>
                  <a:cubicBezTo>
                    <a:pt x="0" y="1415"/>
                    <a:pt x="67" y="1582"/>
                    <a:pt x="167" y="1715"/>
                  </a:cubicBezTo>
                  <a:cubicBezTo>
                    <a:pt x="214" y="1777"/>
                    <a:pt x="267" y="1803"/>
                    <a:pt x="332" y="1803"/>
                  </a:cubicBezTo>
                  <a:cubicBezTo>
                    <a:pt x="406" y="1803"/>
                    <a:pt x="494" y="1769"/>
                    <a:pt x="601" y="1715"/>
                  </a:cubicBezTo>
                  <a:cubicBezTo>
                    <a:pt x="701" y="1649"/>
                    <a:pt x="834" y="1582"/>
                    <a:pt x="934" y="1482"/>
                  </a:cubicBezTo>
                  <a:cubicBezTo>
                    <a:pt x="1001" y="1415"/>
                    <a:pt x="1068" y="1315"/>
                    <a:pt x="1134" y="1248"/>
                  </a:cubicBezTo>
                  <a:cubicBezTo>
                    <a:pt x="1168" y="1182"/>
                    <a:pt x="1168" y="1148"/>
                    <a:pt x="1168" y="1115"/>
                  </a:cubicBezTo>
                  <a:cubicBezTo>
                    <a:pt x="1168" y="1048"/>
                    <a:pt x="1168" y="1015"/>
                    <a:pt x="1134" y="982"/>
                  </a:cubicBezTo>
                  <a:lnTo>
                    <a:pt x="1068" y="982"/>
                  </a:lnTo>
                  <a:cubicBezTo>
                    <a:pt x="1034" y="1015"/>
                    <a:pt x="968" y="1048"/>
                    <a:pt x="934" y="1115"/>
                  </a:cubicBezTo>
                  <a:cubicBezTo>
                    <a:pt x="834" y="1215"/>
                    <a:pt x="734" y="1282"/>
                    <a:pt x="601" y="1382"/>
                  </a:cubicBezTo>
                  <a:cubicBezTo>
                    <a:pt x="553" y="1405"/>
                    <a:pt x="506" y="1429"/>
                    <a:pt x="447" y="1429"/>
                  </a:cubicBezTo>
                  <a:cubicBezTo>
                    <a:pt x="423" y="1429"/>
                    <a:pt x="396" y="1425"/>
                    <a:pt x="367" y="1415"/>
                  </a:cubicBezTo>
                  <a:cubicBezTo>
                    <a:pt x="300" y="1415"/>
                    <a:pt x="267" y="1348"/>
                    <a:pt x="234" y="1282"/>
                  </a:cubicBezTo>
                  <a:lnTo>
                    <a:pt x="1168" y="748"/>
                  </a:lnTo>
                  <a:lnTo>
                    <a:pt x="1201" y="581"/>
                  </a:lnTo>
                  <a:cubicBezTo>
                    <a:pt x="1201" y="481"/>
                    <a:pt x="1201" y="381"/>
                    <a:pt x="1168" y="281"/>
                  </a:cubicBezTo>
                  <a:cubicBezTo>
                    <a:pt x="1134" y="214"/>
                    <a:pt x="1101" y="114"/>
                    <a:pt x="1034" y="48"/>
                  </a:cubicBezTo>
                  <a:cubicBezTo>
                    <a:pt x="1011" y="24"/>
                    <a:pt x="970" y="0"/>
                    <a:pt x="925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1" name="Google Shape;1451;p114"/>
            <p:cNvSpPr/>
            <p:nvPr/>
          </p:nvSpPr>
          <p:spPr>
            <a:xfrm>
              <a:off x="2724625" y="1536950"/>
              <a:ext cx="35875" cy="55275"/>
            </a:xfrm>
            <a:custGeom>
              <a:rect b="b" l="l" r="r" t="t"/>
              <a:pathLst>
                <a:path extrusionOk="0" h="2211" w="1435">
                  <a:moveTo>
                    <a:pt x="1068" y="1"/>
                  </a:moveTo>
                  <a:cubicBezTo>
                    <a:pt x="1034" y="1"/>
                    <a:pt x="1001" y="18"/>
                    <a:pt x="968" y="51"/>
                  </a:cubicBezTo>
                  <a:cubicBezTo>
                    <a:pt x="934" y="84"/>
                    <a:pt x="867" y="118"/>
                    <a:pt x="834" y="151"/>
                  </a:cubicBezTo>
                  <a:cubicBezTo>
                    <a:pt x="801" y="218"/>
                    <a:pt x="767" y="251"/>
                    <a:pt x="734" y="318"/>
                  </a:cubicBezTo>
                  <a:cubicBezTo>
                    <a:pt x="701" y="284"/>
                    <a:pt x="667" y="284"/>
                    <a:pt x="634" y="284"/>
                  </a:cubicBezTo>
                  <a:cubicBezTo>
                    <a:pt x="617" y="268"/>
                    <a:pt x="601" y="259"/>
                    <a:pt x="584" y="259"/>
                  </a:cubicBezTo>
                  <a:cubicBezTo>
                    <a:pt x="567" y="259"/>
                    <a:pt x="551" y="268"/>
                    <a:pt x="534" y="284"/>
                  </a:cubicBezTo>
                  <a:cubicBezTo>
                    <a:pt x="501" y="284"/>
                    <a:pt x="467" y="318"/>
                    <a:pt x="434" y="351"/>
                  </a:cubicBezTo>
                  <a:cubicBezTo>
                    <a:pt x="400" y="418"/>
                    <a:pt x="367" y="485"/>
                    <a:pt x="334" y="551"/>
                  </a:cubicBezTo>
                  <a:lnTo>
                    <a:pt x="334" y="451"/>
                  </a:lnTo>
                  <a:lnTo>
                    <a:pt x="167" y="618"/>
                  </a:lnTo>
                  <a:cubicBezTo>
                    <a:pt x="100" y="651"/>
                    <a:pt x="67" y="685"/>
                    <a:pt x="34" y="718"/>
                  </a:cubicBezTo>
                  <a:cubicBezTo>
                    <a:pt x="0" y="785"/>
                    <a:pt x="0" y="818"/>
                    <a:pt x="0" y="885"/>
                  </a:cubicBezTo>
                  <a:cubicBezTo>
                    <a:pt x="0" y="918"/>
                    <a:pt x="0" y="952"/>
                    <a:pt x="34" y="985"/>
                  </a:cubicBezTo>
                  <a:cubicBezTo>
                    <a:pt x="50" y="1002"/>
                    <a:pt x="67" y="1010"/>
                    <a:pt x="84" y="1010"/>
                  </a:cubicBezTo>
                  <a:cubicBezTo>
                    <a:pt x="100" y="1010"/>
                    <a:pt x="117" y="1002"/>
                    <a:pt x="134" y="985"/>
                  </a:cubicBezTo>
                  <a:lnTo>
                    <a:pt x="134" y="1819"/>
                  </a:lnTo>
                  <a:cubicBezTo>
                    <a:pt x="100" y="1852"/>
                    <a:pt x="67" y="1886"/>
                    <a:pt x="34" y="1919"/>
                  </a:cubicBezTo>
                  <a:cubicBezTo>
                    <a:pt x="0" y="1952"/>
                    <a:pt x="0" y="2019"/>
                    <a:pt x="0" y="2086"/>
                  </a:cubicBezTo>
                  <a:cubicBezTo>
                    <a:pt x="0" y="2119"/>
                    <a:pt x="0" y="2152"/>
                    <a:pt x="34" y="2186"/>
                  </a:cubicBezTo>
                  <a:cubicBezTo>
                    <a:pt x="50" y="2202"/>
                    <a:pt x="67" y="2211"/>
                    <a:pt x="88" y="2211"/>
                  </a:cubicBezTo>
                  <a:cubicBezTo>
                    <a:pt x="109" y="2211"/>
                    <a:pt x="134" y="2202"/>
                    <a:pt x="167" y="2186"/>
                  </a:cubicBezTo>
                  <a:lnTo>
                    <a:pt x="367" y="2052"/>
                  </a:lnTo>
                  <a:cubicBezTo>
                    <a:pt x="400" y="2019"/>
                    <a:pt x="434" y="1986"/>
                    <a:pt x="467" y="1952"/>
                  </a:cubicBezTo>
                  <a:cubicBezTo>
                    <a:pt x="501" y="1886"/>
                    <a:pt x="501" y="1852"/>
                    <a:pt x="501" y="1785"/>
                  </a:cubicBezTo>
                  <a:cubicBezTo>
                    <a:pt x="501" y="1752"/>
                    <a:pt x="501" y="1719"/>
                    <a:pt x="467" y="1685"/>
                  </a:cubicBezTo>
                  <a:cubicBezTo>
                    <a:pt x="450" y="1669"/>
                    <a:pt x="434" y="1660"/>
                    <a:pt x="417" y="1660"/>
                  </a:cubicBezTo>
                  <a:cubicBezTo>
                    <a:pt x="400" y="1660"/>
                    <a:pt x="384" y="1669"/>
                    <a:pt x="367" y="1685"/>
                  </a:cubicBezTo>
                  <a:lnTo>
                    <a:pt x="367" y="985"/>
                  </a:lnTo>
                  <a:cubicBezTo>
                    <a:pt x="400" y="918"/>
                    <a:pt x="434" y="851"/>
                    <a:pt x="467" y="785"/>
                  </a:cubicBezTo>
                  <a:cubicBezTo>
                    <a:pt x="467" y="751"/>
                    <a:pt x="501" y="718"/>
                    <a:pt x="534" y="685"/>
                  </a:cubicBezTo>
                  <a:lnTo>
                    <a:pt x="601" y="685"/>
                  </a:lnTo>
                  <a:cubicBezTo>
                    <a:pt x="601" y="718"/>
                    <a:pt x="601" y="751"/>
                    <a:pt x="601" y="785"/>
                  </a:cubicBezTo>
                  <a:lnTo>
                    <a:pt x="601" y="1886"/>
                  </a:lnTo>
                  <a:lnTo>
                    <a:pt x="801" y="1752"/>
                  </a:lnTo>
                  <a:cubicBezTo>
                    <a:pt x="867" y="1752"/>
                    <a:pt x="901" y="1685"/>
                    <a:pt x="934" y="1652"/>
                  </a:cubicBezTo>
                  <a:cubicBezTo>
                    <a:pt x="968" y="1619"/>
                    <a:pt x="968" y="1552"/>
                    <a:pt x="968" y="1519"/>
                  </a:cubicBezTo>
                  <a:cubicBezTo>
                    <a:pt x="968" y="1452"/>
                    <a:pt x="968" y="1419"/>
                    <a:pt x="934" y="1419"/>
                  </a:cubicBezTo>
                  <a:cubicBezTo>
                    <a:pt x="917" y="1402"/>
                    <a:pt x="901" y="1394"/>
                    <a:pt x="884" y="1394"/>
                  </a:cubicBezTo>
                  <a:cubicBezTo>
                    <a:pt x="867" y="1394"/>
                    <a:pt x="851" y="1402"/>
                    <a:pt x="834" y="1419"/>
                  </a:cubicBezTo>
                  <a:lnTo>
                    <a:pt x="834" y="718"/>
                  </a:lnTo>
                  <a:cubicBezTo>
                    <a:pt x="867" y="618"/>
                    <a:pt x="901" y="551"/>
                    <a:pt x="934" y="485"/>
                  </a:cubicBezTo>
                  <a:cubicBezTo>
                    <a:pt x="934" y="451"/>
                    <a:pt x="968" y="418"/>
                    <a:pt x="1001" y="418"/>
                  </a:cubicBezTo>
                  <a:lnTo>
                    <a:pt x="1068" y="418"/>
                  </a:lnTo>
                  <a:lnTo>
                    <a:pt x="1068" y="518"/>
                  </a:lnTo>
                  <a:lnTo>
                    <a:pt x="1068" y="1619"/>
                  </a:lnTo>
                  <a:lnTo>
                    <a:pt x="1268" y="1485"/>
                  </a:lnTo>
                  <a:cubicBezTo>
                    <a:pt x="1368" y="1452"/>
                    <a:pt x="1435" y="1352"/>
                    <a:pt x="1435" y="1218"/>
                  </a:cubicBezTo>
                  <a:cubicBezTo>
                    <a:pt x="1435" y="1185"/>
                    <a:pt x="1401" y="1152"/>
                    <a:pt x="1401" y="1118"/>
                  </a:cubicBezTo>
                  <a:cubicBezTo>
                    <a:pt x="1384" y="1102"/>
                    <a:pt x="1368" y="1093"/>
                    <a:pt x="1347" y="1093"/>
                  </a:cubicBezTo>
                  <a:cubicBezTo>
                    <a:pt x="1326" y="1093"/>
                    <a:pt x="1301" y="1102"/>
                    <a:pt x="1268" y="1118"/>
                  </a:cubicBezTo>
                  <a:lnTo>
                    <a:pt x="1268" y="351"/>
                  </a:lnTo>
                  <a:cubicBezTo>
                    <a:pt x="1301" y="218"/>
                    <a:pt x="1268" y="118"/>
                    <a:pt x="1168" y="51"/>
                  </a:cubicBezTo>
                  <a:cubicBezTo>
                    <a:pt x="1134" y="18"/>
                    <a:pt x="1101" y="1"/>
                    <a:pt x="106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2" name="Google Shape;1452;p114"/>
            <p:cNvSpPr/>
            <p:nvPr/>
          </p:nvSpPr>
          <p:spPr>
            <a:xfrm>
              <a:off x="2761300" y="1519800"/>
              <a:ext cx="30050" cy="46575"/>
            </a:xfrm>
            <a:custGeom>
              <a:rect b="b" l="l" r="r" t="t"/>
              <a:pathLst>
                <a:path extrusionOk="0" h="1863" w="1202">
                  <a:moveTo>
                    <a:pt x="801" y="937"/>
                  </a:moveTo>
                  <a:lnTo>
                    <a:pt x="801" y="1070"/>
                  </a:lnTo>
                  <a:cubicBezTo>
                    <a:pt x="735" y="1171"/>
                    <a:pt x="701" y="1237"/>
                    <a:pt x="601" y="1304"/>
                  </a:cubicBezTo>
                  <a:cubicBezTo>
                    <a:pt x="568" y="1371"/>
                    <a:pt x="501" y="1437"/>
                    <a:pt x="435" y="1471"/>
                  </a:cubicBezTo>
                  <a:cubicBezTo>
                    <a:pt x="401" y="1504"/>
                    <a:pt x="334" y="1504"/>
                    <a:pt x="268" y="1504"/>
                  </a:cubicBezTo>
                  <a:cubicBezTo>
                    <a:pt x="268" y="1504"/>
                    <a:pt x="234" y="1471"/>
                    <a:pt x="268" y="1437"/>
                  </a:cubicBezTo>
                  <a:cubicBezTo>
                    <a:pt x="268" y="1371"/>
                    <a:pt x="268" y="1337"/>
                    <a:pt x="301" y="1271"/>
                  </a:cubicBezTo>
                  <a:cubicBezTo>
                    <a:pt x="368" y="1171"/>
                    <a:pt x="435" y="1104"/>
                    <a:pt x="568" y="1037"/>
                  </a:cubicBezTo>
                  <a:cubicBezTo>
                    <a:pt x="635" y="970"/>
                    <a:pt x="701" y="937"/>
                    <a:pt x="801" y="937"/>
                  </a:cubicBezTo>
                  <a:close/>
                  <a:moveTo>
                    <a:pt x="800" y="0"/>
                  </a:moveTo>
                  <a:cubicBezTo>
                    <a:pt x="733" y="0"/>
                    <a:pt x="650" y="29"/>
                    <a:pt x="568" y="70"/>
                  </a:cubicBezTo>
                  <a:cubicBezTo>
                    <a:pt x="535" y="103"/>
                    <a:pt x="468" y="136"/>
                    <a:pt x="401" y="170"/>
                  </a:cubicBezTo>
                  <a:cubicBezTo>
                    <a:pt x="368" y="237"/>
                    <a:pt x="301" y="270"/>
                    <a:pt x="234" y="337"/>
                  </a:cubicBezTo>
                  <a:cubicBezTo>
                    <a:pt x="201" y="370"/>
                    <a:pt x="201" y="403"/>
                    <a:pt x="168" y="437"/>
                  </a:cubicBezTo>
                  <a:cubicBezTo>
                    <a:pt x="134" y="437"/>
                    <a:pt x="134" y="470"/>
                    <a:pt x="134" y="503"/>
                  </a:cubicBezTo>
                  <a:cubicBezTo>
                    <a:pt x="134" y="537"/>
                    <a:pt x="134" y="570"/>
                    <a:pt x="134" y="570"/>
                  </a:cubicBezTo>
                  <a:cubicBezTo>
                    <a:pt x="134" y="637"/>
                    <a:pt x="134" y="670"/>
                    <a:pt x="168" y="704"/>
                  </a:cubicBezTo>
                  <a:lnTo>
                    <a:pt x="234" y="704"/>
                  </a:lnTo>
                  <a:cubicBezTo>
                    <a:pt x="268" y="670"/>
                    <a:pt x="301" y="637"/>
                    <a:pt x="334" y="637"/>
                  </a:cubicBezTo>
                  <a:cubicBezTo>
                    <a:pt x="401" y="537"/>
                    <a:pt x="501" y="470"/>
                    <a:pt x="601" y="403"/>
                  </a:cubicBezTo>
                  <a:cubicBezTo>
                    <a:pt x="668" y="370"/>
                    <a:pt x="735" y="370"/>
                    <a:pt x="768" y="370"/>
                  </a:cubicBezTo>
                  <a:cubicBezTo>
                    <a:pt x="801" y="370"/>
                    <a:pt x="801" y="437"/>
                    <a:pt x="801" y="470"/>
                  </a:cubicBezTo>
                  <a:lnTo>
                    <a:pt x="801" y="537"/>
                  </a:lnTo>
                  <a:cubicBezTo>
                    <a:pt x="735" y="570"/>
                    <a:pt x="635" y="603"/>
                    <a:pt x="568" y="637"/>
                  </a:cubicBezTo>
                  <a:cubicBezTo>
                    <a:pt x="234" y="837"/>
                    <a:pt x="34" y="1171"/>
                    <a:pt x="1" y="1571"/>
                  </a:cubicBezTo>
                  <a:cubicBezTo>
                    <a:pt x="1" y="1671"/>
                    <a:pt x="34" y="1771"/>
                    <a:pt x="134" y="1838"/>
                  </a:cubicBezTo>
                  <a:cubicBezTo>
                    <a:pt x="184" y="1854"/>
                    <a:pt x="234" y="1863"/>
                    <a:pt x="284" y="1863"/>
                  </a:cubicBezTo>
                  <a:cubicBezTo>
                    <a:pt x="334" y="1863"/>
                    <a:pt x="384" y="1854"/>
                    <a:pt x="435" y="1838"/>
                  </a:cubicBezTo>
                  <a:cubicBezTo>
                    <a:pt x="501" y="1771"/>
                    <a:pt x="568" y="1738"/>
                    <a:pt x="601" y="1671"/>
                  </a:cubicBezTo>
                  <a:cubicBezTo>
                    <a:pt x="668" y="1604"/>
                    <a:pt x="735" y="1537"/>
                    <a:pt x="801" y="1471"/>
                  </a:cubicBezTo>
                  <a:lnTo>
                    <a:pt x="801" y="1537"/>
                  </a:lnTo>
                  <a:lnTo>
                    <a:pt x="1068" y="1404"/>
                  </a:lnTo>
                  <a:cubicBezTo>
                    <a:pt x="1102" y="1371"/>
                    <a:pt x="1135" y="1337"/>
                    <a:pt x="1168" y="1271"/>
                  </a:cubicBezTo>
                  <a:cubicBezTo>
                    <a:pt x="1202" y="1237"/>
                    <a:pt x="1202" y="1171"/>
                    <a:pt x="1202" y="1137"/>
                  </a:cubicBezTo>
                  <a:cubicBezTo>
                    <a:pt x="1202" y="1104"/>
                    <a:pt x="1202" y="1070"/>
                    <a:pt x="1168" y="1037"/>
                  </a:cubicBezTo>
                  <a:cubicBezTo>
                    <a:pt x="1152" y="1020"/>
                    <a:pt x="1135" y="1012"/>
                    <a:pt x="1118" y="1012"/>
                  </a:cubicBezTo>
                  <a:cubicBezTo>
                    <a:pt x="1102" y="1012"/>
                    <a:pt x="1085" y="1020"/>
                    <a:pt x="1068" y="1037"/>
                  </a:cubicBezTo>
                  <a:lnTo>
                    <a:pt x="1002" y="1070"/>
                  </a:lnTo>
                  <a:lnTo>
                    <a:pt x="1002" y="337"/>
                  </a:lnTo>
                  <a:cubicBezTo>
                    <a:pt x="1002" y="170"/>
                    <a:pt x="968" y="70"/>
                    <a:pt x="902" y="36"/>
                  </a:cubicBezTo>
                  <a:cubicBezTo>
                    <a:pt x="876" y="11"/>
                    <a:pt x="841" y="0"/>
                    <a:pt x="800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3" name="Google Shape;1453;p114"/>
            <p:cNvSpPr/>
            <p:nvPr/>
          </p:nvSpPr>
          <p:spPr>
            <a:xfrm>
              <a:off x="2793000" y="1498800"/>
              <a:ext cx="33375" cy="70075"/>
            </a:xfrm>
            <a:custGeom>
              <a:rect b="b" l="l" r="r" t="t"/>
              <a:pathLst>
                <a:path extrusionOk="0" h="2803" w="1335">
                  <a:moveTo>
                    <a:pt x="934" y="409"/>
                  </a:moveTo>
                  <a:cubicBezTo>
                    <a:pt x="1001" y="443"/>
                    <a:pt x="1035" y="476"/>
                    <a:pt x="1068" y="543"/>
                  </a:cubicBezTo>
                  <a:cubicBezTo>
                    <a:pt x="1101" y="576"/>
                    <a:pt x="1101" y="643"/>
                    <a:pt x="1101" y="710"/>
                  </a:cubicBezTo>
                  <a:cubicBezTo>
                    <a:pt x="1101" y="810"/>
                    <a:pt x="1068" y="943"/>
                    <a:pt x="1001" y="1043"/>
                  </a:cubicBezTo>
                  <a:cubicBezTo>
                    <a:pt x="968" y="1143"/>
                    <a:pt x="868" y="1243"/>
                    <a:pt x="768" y="1310"/>
                  </a:cubicBezTo>
                  <a:cubicBezTo>
                    <a:pt x="734" y="1343"/>
                    <a:pt x="693" y="1360"/>
                    <a:pt x="651" y="1360"/>
                  </a:cubicBezTo>
                  <a:cubicBezTo>
                    <a:pt x="609" y="1360"/>
                    <a:pt x="568" y="1343"/>
                    <a:pt x="534" y="1310"/>
                  </a:cubicBezTo>
                  <a:cubicBezTo>
                    <a:pt x="467" y="1243"/>
                    <a:pt x="434" y="1177"/>
                    <a:pt x="434" y="1110"/>
                  </a:cubicBezTo>
                  <a:cubicBezTo>
                    <a:pt x="434" y="1010"/>
                    <a:pt x="467" y="876"/>
                    <a:pt x="501" y="810"/>
                  </a:cubicBezTo>
                  <a:cubicBezTo>
                    <a:pt x="534" y="643"/>
                    <a:pt x="634" y="543"/>
                    <a:pt x="768" y="443"/>
                  </a:cubicBezTo>
                  <a:cubicBezTo>
                    <a:pt x="801" y="409"/>
                    <a:pt x="901" y="409"/>
                    <a:pt x="934" y="409"/>
                  </a:cubicBezTo>
                  <a:close/>
                  <a:moveTo>
                    <a:pt x="951" y="1"/>
                  </a:moveTo>
                  <a:cubicBezTo>
                    <a:pt x="876" y="1"/>
                    <a:pt x="801" y="26"/>
                    <a:pt x="734" y="76"/>
                  </a:cubicBezTo>
                  <a:cubicBezTo>
                    <a:pt x="701" y="109"/>
                    <a:pt x="634" y="176"/>
                    <a:pt x="568" y="209"/>
                  </a:cubicBezTo>
                  <a:cubicBezTo>
                    <a:pt x="501" y="276"/>
                    <a:pt x="467" y="376"/>
                    <a:pt x="401" y="443"/>
                  </a:cubicBezTo>
                  <a:lnTo>
                    <a:pt x="401" y="309"/>
                  </a:lnTo>
                  <a:lnTo>
                    <a:pt x="134" y="476"/>
                  </a:lnTo>
                  <a:cubicBezTo>
                    <a:pt x="101" y="509"/>
                    <a:pt x="67" y="543"/>
                    <a:pt x="34" y="610"/>
                  </a:cubicBezTo>
                  <a:cubicBezTo>
                    <a:pt x="0" y="643"/>
                    <a:pt x="0" y="676"/>
                    <a:pt x="0" y="743"/>
                  </a:cubicBezTo>
                  <a:cubicBezTo>
                    <a:pt x="0" y="776"/>
                    <a:pt x="0" y="810"/>
                    <a:pt x="34" y="843"/>
                  </a:cubicBezTo>
                  <a:cubicBezTo>
                    <a:pt x="50" y="860"/>
                    <a:pt x="67" y="868"/>
                    <a:pt x="84" y="868"/>
                  </a:cubicBezTo>
                  <a:cubicBezTo>
                    <a:pt x="101" y="868"/>
                    <a:pt x="117" y="860"/>
                    <a:pt x="134" y="843"/>
                  </a:cubicBezTo>
                  <a:lnTo>
                    <a:pt x="167" y="810"/>
                  </a:lnTo>
                  <a:lnTo>
                    <a:pt x="167" y="2411"/>
                  </a:lnTo>
                  <a:lnTo>
                    <a:pt x="134" y="2411"/>
                  </a:lnTo>
                  <a:cubicBezTo>
                    <a:pt x="101" y="2411"/>
                    <a:pt x="67" y="2478"/>
                    <a:pt x="34" y="2511"/>
                  </a:cubicBezTo>
                  <a:cubicBezTo>
                    <a:pt x="0" y="2544"/>
                    <a:pt x="0" y="2611"/>
                    <a:pt x="0" y="2678"/>
                  </a:cubicBezTo>
                  <a:cubicBezTo>
                    <a:pt x="0" y="2711"/>
                    <a:pt x="0" y="2744"/>
                    <a:pt x="34" y="2778"/>
                  </a:cubicBezTo>
                  <a:cubicBezTo>
                    <a:pt x="50" y="2794"/>
                    <a:pt x="67" y="2803"/>
                    <a:pt x="84" y="2803"/>
                  </a:cubicBezTo>
                  <a:cubicBezTo>
                    <a:pt x="101" y="2803"/>
                    <a:pt x="117" y="2794"/>
                    <a:pt x="134" y="2778"/>
                  </a:cubicBezTo>
                  <a:lnTo>
                    <a:pt x="568" y="2544"/>
                  </a:lnTo>
                  <a:cubicBezTo>
                    <a:pt x="601" y="2511"/>
                    <a:pt x="668" y="2478"/>
                    <a:pt x="668" y="2411"/>
                  </a:cubicBezTo>
                  <a:cubicBezTo>
                    <a:pt x="701" y="2377"/>
                    <a:pt x="701" y="2311"/>
                    <a:pt x="701" y="2277"/>
                  </a:cubicBezTo>
                  <a:cubicBezTo>
                    <a:pt x="734" y="2244"/>
                    <a:pt x="701" y="2177"/>
                    <a:pt x="668" y="2177"/>
                  </a:cubicBezTo>
                  <a:cubicBezTo>
                    <a:pt x="668" y="2161"/>
                    <a:pt x="651" y="2152"/>
                    <a:pt x="630" y="2152"/>
                  </a:cubicBezTo>
                  <a:cubicBezTo>
                    <a:pt x="609" y="2152"/>
                    <a:pt x="584" y="2161"/>
                    <a:pt x="568" y="2177"/>
                  </a:cubicBezTo>
                  <a:lnTo>
                    <a:pt x="434" y="2277"/>
                  </a:lnTo>
                  <a:lnTo>
                    <a:pt x="434" y="1710"/>
                  </a:lnTo>
                  <a:lnTo>
                    <a:pt x="601" y="1710"/>
                  </a:lnTo>
                  <a:cubicBezTo>
                    <a:pt x="668" y="1710"/>
                    <a:pt x="734" y="1677"/>
                    <a:pt x="768" y="1644"/>
                  </a:cubicBezTo>
                  <a:cubicBezTo>
                    <a:pt x="934" y="1544"/>
                    <a:pt x="1068" y="1410"/>
                    <a:pt x="1135" y="1243"/>
                  </a:cubicBezTo>
                  <a:cubicBezTo>
                    <a:pt x="1268" y="1010"/>
                    <a:pt x="1335" y="776"/>
                    <a:pt x="1335" y="543"/>
                  </a:cubicBezTo>
                  <a:cubicBezTo>
                    <a:pt x="1335" y="376"/>
                    <a:pt x="1301" y="209"/>
                    <a:pt x="1168" y="76"/>
                  </a:cubicBezTo>
                  <a:cubicBezTo>
                    <a:pt x="1101" y="26"/>
                    <a:pt x="1026" y="1"/>
                    <a:pt x="951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4" name="Google Shape;1454;p114"/>
            <p:cNvSpPr/>
            <p:nvPr/>
          </p:nvSpPr>
          <p:spPr>
            <a:xfrm>
              <a:off x="2832200" y="1477550"/>
              <a:ext cx="25875" cy="49850"/>
            </a:xfrm>
            <a:custGeom>
              <a:rect b="b" l="l" r="r" t="t"/>
              <a:pathLst>
                <a:path extrusionOk="0" h="1994" w="1035">
                  <a:moveTo>
                    <a:pt x="913" y="0"/>
                  </a:moveTo>
                  <a:cubicBezTo>
                    <a:pt x="901" y="0"/>
                    <a:pt x="884" y="8"/>
                    <a:pt x="868" y="25"/>
                  </a:cubicBezTo>
                  <a:lnTo>
                    <a:pt x="834" y="59"/>
                  </a:lnTo>
                  <a:cubicBezTo>
                    <a:pt x="834" y="92"/>
                    <a:pt x="801" y="92"/>
                    <a:pt x="801" y="125"/>
                  </a:cubicBezTo>
                  <a:cubicBezTo>
                    <a:pt x="767" y="109"/>
                    <a:pt x="742" y="100"/>
                    <a:pt x="722" y="100"/>
                  </a:cubicBezTo>
                  <a:cubicBezTo>
                    <a:pt x="701" y="100"/>
                    <a:pt x="684" y="109"/>
                    <a:pt x="667" y="125"/>
                  </a:cubicBezTo>
                  <a:cubicBezTo>
                    <a:pt x="601" y="125"/>
                    <a:pt x="567" y="159"/>
                    <a:pt x="501" y="192"/>
                  </a:cubicBezTo>
                  <a:cubicBezTo>
                    <a:pt x="367" y="259"/>
                    <a:pt x="234" y="392"/>
                    <a:pt x="134" y="559"/>
                  </a:cubicBezTo>
                  <a:cubicBezTo>
                    <a:pt x="67" y="659"/>
                    <a:pt x="34" y="792"/>
                    <a:pt x="34" y="926"/>
                  </a:cubicBezTo>
                  <a:cubicBezTo>
                    <a:pt x="34" y="1026"/>
                    <a:pt x="67" y="1126"/>
                    <a:pt x="134" y="1193"/>
                  </a:cubicBezTo>
                  <a:cubicBezTo>
                    <a:pt x="161" y="1206"/>
                    <a:pt x="195" y="1215"/>
                    <a:pt x="238" y="1215"/>
                  </a:cubicBezTo>
                  <a:cubicBezTo>
                    <a:pt x="300" y="1215"/>
                    <a:pt x="383" y="1198"/>
                    <a:pt x="501" y="1159"/>
                  </a:cubicBezTo>
                  <a:cubicBezTo>
                    <a:pt x="567" y="1093"/>
                    <a:pt x="667" y="1093"/>
                    <a:pt x="734" y="1093"/>
                  </a:cubicBezTo>
                  <a:cubicBezTo>
                    <a:pt x="767" y="1093"/>
                    <a:pt x="801" y="1126"/>
                    <a:pt x="801" y="1159"/>
                  </a:cubicBezTo>
                  <a:cubicBezTo>
                    <a:pt x="801" y="1193"/>
                    <a:pt x="767" y="1226"/>
                    <a:pt x="767" y="1259"/>
                  </a:cubicBezTo>
                  <a:cubicBezTo>
                    <a:pt x="701" y="1359"/>
                    <a:pt x="601" y="1426"/>
                    <a:pt x="501" y="1460"/>
                  </a:cubicBezTo>
                  <a:cubicBezTo>
                    <a:pt x="467" y="1493"/>
                    <a:pt x="401" y="1526"/>
                    <a:pt x="334" y="1526"/>
                  </a:cubicBezTo>
                  <a:cubicBezTo>
                    <a:pt x="324" y="1536"/>
                    <a:pt x="314" y="1540"/>
                    <a:pt x="305" y="1540"/>
                  </a:cubicBezTo>
                  <a:cubicBezTo>
                    <a:pt x="281" y="1540"/>
                    <a:pt x="257" y="1516"/>
                    <a:pt x="234" y="1493"/>
                  </a:cubicBezTo>
                  <a:cubicBezTo>
                    <a:pt x="200" y="1460"/>
                    <a:pt x="200" y="1426"/>
                    <a:pt x="167" y="1426"/>
                  </a:cubicBezTo>
                  <a:cubicBezTo>
                    <a:pt x="167" y="1409"/>
                    <a:pt x="159" y="1401"/>
                    <a:pt x="146" y="1401"/>
                  </a:cubicBezTo>
                  <a:cubicBezTo>
                    <a:pt x="134" y="1401"/>
                    <a:pt x="117" y="1409"/>
                    <a:pt x="100" y="1426"/>
                  </a:cubicBezTo>
                  <a:cubicBezTo>
                    <a:pt x="67" y="1426"/>
                    <a:pt x="34" y="1460"/>
                    <a:pt x="34" y="1526"/>
                  </a:cubicBezTo>
                  <a:cubicBezTo>
                    <a:pt x="0" y="1560"/>
                    <a:pt x="0" y="1626"/>
                    <a:pt x="0" y="1726"/>
                  </a:cubicBezTo>
                  <a:lnTo>
                    <a:pt x="0" y="1826"/>
                  </a:lnTo>
                  <a:cubicBezTo>
                    <a:pt x="0" y="1893"/>
                    <a:pt x="0" y="1960"/>
                    <a:pt x="34" y="1993"/>
                  </a:cubicBezTo>
                  <a:lnTo>
                    <a:pt x="100" y="1993"/>
                  </a:lnTo>
                  <a:cubicBezTo>
                    <a:pt x="134" y="1993"/>
                    <a:pt x="134" y="1960"/>
                    <a:pt x="167" y="1960"/>
                  </a:cubicBezTo>
                  <a:lnTo>
                    <a:pt x="200" y="1893"/>
                  </a:lnTo>
                  <a:cubicBezTo>
                    <a:pt x="217" y="1910"/>
                    <a:pt x="242" y="1918"/>
                    <a:pt x="267" y="1918"/>
                  </a:cubicBezTo>
                  <a:cubicBezTo>
                    <a:pt x="292" y="1918"/>
                    <a:pt x="317" y="1910"/>
                    <a:pt x="334" y="1893"/>
                  </a:cubicBezTo>
                  <a:cubicBezTo>
                    <a:pt x="401" y="1893"/>
                    <a:pt x="467" y="1860"/>
                    <a:pt x="534" y="1826"/>
                  </a:cubicBezTo>
                  <a:cubicBezTo>
                    <a:pt x="701" y="1726"/>
                    <a:pt x="834" y="1593"/>
                    <a:pt x="934" y="1426"/>
                  </a:cubicBezTo>
                  <a:cubicBezTo>
                    <a:pt x="1001" y="1293"/>
                    <a:pt x="1034" y="1159"/>
                    <a:pt x="1034" y="1026"/>
                  </a:cubicBezTo>
                  <a:cubicBezTo>
                    <a:pt x="1034" y="959"/>
                    <a:pt x="1034" y="859"/>
                    <a:pt x="968" y="826"/>
                  </a:cubicBezTo>
                  <a:cubicBezTo>
                    <a:pt x="934" y="759"/>
                    <a:pt x="868" y="726"/>
                    <a:pt x="801" y="726"/>
                  </a:cubicBezTo>
                  <a:cubicBezTo>
                    <a:pt x="701" y="759"/>
                    <a:pt x="601" y="759"/>
                    <a:pt x="501" y="826"/>
                  </a:cubicBezTo>
                  <a:cubicBezTo>
                    <a:pt x="434" y="826"/>
                    <a:pt x="401" y="859"/>
                    <a:pt x="334" y="859"/>
                  </a:cubicBezTo>
                  <a:cubicBezTo>
                    <a:pt x="267" y="859"/>
                    <a:pt x="267" y="826"/>
                    <a:pt x="267" y="792"/>
                  </a:cubicBezTo>
                  <a:cubicBezTo>
                    <a:pt x="300" y="759"/>
                    <a:pt x="300" y="726"/>
                    <a:pt x="334" y="726"/>
                  </a:cubicBezTo>
                  <a:cubicBezTo>
                    <a:pt x="367" y="626"/>
                    <a:pt x="434" y="559"/>
                    <a:pt x="534" y="526"/>
                  </a:cubicBezTo>
                  <a:cubicBezTo>
                    <a:pt x="567" y="492"/>
                    <a:pt x="601" y="492"/>
                    <a:pt x="667" y="492"/>
                  </a:cubicBezTo>
                  <a:cubicBezTo>
                    <a:pt x="684" y="475"/>
                    <a:pt x="701" y="467"/>
                    <a:pt x="717" y="467"/>
                  </a:cubicBezTo>
                  <a:cubicBezTo>
                    <a:pt x="734" y="467"/>
                    <a:pt x="751" y="475"/>
                    <a:pt x="767" y="492"/>
                  </a:cubicBezTo>
                  <a:cubicBezTo>
                    <a:pt x="767" y="526"/>
                    <a:pt x="767" y="559"/>
                    <a:pt x="801" y="592"/>
                  </a:cubicBezTo>
                  <a:lnTo>
                    <a:pt x="868" y="592"/>
                  </a:lnTo>
                  <a:cubicBezTo>
                    <a:pt x="934" y="559"/>
                    <a:pt x="968" y="492"/>
                    <a:pt x="968" y="459"/>
                  </a:cubicBezTo>
                  <a:cubicBezTo>
                    <a:pt x="968" y="392"/>
                    <a:pt x="968" y="325"/>
                    <a:pt x="968" y="292"/>
                  </a:cubicBezTo>
                  <a:lnTo>
                    <a:pt x="968" y="192"/>
                  </a:lnTo>
                  <a:cubicBezTo>
                    <a:pt x="968" y="125"/>
                    <a:pt x="968" y="92"/>
                    <a:pt x="934" y="25"/>
                  </a:cubicBezTo>
                  <a:cubicBezTo>
                    <a:pt x="934" y="8"/>
                    <a:pt x="926" y="0"/>
                    <a:pt x="913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5" name="Google Shape;1455;p114"/>
            <p:cNvSpPr/>
            <p:nvPr/>
          </p:nvSpPr>
          <p:spPr>
            <a:xfrm>
              <a:off x="2875550" y="1490875"/>
              <a:ext cx="9200" cy="12950"/>
            </a:xfrm>
            <a:custGeom>
              <a:rect b="b" l="l" r="r" t="t"/>
              <a:pathLst>
                <a:path extrusionOk="0" h="518" w="368">
                  <a:moveTo>
                    <a:pt x="247" y="1"/>
                  </a:moveTo>
                  <a:cubicBezTo>
                    <a:pt x="226" y="1"/>
                    <a:pt x="201" y="9"/>
                    <a:pt x="168" y="26"/>
                  </a:cubicBezTo>
                  <a:cubicBezTo>
                    <a:pt x="134" y="59"/>
                    <a:pt x="68" y="93"/>
                    <a:pt x="34" y="159"/>
                  </a:cubicBezTo>
                  <a:cubicBezTo>
                    <a:pt x="34" y="226"/>
                    <a:pt x="1" y="293"/>
                    <a:pt x="1" y="326"/>
                  </a:cubicBezTo>
                  <a:cubicBezTo>
                    <a:pt x="1" y="393"/>
                    <a:pt x="1" y="460"/>
                    <a:pt x="34" y="493"/>
                  </a:cubicBezTo>
                  <a:cubicBezTo>
                    <a:pt x="51" y="510"/>
                    <a:pt x="76" y="518"/>
                    <a:pt x="101" y="518"/>
                  </a:cubicBezTo>
                  <a:cubicBezTo>
                    <a:pt x="126" y="518"/>
                    <a:pt x="151" y="510"/>
                    <a:pt x="168" y="493"/>
                  </a:cubicBezTo>
                  <a:cubicBezTo>
                    <a:pt x="234" y="460"/>
                    <a:pt x="268" y="393"/>
                    <a:pt x="301" y="359"/>
                  </a:cubicBezTo>
                  <a:cubicBezTo>
                    <a:pt x="334" y="293"/>
                    <a:pt x="334" y="226"/>
                    <a:pt x="334" y="159"/>
                  </a:cubicBezTo>
                  <a:cubicBezTo>
                    <a:pt x="368" y="93"/>
                    <a:pt x="334" y="59"/>
                    <a:pt x="301" y="26"/>
                  </a:cubicBezTo>
                  <a:cubicBezTo>
                    <a:pt x="284" y="9"/>
                    <a:pt x="268" y="1"/>
                    <a:pt x="247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6" name="Google Shape;1456;p114"/>
            <p:cNvSpPr/>
            <p:nvPr/>
          </p:nvSpPr>
          <p:spPr>
            <a:xfrm>
              <a:off x="2899750" y="1439800"/>
              <a:ext cx="29200" cy="44550"/>
            </a:xfrm>
            <a:custGeom>
              <a:rect b="b" l="l" r="r" t="t"/>
              <a:pathLst>
                <a:path extrusionOk="0" h="1782" w="1168">
                  <a:moveTo>
                    <a:pt x="719" y="388"/>
                  </a:moveTo>
                  <a:cubicBezTo>
                    <a:pt x="774" y="388"/>
                    <a:pt x="831" y="413"/>
                    <a:pt x="867" y="468"/>
                  </a:cubicBezTo>
                  <a:cubicBezTo>
                    <a:pt x="934" y="534"/>
                    <a:pt x="968" y="635"/>
                    <a:pt x="934" y="735"/>
                  </a:cubicBezTo>
                  <a:cubicBezTo>
                    <a:pt x="934" y="868"/>
                    <a:pt x="901" y="968"/>
                    <a:pt x="834" y="1102"/>
                  </a:cubicBezTo>
                  <a:cubicBezTo>
                    <a:pt x="801" y="1235"/>
                    <a:pt x="701" y="1335"/>
                    <a:pt x="601" y="1402"/>
                  </a:cubicBezTo>
                  <a:cubicBezTo>
                    <a:pt x="551" y="1418"/>
                    <a:pt x="501" y="1427"/>
                    <a:pt x="455" y="1427"/>
                  </a:cubicBezTo>
                  <a:cubicBezTo>
                    <a:pt x="409" y="1427"/>
                    <a:pt x="367" y="1418"/>
                    <a:pt x="334" y="1402"/>
                  </a:cubicBezTo>
                  <a:cubicBezTo>
                    <a:pt x="267" y="1335"/>
                    <a:pt x="234" y="1235"/>
                    <a:pt x="234" y="1135"/>
                  </a:cubicBezTo>
                  <a:cubicBezTo>
                    <a:pt x="234" y="1001"/>
                    <a:pt x="267" y="868"/>
                    <a:pt x="334" y="735"/>
                  </a:cubicBezTo>
                  <a:cubicBezTo>
                    <a:pt x="367" y="601"/>
                    <a:pt x="467" y="501"/>
                    <a:pt x="601" y="434"/>
                  </a:cubicBezTo>
                  <a:cubicBezTo>
                    <a:pt x="631" y="404"/>
                    <a:pt x="674" y="388"/>
                    <a:pt x="719" y="388"/>
                  </a:cubicBezTo>
                  <a:close/>
                  <a:moveTo>
                    <a:pt x="901" y="1"/>
                  </a:moveTo>
                  <a:cubicBezTo>
                    <a:pt x="767" y="1"/>
                    <a:pt x="667" y="1"/>
                    <a:pt x="601" y="67"/>
                  </a:cubicBezTo>
                  <a:cubicBezTo>
                    <a:pt x="467" y="134"/>
                    <a:pt x="367" y="234"/>
                    <a:pt x="300" y="368"/>
                  </a:cubicBezTo>
                  <a:cubicBezTo>
                    <a:pt x="200" y="501"/>
                    <a:pt x="134" y="635"/>
                    <a:pt x="67" y="801"/>
                  </a:cubicBezTo>
                  <a:cubicBezTo>
                    <a:pt x="34" y="935"/>
                    <a:pt x="0" y="1102"/>
                    <a:pt x="0" y="1235"/>
                  </a:cubicBezTo>
                  <a:cubicBezTo>
                    <a:pt x="0" y="1368"/>
                    <a:pt x="34" y="1502"/>
                    <a:pt x="67" y="1602"/>
                  </a:cubicBezTo>
                  <a:cubicBezTo>
                    <a:pt x="100" y="1702"/>
                    <a:pt x="200" y="1735"/>
                    <a:pt x="300" y="1769"/>
                  </a:cubicBezTo>
                  <a:cubicBezTo>
                    <a:pt x="327" y="1778"/>
                    <a:pt x="354" y="1782"/>
                    <a:pt x="381" y="1782"/>
                  </a:cubicBezTo>
                  <a:cubicBezTo>
                    <a:pt x="454" y="1782"/>
                    <a:pt x="527" y="1751"/>
                    <a:pt x="601" y="1702"/>
                  </a:cubicBezTo>
                  <a:cubicBezTo>
                    <a:pt x="701" y="1635"/>
                    <a:pt x="801" y="1535"/>
                    <a:pt x="901" y="1435"/>
                  </a:cubicBezTo>
                  <a:cubicBezTo>
                    <a:pt x="968" y="1302"/>
                    <a:pt x="1068" y="1168"/>
                    <a:pt x="1101" y="1001"/>
                  </a:cubicBezTo>
                  <a:cubicBezTo>
                    <a:pt x="1134" y="868"/>
                    <a:pt x="1168" y="735"/>
                    <a:pt x="1168" y="601"/>
                  </a:cubicBezTo>
                  <a:cubicBezTo>
                    <a:pt x="1168" y="468"/>
                    <a:pt x="1168" y="334"/>
                    <a:pt x="1101" y="201"/>
                  </a:cubicBezTo>
                  <a:cubicBezTo>
                    <a:pt x="1068" y="101"/>
                    <a:pt x="968" y="34"/>
                    <a:pt x="901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7" name="Google Shape;1457;p114"/>
            <p:cNvSpPr/>
            <p:nvPr/>
          </p:nvSpPr>
          <p:spPr>
            <a:xfrm>
              <a:off x="2934775" y="1416675"/>
              <a:ext cx="29200" cy="52975"/>
            </a:xfrm>
            <a:custGeom>
              <a:rect b="b" l="l" r="r" t="t"/>
              <a:pathLst>
                <a:path extrusionOk="0" h="2119" w="1168">
                  <a:moveTo>
                    <a:pt x="1001" y="0"/>
                  </a:moveTo>
                  <a:cubicBezTo>
                    <a:pt x="968" y="0"/>
                    <a:pt x="934" y="8"/>
                    <a:pt x="901" y="25"/>
                  </a:cubicBezTo>
                  <a:cubicBezTo>
                    <a:pt x="834" y="58"/>
                    <a:pt x="801" y="92"/>
                    <a:pt x="734" y="159"/>
                  </a:cubicBezTo>
                  <a:cubicBezTo>
                    <a:pt x="667" y="259"/>
                    <a:pt x="601" y="392"/>
                    <a:pt x="534" y="492"/>
                  </a:cubicBezTo>
                  <a:lnTo>
                    <a:pt x="534" y="292"/>
                  </a:lnTo>
                  <a:lnTo>
                    <a:pt x="200" y="492"/>
                  </a:lnTo>
                  <a:cubicBezTo>
                    <a:pt x="167" y="525"/>
                    <a:pt x="134" y="559"/>
                    <a:pt x="100" y="626"/>
                  </a:cubicBezTo>
                  <a:cubicBezTo>
                    <a:pt x="67" y="659"/>
                    <a:pt x="67" y="692"/>
                    <a:pt x="67" y="759"/>
                  </a:cubicBezTo>
                  <a:cubicBezTo>
                    <a:pt x="67" y="792"/>
                    <a:pt x="67" y="826"/>
                    <a:pt x="100" y="859"/>
                  </a:cubicBezTo>
                  <a:cubicBezTo>
                    <a:pt x="117" y="876"/>
                    <a:pt x="134" y="884"/>
                    <a:pt x="150" y="884"/>
                  </a:cubicBezTo>
                  <a:cubicBezTo>
                    <a:pt x="167" y="884"/>
                    <a:pt x="184" y="876"/>
                    <a:pt x="200" y="859"/>
                  </a:cubicBezTo>
                  <a:lnTo>
                    <a:pt x="300" y="826"/>
                  </a:lnTo>
                  <a:lnTo>
                    <a:pt x="300" y="1660"/>
                  </a:lnTo>
                  <a:lnTo>
                    <a:pt x="167" y="1726"/>
                  </a:lnTo>
                  <a:cubicBezTo>
                    <a:pt x="100" y="1760"/>
                    <a:pt x="67" y="1793"/>
                    <a:pt x="34" y="1826"/>
                  </a:cubicBezTo>
                  <a:cubicBezTo>
                    <a:pt x="0" y="1893"/>
                    <a:pt x="0" y="1926"/>
                    <a:pt x="0" y="1993"/>
                  </a:cubicBezTo>
                  <a:cubicBezTo>
                    <a:pt x="0" y="2027"/>
                    <a:pt x="0" y="2060"/>
                    <a:pt x="34" y="2093"/>
                  </a:cubicBezTo>
                  <a:cubicBezTo>
                    <a:pt x="50" y="2110"/>
                    <a:pt x="67" y="2118"/>
                    <a:pt x="88" y="2118"/>
                  </a:cubicBezTo>
                  <a:cubicBezTo>
                    <a:pt x="109" y="2118"/>
                    <a:pt x="134" y="2110"/>
                    <a:pt x="167" y="2093"/>
                  </a:cubicBezTo>
                  <a:lnTo>
                    <a:pt x="834" y="1693"/>
                  </a:lnTo>
                  <a:cubicBezTo>
                    <a:pt x="901" y="1660"/>
                    <a:pt x="934" y="1626"/>
                    <a:pt x="968" y="1593"/>
                  </a:cubicBezTo>
                  <a:cubicBezTo>
                    <a:pt x="968" y="1526"/>
                    <a:pt x="1001" y="1493"/>
                    <a:pt x="1001" y="1426"/>
                  </a:cubicBezTo>
                  <a:cubicBezTo>
                    <a:pt x="1001" y="1393"/>
                    <a:pt x="968" y="1359"/>
                    <a:pt x="968" y="1326"/>
                  </a:cubicBezTo>
                  <a:cubicBezTo>
                    <a:pt x="951" y="1309"/>
                    <a:pt x="934" y="1301"/>
                    <a:pt x="913" y="1301"/>
                  </a:cubicBezTo>
                  <a:cubicBezTo>
                    <a:pt x="892" y="1301"/>
                    <a:pt x="867" y="1309"/>
                    <a:pt x="834" y="1326"/>
                  </a:cubicBezTo>
                  <a:lnTo>
                    <a:pt x="501" y="1526"/>
                  </a:lnTo>
                  <a:lnTo>
                    <a:pt x="501" y="992"/>
                  </a:lnTo>
                  <a:cubicBezTo>
                    <a:pt x="601" y="826"/>
                    <a:pt x="701" y="659"/>
                    <a:pt x="767" y="559"/>
                  </a:cubicBezTo>
                  <a:cubicBezTo>
                    <a:pt x="801" y="492"/>
                    <a:pt x="834" y="459"/>
                    <a:pt x="901" y="392"/>
                  </a:cubicBezTo>
                  <a:cubicBezTo>
                    <a:pt x="917" y="375"/>
                    <a:pt x="926" y="367"/>
                    <a:pt x="934" y="367"/>
                  </a:cubicBezTo>
                  <a:cubicBezTo>
                    <a:pt x="943" y="367"/>
                    <a:pt x="951" y="375"/>
                    <a:pt x="968" y="392"/>
                  </a:cubicBezTo>
                  <a:cubicBezTo>
                    <a:pt x="984" y="409"/>
                    <a:pt x="1001" y="417"/>
                    <a:pt x="1018" y="417"/>
                  </a:cubicBezTo>
                  <a:cubicBezTo>
                    <a:pt x="1034" y="417"/>
                    <a:pt x="1051" y="409"/>
                    <a:pt x="1068" y="392"/>
                  </a:cubicBezTo>
                  <a:cubicBezTo>
                    <a:pt x="1101" y="392"/>
                    <a:pt x="1134" y="325"/>
                    <a:pt x="1134" y="292"/>
                  </a:cubicBezTo>
                  <a:cubicBezTo>
                    <a:pt x="1168" y="259"/>
                    <a:pt x="1168" y="192"/>
                    <a:pt x="1168" y="159"/>
                  </a:cubicBezTo>
                  <a:cubicBezTo>
                    <a:pt x="1168" y="92"/>
                    <a:pt x="1168" y="58"/>
                    <a:pt x="1101" y="25"/>
                  </a:cubicBezTo>
                  <a:cubicBezTo>
                    <a:pt x="1068" y="8"/>
                    <a:pt x="1034" y="0"/>
                    <a:pt x="1001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8" name="Google Shape;1458;p114"/>
            <p:cNvSpPr/>
            <p:nvPr/>
          </p:nvSpPr>
          <p:spPr>
            <a:xfrm>
              <a:off x="2968125" y="1394975"/>
              <a:ext cx="31725" cy="68000"/>
            </a:xfrm>
            <a:custGeom>
              <a:rect b="b" l="l" r="r" t="t"/>
              <a:pathLst>
                <a:path extrusionOk="0" h="2720" w="1269">
                  <a:moveTo>
                    <a:pt x="655" y="643"/>
                  </a:moveTo>
                  <a:cubicBezTo>
                    <a:pt x="693" y="643"/>
                    <a:pt x="734" y="660"/>
                    <a:pt x="768" y="693"/>
                  </a:cubicBezTo>
                  <a:cubicBezTo>
                    <a:pt x="834" y="760"/>
                    <a:pt x="868" y="860"/>
                    <a:pt x="868" y="960"/>
                  </a:cubicBezTo>
                  <a:cubicBezTo>
                    <a:pt x="868" y="1093"/>
                    <a:pt x="834" y="1227"/>
                    <a:pt x="768" y="1360"/>
                  </a:cubicBezTo>
                  <a:cubicBezTo>
                    <a:pt x="734" y="1460"/>
                    <a:pt x="634" y="1560"/>
                    <a:pt x="568" y="1627"/>
                  </a:cubicBezTo>
                  <a:cubicBezTo>
                    <a:pt x="534" y="1644"/>
                    <a:pt x="492" y="1652"/>
                    <a:pt x="451" y="1652"/>
                  </a:cubicBezTo>
                  <a:cubicBezTo>
                    <a:pt x="409" y="1652"/>
                    <a:pt x="367" y="1644"/>
                    <a:pt x="334" y="1627"/>
                  </a:cubicBezTo>
                  <a:cubicBezTo>
                    <a:pt x="267" y="1527"/>
                    <a:pt x="234" y="1427"/>
                    <a:pt x="234" y="1327"/>
                  </a:cubicBezTo>
                  <a:cubicBezTo>
                    <a:pt x="234" y="1193"/>
                    <a:pt x="267" y="1060"/>
                    <a:pt x="334" y="960"/>
                  </a:cubicBezTo>
                  <a:cubicBezTo>
                    <a:pt x="367" y="826"/>
                    <a:pt x="434" y="726"/>
                    <a:pt x="568" y="693"/>
                  </a:cubicBezTo>
                  <a:cubicBezTo>
                    <a:pt x="584" y="660"/>
                    <a:pt x="618" y="643"/>
                    <a:pt x="655" y="643"/>
                  </a:cubicBezTo>
                  <a:close/>
                  <a:moveTo>
                    <a:pt x="1197" y="1"/>
                  </a:moveTo>
                  <a:cubicBezTo>
                    <a:pt x="1176" y="1"/>
                    <a:pt x="1151" y="9"/>
                    <a:pt x="1135" y="26"/>
                  </a:cubicBezTo>
                  <a:lnTo>
                    <a:pt x="868" y="193"/>
                  </a:lnTo>
                  <a:lnTo>
                    <a:pt x="868" y="293"/>
                  </a:lnTo>
                  <a:cubicBezTo>
                    <a:pt x="834" y="259"/>
                    <a:pt x="768" y="226"/>
                    <a:pt x="701" y="226"/>
                  </a:cubicBezTo>
                  <a:cubicBezTo>
                    <a:pt x="668" y="226"/>
                    <a:pt x="601" y="259"/>
                    <a:pt x="534" y="293"/>
                  </a:cubicBezTo>
                  <a:cubicBezTo>
                    <a:pt x="367" y="393"/>
                    <a:pt x="234" y="560"/>
                    <a:pt x="167" y="760"/>
                  </a:cubicBezTo>
                  <a:cubicBezTo>
                    <a:pt x="67" y="960"/>
                    <a:pt x="0" y="1193"/>
                    <a:pt x="0" y="1427"/>
                  </a:cubicBezTo>
                  <a:cubicBezTo>
                    <a:pt x="0" y="1594"/>
                    <a:pt x="34" y="1794"/>
                    <a:pt x="167" y="1927"/>
                  </a:cubicBezTo>
                  <a:cubicBezTo>
                    <a:pt x="217" y="1977"/>
                    <a:pt x="284" y="2002"/>
                    <a:pt x="351" y="2002"/>
                  </a:cubicBezTo>
                  <a:cubicBezTo>
                    <a:pt x="417" y="2002"/>
                    <a:pt x="484" y="1977"/>
                    <a:pt x="534" y="1927"/>
                  </a:cubicBezTo>
                  <a:cubicBezTo>
                    <a:pt x="601" y="1894"/>
                    <a:pt x="668" y="1827"/>
                    <a:pt x="701" y="1794"/>
                  </a:cubicBezTo>
                  <a:cubicBezTo>
                    <a:pt x="768" y="1727"/>
                    <a:pt x="801" y="1660"/>
                    <a:pt x="868" y="1594"/>
                  </a:cubicBezTo>
                  <a:lnTo>
                    <a:pt x="868" y="1760"/>
                  </a:lnTo>
                  <a:cubicBezTo>
                    <a:pt x="868" y="1860"/>
                    <a:pt x="834" y="1927"/>
                    <a:pt x="801" y="2027"/>
                  </a:cubicBezTo>
                  <a:cubicBezTo>
                    <a:pt x="768" y="2094"/>
                    <a:pt x="701" y="2161"/>
                    <a:pt x="634" y="2194"/>
                  </a:cubicBezTo>
                  <a:lnTo>
                    <a:pt x="401" y="2327"/>
                  </a:lnTo>
                  <a:cubicBezTo>
                    <a:pt x="334" y="2361"/>
                    <a:pt x="301" y="2394"/>
                    <a:pt x="267" y="2461"/>
                  </a:cubicBezTo>
                  <a:cubicBezTo>
                    <a:pt x="267" y="2494"/>
                    <a:pt x="234" y="2561"/>
                    <a:pt x="234" y="2594"/>
                  </a:cubicBezTo>
                  <a:cubicBezTo>
                    <a:pt x="234" y="2628"/>
                    <a:pt x="234" y="2661"/>
                    <a:pt x="267" y="2694"/>
                  </a:cubicBezTo>
                  <a:cubicBezTo>
                    <a:pt x="284" y="2711"/>
                    <a:pt x="301" y="2719"/>
                    <a:pt x="322" y="2719"/>
                  </a:cubicBezTo>
                  <a:cubicBezTo>
                    <a:pt x="342" y="2719"/>
                    <a:pt x="367" y="2711"/>
                    <a:pt x="401" y="2694"/>
                  </a:cubicBezTo>
                  <a:lnTo>
                    <a:pt x="634" y="2561"/>
                  </a:lnTo>
                  <a:cubicBezTo>
                    <a:pt x="734" y="2494"/>
                    <a:pt x="834" y="2428"/>
                    <a:pt x="868" y="2327"/>
                  </a:cubicBezTo>
                  <a:cubicBezTo>
                    <a:pt x="934" y="2227"/>
                    <a:pt x="1001" y="2127"/>
                    <a:pt x="1035" y="1994"/>
                  </a:cubicBezTo>
                  <a:cubicBezTo>
                    <a:pt x="1068" y="1894"/>
                    <a:pt x="1101" y="1760"/>
                    <a:pt x="1101" y="1660"/>
                  </a:cubicBezTo>
                  <a:lnTo>
                    <a:pt x="1101" y="393"/>
                  </a:lnTo>
                  <a:lnTo>
                    <a:pt x="1135" y="393"/>
                  </a:lnTo>
                  <a:cubicBezTo>
                    <a:pt x="1168" y="359"/>
                    <a:pt x="1201" y="326"/>
                    <a:pt x="1235" y="293"/>
                  </a:cubicBezTo>
                  <a:cubicBezTo>
                    <a:pt x="1268" y="226"/>
                    <a:pt x="1268" y="193"/>
                    <a:pt x="1268" y="126"/>
                  </a:cubicBezTo>
                  <a:cubicBezTo>
                    <a:pt x="1268" y="93"/>
                    <a:pt x="1268" y="59"/>
                    <a:pt x="1235" y="26"/>
                  </a:cubicBezTo>
                  <a:cubicBezTo>
                    <a:pt x="1235" y="9"/>
                    <a:pt x="1218" y="1"/>
                    <a:pt x="1197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9" name="Google Shape;1459;p114"/>
            <p:cNvSpPr/>
            <p:nvPr/>
          </p:nvSpPr>
          <p:spPr>
            <a:xfrm>
              <a:off x="3005650" y="1354750"/>
              <a:ext cx="25050" cy="83200"/>
            </a:xfrm>
            <a:custGeom>
              <a:rect b="b" l="l" r="r" t="t"/>
              <a:pathLst>
                <a:path extrusionOk="0" h="3328" w="1002">
                  <a:moveTo>
                    <a:pt x="868" y="0"/>
                  </a:moveTo>
                  <a:cubicBezTo>
                    <a:pt x="834" y="34"/>
                    <a:pt x="834" y="67"/>
                    <a:pt x="801" y="100"/>
                  </a:cubicBezTo>
                  <a:cubicBezTo>
                    <a:pt x="768" y="134"/>
                    <a:pt x="768" y="167"/>
                    <a:pt x="768" y="234"/>
                  </a:cubicBezTo>
                  <a:lnTo>
                    <a:pt x="34" y="3069"/>
                  </a:lnTo>
                  <a:cubicBezTo>
                    <a:pt x="1" y="3103"/>
                    <a:pt x="1" y="3169"/>
                    <a:pt x="1" y="3203"/>
                  </a:cubicBezTo>
                  <a:cubicBezTo>
                    <a:pt x="1" y="3236"/>
                    <a:pt x="1" y="3269"/>
                    <a:pt x="34" y="3303"/>
                  </a:cubicBezTo>
                  <a:cubicBezTo>
                    <a:pt x="51" y="3319"/>
                    <a:pt x="67" y="3328"/>
                    <a:pt x="80" y="3328"/>
                  </a:cubicBezTo>
                  <a:cubicBezTo>
                    <a:pt x="92" y="3328"/>
                    <a:pt x="101" y="3319"/>
                    <a:pt x="101" y="3303"/>
                  </a:cubicBezTo>
                  <a:cubicBezTo>
                    <a:pt x="134" y="3303"/>
                    <a:pt x="167" y="3269"/>
                    <a:pt x="201" y="3236"/>
                  </a:cubicBezTo>
                  <a:cubicBezTo>
                    <a:pt x="201" y="3169"/>
                    <a:pt x="234" y="3136"/>
                    <a:pt x="234" y="3103"/>
                  </a:cubicBezTo>
                  <a:lnTo>
                    <a:pt x="968" y="267"/>
                  </a:lnTo>
                  <a:cubicBezTo>
                    <a:pt x="968" y="200"/>
                    <a:pt x="968" y="167"/>
                    <a:pt x="1001" y="100"/>
                  </a:cubicBezTo>
                  <a:cubicBezTo>
                    <a:pt x="1001" y="67"/>
                    <a:pt x="968" y="34"/>
                    <a:pt x="96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0" name="Google Shape;1460;p114"/>
            <p:cNvSpPr/>
            <p:nvPr/>
          </p:nvSpPr>
          <p:spPr>
            <a:xfrm>
              <a:off x="3039000" y="1358925"/>
              <a:ext cx="26725" cy="49225"/>
            </a:xfrm>
            <a:custGeom>
              <a:rect b="b" l="l" r="r" t="t"/>
              <a:pathLst>
                <a:path extrusionOk="0" h="1969" w="1069">
                  <a:moveTo>
                    <a:pt x="901" y="0"/>
                  </a:moveTo>
                  <a:cubicBezTo>
                    <a:pt x="868" y="0"/>
                    <a:pt x="868" y="0"/>
                    <a:pt x="868" y="33"/>
                  </a:cubicBezTo>
                  <a:cubicBezTo>
                    <a:pt x="835" y="33"/>
                    <a:pt x="835" y="67"/>
                    <a:pt x="801" y="100"/>
                  </a:cubicBezTo>
                  <a:cubicBezTo>
                    <a:pt x="785" y="83"/>
                    <a:pt x="768" y="75"/>
                    <a:pt x="747" y="75"/>
                  </a:cubicBezTo>
                  <a:cubicBezTo>
                    <a:pt x="726" y="75"/>
                    <a:pt x="701" y="83"/>
                    <a:pt x="668" y="100"/>
                  </a:cubicBezTo>
                  <a:cubicBezTo>
                    <a:pt x="635" y="100"/>
                    <a:pt x="568" y="134"/>
                    <a:pt x="535" y="134"/>
                  </a:cubicBezTo>
                  <a:cubicBezTo>
                    <a:pt x="368" y="234"/>
                    <a:pt x="234" y="367"/>
                    <a:pt x="168" y="534"/>
                  </a:cubicBezTo>
                  <a:cubicBezTo>
                    <a:pt x="101" y="634"/>
                    <a:pt x="68" y="767"/>
                    <a:pt x="68" y="901"/>
                  </a:cubicBezTo>
                  <a:cubicBezTo>
                    <a:pt x="34" y="1001"/>
                    <a:pt x="68" y="1101"/>
                    <a:pt x="134" y="1168"/>
                  </a:cubicBezTo>
                  <a:cubicBezTo>
                    <a:pt x="159" y="1180"/>
                    <a:pt x="192" y="1188"/>
                    <a:pt x="233" y="1188"/>
                  </a:cubicBezTo>
                  <a:cubicBezTo>
                    <a:pt x="303" y="1188"/>
                    <a:pt x="395" y="1164"/>
                    <a:pt x="501" y="1101"/>
                  </a:cubicBezTo>
                  <a:cubicBezTo>
                    <a:pt x="601" y="1068"/>
                    <a:pt x="668" y="1034"/>
                    <a:pt x="768" y="1034"/>
                  </a:cubicBezTo>
                  <a:cubicBezTo>
                    <a:pt x="801" y="1068"/>
                    <a:pt x="835" y="1101"/>
                    <a:pt x="801" y="1134"/>
                  </a:cubicBezTo>
                  <a:cubicBezTo>
                    <a:pt x="801" y="1168"/>
                    <a:pt x="801" y="1201"/>
                    <a:pt x="768" y="1234"/>
                  </a:cubicBezTo>
                  <a:cubicBezTo>
                    <a:pt x="701" y="1301"/>
                    <a:pt x="635" y="1401"/>
                    <a:pt x="535" y="1434"/>
                  </a:cubicBezTo>
                  <a:cubicBezTo>
                    <a:pt x="468" y="1468"/>
                    <a:pt x="434" y="1501"/>
                    <a:pt x="368" y="1501"/>
                  </a:cubicBezTo>
                  <a:cubicBezTo>
                    <a:pt x="301" y="1501"/>
                    <a:pt x="268" y="1501"/>
                    <a:pt x="234" y="1468"/>
                  </a:cubicBezTo>
                  <a:cubicBezTo>
                    <a:pt x="234" y="1434"/>
                    <a:pt x="201" y="1368"/>
                    <a:pt x="201" y="1368"/>
                  </a:cubicBezTo>
                  <a:lnTo>
                    <a:pt x="134" y="1368"/>
                  </a:lnTo>
                  <a:cubicBezTo>
                    <a:pt x="101" y="1401"/>
                    <a:pt x="68" y="1434"/>
                    <a:pt x="34" y="1468"/>
                  </a:cubicBezTo>
                  <a:cubicBezTo>
                    <a:pt x="34" y="1535"/>
                    <a:pt x="1" y="1601"/>
                    <a:pt x="1" y="1668"/>
                  </a:cubicBezTo>
                  <a:lnTo>
                    <a:pt x="1" y="1801"/>
                  </a:lnTo>
                  <a:cubicBezTo>
                    <a:pt x="1" y="1835"/>
                    <a:pt x="1" y="1901"/>
                    <a:pt x="34" y="1968"/>
                  </a:cubicBezTo>
                  <a:lnTo>
                    <a:pt x="134" y="1968"/>
                  </a:lnTo>
                  <a:cubicBezTo>
                    <a:pt x="134" y="1935"/>
                    <a:pt x="168" y="1935"/>
                    <a:pt x="168" y="1935"/>
                  </a:cubicBezTo>
                  <a:cubicBezTo>
                    <a:pt x="168" y="1901"/>
                    <a:pt x="201" y="1868"/>
                    <a:pt x="201" y="1868"/>
                  </a:cubicBezTo>
                  <a:lnTo>
                    <a:pt x="368" y="1868"/>
                  </a:lnTo>
                  <a:cubicBezTo>
                    <a:pt x="434" y="1835"/>
                    <a:pt x="468" y="1835"/>
                    <a:pt x="535" y="1801"/>
                  </a:cubicBezTo>
                  <a:cubicBezTo>
                    <a:pt x="701" y="1701"/>
                    <a:pt x="868" y="1535"/>
                    <a:pt x="968" y="1368"/>
                  </a:cubicBezTo>
                  <a:cubicBezTo>
                    <a:pt x="1035" y="1268"/>
                    <a:pt x="1068" y="1134"/>
                    <a:pt x="1068" y="1001"/>
                  </a:cubicBezTo>
                  <a:cubicBezTo>
                    <a:pt x="1068" y="901"/>
                    <a:pt x="1035" y="834"/>
                    <a:pt x="1002" y="767"/>
                  </a:cubicBezTo>
                  <a:cubicBezTo>
                    <a:pt x="977" y="718"/>
                    <a:pt x="935" y="688"/>
                    <a:pt x="888" y="688"/>
                  </a:cubicBezTo>
                  <a:cubicBezTo>
                    <a:pt x="870" y="688"/>
                    <a:pt x="853" y="692"/>
                    <a:pt x="835" y="701"/>
                  </a:cubicBezTo>
                  <a:cubicBezTo>
                    <a:pt x="701" y="701"/>
                    <a:pt x="601" y="734"/>
                    <a:pt x="501" y="767"/>
                  </a:cubicBezTo>
                  <a:cubicBezTo>
                    <a:pt x="468" y="801"/>
                    <a:pt x="401" y="801"/>
                    <a:pt x="334" y="801"/>
                  </a:cubicBezTo>
                  <a:cubicBezTo>
                    <a:pt x="301" y="801"/>
                    <a:pt x="301" y="801"/>
                    <a:pt x="301" y="767"/>
                  </a:cubicBezTo>
                  <a:cubicBezTo>
                    <a:pt x="301" y="734"/>
                    <a:pt x="301" y="701"/>
                    <a:pt x="334" y="667"/>
                  </a:cubicBezTo>
                  <a:cubicBezTo>
                    <a:pt x="401" y="601"/>
                    <a:pt x="468" y="534"/>
                    <a:pt x="535" y="500"/>
                  </a:cubicBezTo>
                  <a:cubicBezTo>
                    <a:pt x="568" y="467"/>
                    <a:pt x="635" y="434"/>
                    <a:pt x="668" y="434"/>
                  </a:cubicBezTo>
                  <a:lnTo>
                    <a:pt x="801" y="434"/>
                  </a:lnTo>
                  <a:cubicBezTo>
                    <a:pt x="768" y="467"/>
                    <a:pt x="801" y="500"/>
                    <a:pt x="835" y="534"/>
                  </a:cubicBezTo>
                  <a:cubicBezTo>
                    <a:pt x="835" y="550"/>
                    <a:pt x="843" y="559"/>
                    <a:pt x="856" y="559"/>
                  </a:cubicBezTo>
                  <a:cubicBezTo>
                    <a:pt x="868" y="559"/>
                    <a:pt x="885" y="550"/>
                    <a:pt x="901" y="534"/>
                  </a:cubicBezTo>
                  <a:cubicBezTo>
                    <a:pt x="935" y="500"/>
                    <a:pt x="968" y="467"/>
                    <a:pt x="1002" y="400"/>
                  </a:cubicBezTo>
                  <a:cubicBezTo>
                    <a:pt x="1002" y="334"/>
                    <a:pt x="1002" y="300"/>
                    <a:pt x="1002" y="234"/>
                  </a:cubicBezTo>
                  <a:lnTo>
                    <a:pt x="1002" y="167"/>
                  </a:lnTo>
                  <a:cubicBezTo>
                    <a:pt x="1002" y="100"/>
                    <a:pt x="1002" y="33"/>
                    <a:pt x="96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1" name="Google Shape;1461;p114"/>
            <p:cNvSpPr/>
            <p:nvPr/>
          </p:nvSpPr>
          <p:spPr>
            <a:xfrm>
              <a:off x="3073200" y="1336600"/>
              <a:ext cx="29200" cy="48225"/>
            </a:xfrm>
            <a:custGeom>
              <a:rect b="b" l="l" r="r" t="t"/>
              <a:pathLst>
                <a:path extrusionOk="0" h="1929" w="1168">
                  <a:moveTo>
                    <a:pt x="1022" y="1"/>
                  </a:moveTo>
                  <a:cubicBezTo>
                    <a:pt x="1010" y="1"/>
                    <a:pt x="1001" y="9"/>
                    <a:pt x="1001" y="26"/>
                  </a:cubicBezTo>
                  <a:cubicBezTo>
                    <a:pt x="968" y="59"/>
                    <a:pt x="934" y="93"/>
                    <a:pt x="901" y="126"/>
                  </a:cubicBezTo>
                  <a:lnTo>
                    <a:pt x="734" y="126"/>
                  </a:lnTo>
                  <a:cubicBezTo>
                    <a:pt x="701" y="126"/>
                    <a:pt x="634" y="159"/>
                    <a:pt x="568" y="193"/>
                  </a:cubicBezTo>
                  <a:cubicBezTo>
                    <a:pt x="401" y="293"/>
                    <a:pt x="234" y="493"/>
                    <a:pt x="167" y="693"/>
                  </a:cubicBezTo>
                  <a:cubicBezTo>
                    <a:pt x="34" y="893"/>
                    <a:pt x="0" y="1160"/>
                    <a:pt x="0" y="1393"/>
                  </a:cubicBezTo>
                  <a:cubicBezTo>
                    <a:pt x="0" y="1660"/>
                    <a:pt x="101" y="1827"/>
                    <a:pt x="201" y="1894"/>
                  </a:cubicBezTo>
                  <a:cubicBezTo>
                    <a:pt x="236" y="1917"/>
                    <a:pt x="276" y="1929"/>
                    <a:pt x="320" y="1929"/>
                  </a:cubicBezTo>
                  <a:cubicBezTo>
                    <a:pt x="399" y="1929"/>
                    <a:pt x="493" y="1892"/>
                    <a:pt x="601" y="1827"/>
                  </a:cubicBezTo>
                  <a:cubicBezTo>
                    <a:pt x="801" y="1727"/>
                    <a:pt x="934" y="1594"/>
                    <a:pt x="1068" y="1427"/>
                  </a:cubicBezTo>
                  <a:cubicBezTo>
                    <a:pt x="1101" y="1327"/>
                    <a:pt x="1135" y="1227"/>
                    <a:pt x="1168" y="1127"/>
                  </a:cubicBezTo>
                  <a:cubicBezTo>
                    <a:pt x="1168" y="1093"/>
                    <a:pt x="1135" y="1060"/>
                    <a:pt x="1135" y="1027"/>
                  </a:cubicBezTo>
                  <a:cubicBezTo>
                    <a:pt x="1118" y="1010"/>
                    <a:pt x="1101" y="1002"/>
                    <a:pt x="1085" y="1002"/>
                  </a:cubicBezTo>
                  <a:cubicBezTo>
                    <a:pt x="1068" y="1002"/>
                    <a:pt x="1051" y="1010"/>
                    <a:pt x="1035" y="1027"/>
                  </a:cubicBezTo>
                  <a:cubicBezTo>
                    <a:pt x="1001" y="1060"/>
                    <a:pt x="968" y="1093"/>
                    <a:pt x="968" y="1127"/>
                  </a:cubicBezTo>
                  <a:cubicBezTo>
                    <a:pt x="934" y="1193"/>
                    <a:pt x="901" y="1227"/>
                    <a:pt x="868" y="1293"/>
                  </a:cubicBezTo>
                  <a:cubicBezTo>
                    <a:pt x="801" y="1360"/>
                    <a:pt x="701" y="1427"/>
                    <a:pt x="634" y="1460"/>
                  </a:cubicBezTo>
                  <a:cubicBezTo>
                    <a:pt x="512" y="1509"/>
                    <a:pt x="426" y="1540"/>
                    <a:pt x="375" y="1540"/>
                  </a:cubicBezTo>
                  <a:cubicBezTo>
                    <a:pt x="357" y="1540"/>
                    <a:pt x="343" y="1536"/>
                    <a:pt x="334" y="1527"/>
                  </a:cubicBezTo>
                  <a:cubicBezTo>
                    <a:pt x="234" y="1460"/>
                    <a:pt x="201" y="1360"/>
                    <a:pt x="234" y="1260"/>
                  </a:cubicBezTo>
                  <a:cubicBezTo>
                    <a:pt x="234" y="1127"/>
                    <a:pt x="267" y="960"/>
                    <a:pt x="334" y="826"/>
                  </a:cubicBezTo>
                  <a:cubicBezTo>
                    <a:pt x="367" y="726"/>
                    <a:pt x="467" y="626"/>
                    <a:pt x="568" y="560"/>
                  </a:cubicBezTo>
                  <a:cubicBezTo>
                    <a:pt x="634" y="493"/>
                    <a:pt x="734" y="493"/>
                    <a:pt x="801" y="493"/>
                  </a:cubicBezTo>
                  <a:cubicBezTo>
                    <a:pt x="834" y="493"/>
                    <a:pt x="868" y="560"/>
                    <a:pt x="868" y="593"/>
                  </a:cubicBezTo>
                  <a:cubicBezTo>
                    <a:pt x="868" y="660"/>
                    <a:pt x="901" y="693"/>
                    <a:pt x="901" y="693"/>
                  </a:cubicBezTo>
                  <a:cubicBezTo>
                    <a:pt x="918" y="710"/>
                    <a:pt x="934" y="718"/>
                    <a:pt x="951" y="718"/>
                  </a:cubicBezTo>
                  <a:cubicBezTo>
                    <a:pt x="968" y="718"/>
                    <a:pt x="984" y="710"/>
                    <a:pt x="1001" y="693"/>
                  </a:cubicBezTo>
                  <a:cubicBezTo>
                    <a:pt x="1035" y="693"/>
                    <a:pt x="1068" y="660"/>
                    <a:pt x="1068" y="593"/>
                  </a:cubicBezTo>
                  <a:cubicBezTo>
                    <a:pt x="1101" y="526"/>
                    <a:pt x="1101" y="459"/>
                    <a:pt x="1101" y="393"/>
                  </a:cubicBezTo>
                  <a:lnTo>
                    <a:pt x="1101" y="193"/>
                  </a:lnTo>
                  <a:cubicBezTo>
                    <a:pt x="1101" y="126"/>
                    <a:pt x="1101" y="59"/>
                    <a:pt x="1068" y="26"/>
                  </a:cubicBezTo>
                  <a:cubicBezTo>
                    <a:pt x="1051" y="9"/>
                    <a:pt x="1035" y="1"/>
                    <a:pt x="1022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2" name="Google Shape;1462;p114"/>
            <p:cNvSpPr/>
            <p:nvPr/>
          </p:nvSpPr>
          <p:spPr>
            <a:xfrm>
              <a:off x="3104900" y="1310550"/>
              <a:ext cx="32525" cy="58200"/>
            </a:xfrm>
            <a:custGeom>
              <a:rect b="b" l="l" r="r" t="t"/>
              <a:pathLst>
                <a:path extrusionOk="0" h="2328" w="1301">
                  <a:moveTo>
                    <a:pt x="434" y="0"/>
                  </a:moveTo>
                  <a:lnTo>
                    <a:pt x="167" y="134"/>
                  </a:lnTo>
                  <a:cubicBezTo>
                    <a:pt x="133" y="167"/>
                    <a:pt x="67" y="201"/>
                    <a:pt x="33" y="234"/>
                  </a:cubicBezTo>
                  <a:cubicBezTo>
                    <a:pt x="33" y="301"/>
                    <a:pt x="33" y="334"/>
                    <a:pt x="0" y="401"/>
                  </a:cubicBezTo>
                  <a:cubicBezTo>
                    <a:pt x="0" y="434"/>
                    <a:pt x="33" y="467"/>
                    <a:pt x="33" y="501"/>
                  </a:cubicBezTo>
                  <a:cubicBezTo>
                    <a:pt x="50" y="517"/>
                    <a:pt x="67" y="526"/>
                    <a:pt x="88" y="526"/>
                  </a:cubicBezTo>
                  <a:cubicBezTo>
                    <a:pt x="108" y="526"/>
                    <a:pt x="133" y="517"/>
                    <a:pt x="167" y="501"/>
                  </a:cubicBezTo>
                  <a:lnTo>
                    <a:pt x="200" y="467"/>
                  </a:lnTo>
                  <a:lnTo>
                    <a:pt x="200" y="1935"/>
                  </a:lnTo>
                  <a:cubicBezTo>
                    <a:pt x="167" y="1935"/>
                    <a:pt x="133" y="1968"/>
                    <a:pt x="100" y="2002"/>
                  </a:cubicBezTo>
                  <a:cubicBezTo>
                    <a:pt x="67" y="2069"/>
                    <a:pt x="33" y="2135"/>
                    <a:pt x="33" y="2202"/>
                  </a:cubicBezTo>
                  <a:cubicBezTo>
                    <a:pt x="33" y="2235"/>
                    <a:pt x="33" y="2269"/>
                    <a:pt x="67" y="2302"/>
                  </a:cubicBezTo>
                  <a:cubicBezTo>
                    <a:pt x="83" y="2319"/>
                    <a:pt x="100" y="2327"/>
                    <a:pt x="121" y="2327"/>
                  </a:cubicBezTo>
                  <a:cubicBezTo>
                    <a:pt x="142" y="2327"/>
                    <a:pt x="167" y="2319"/>
                    <a:pt x="200" y="2302"/>
                  </a:cubicBezTo>
                  <a:lnTo>
                    <a:pt x="434" y="2169"/>
                  </a:lnTo>
                  <a:cubicBezTo>
                    <a:pt x="500" y="2135"/>
                    <a:pt x="534" y="2102"/>
                    <a:pt x="567" y="2035"/>
                  </a:cubicBezTo>
                  <a:cubicBezTo>
                    <a:pt x="600" y="2002"/>
                    <a:pt x="600" y="1935"/>
                    <a:pt x="600" y="1902"/>
                  </a:cubicBezTo>
                  <a:cubicBezTo>
                    <a:pt x="600" y="1835"/>
                    <a:pt x="600" y="1768"/>
                    <a:pt x="534" y="1768"/>
                  </a:cubicBezTo>
                  <a:cubicBezTo>
                    <a:pt x="500" y="1768"/>
                    <a:pt x="467" y="1802"/>
                    <a:pt x="434" y="1802"/>
                  </a:cubicBezTo>
                  <a:lnTo>
                    <a:pt x="434" y="1168"/>
                  </a:lnTo>
                  <a:cubicBezTo>
                    <a:pt x="467" y="1068"/>
                    <a:pt x="534" y="968"/>
                    <a:pt x="600" y="868"/>
                  </a:cubicBezTo>
                  <a:cubicBezTo>
                    <a:pt x="634" y="834"/>
                    <a:pt x="667" y="801"/>
                    <a:pt x="734" y="768"/>
                  </a:cubicBezTo>
                  <a:cubicBezTo>
                    <a:pt x="767" y="751"/>
                    <a:pt x="792" y="743"/>
                    <a:pt x="813" y="743"/>
                  </a:cubicBezTo>
                  <a:cubicBezTo>
                    <a:pt x="834" y="743"/>
                    <a:pt x="851" y="751"/>
                    <a:pt x="867" y="768"/>
                  </a:cubicBezTo>
                  <a:cubicBezTo>
                    <a:pt x="901" y="768"/>
                    <a:pt x="901" y="834"/>
                    <a:pt x="901" y="934"/>
                  </a:cubicBezTo>
                  <a:lnTo>
                    <a:pt x="901" y="1568"/>
                  </a:lnTo>
                  <a:cubicBezTo>
                    <a:pt x="867" y="1568"/>
                    <a:pt x="834" y="1602"/>
                    <a:pt x="801" y="1635"/>
                  </a:cubicBezTo>
                  <a:cubicBezTo>
                    <a:pt x="767" y="1702"/>
                    <a:pt x="734" y="1768"/>
                    <a:pt x="734" y="1835"/>
                  </a:cubicBezTo>
                  <a:cubicBezTo>
                    <a:pt x="734" y="1868"/>
                    <a:pt x="767" y="1902"/>
                    <a:pt x="767" y="1935"/>
                  </a:cubicBezTo>
                  <a:cubicBezTo>
                    <a:pt x="784" y="1952"/>
                    <a:pt x="801" y="1960"/>
                    <a:pt x="821" y="1960"/>
                  </a:cubicBezTo>
                  <a:cubicBezTo>
                    <a:pt x="842" y="1960"/>
                    <a:pt x="867" y="1952"/>
                    <a:pt x="901" y="1935"/>
                  </a:cubicBezTo>
                  <a:lnTo>
                    <a:pt x="1168" y="1768"/>
                  </a:lnTo>
                  <a:cubicBezTo>
                    <a:pt x="1201" y="1735"/>
                    <a:pt x="1234" y="1702"/>
                    <a:pt x="1268" y="1668"/>
                  </a:cubicBezTo>
                  <a:cubicBezTo>
                    <a:pt x="1301" y="1602"/>
                    <a:pt x="1301" y="1568"/>
                    <a:pt x="1301" y="1535"/>
                  </a:cubicBezTo>
                  <a:cubicBezTo>
                    <a:pt x="1301" y="1435"/>
                    <a:pt x="1268" y="1401"/>
                    <a:pt x="1268" y="1401"/>
                  </a:cubicBezTo>
                  <a:cubicBezTo>
                    <a:pt x="1234" y="1401"/>
                    <a:pt x="1201" y="1401"/>
                    <a:pt x="1134" y="1435"/>
                  </a:cubicBezTo>
                  <a:lnTo>
                    <a:pt x="1134" y="768"/>
                  </a:lnTo>
                  <a:cubicBezTo>
                    <a:pt x="1134" y="668"/>
                    <a:pt x="1134" y="567"/>
                    <a:pt x="1101" y="501"/>
                  </a:cubicBezTo>
                  <a:cubicBezTo>
                    <a:pt x="1067" y="434"/>
                    <a:pt x="1001" y="401"/>
                    <a:pt x="934" y="367"/>
                  </a:cubicBezTo>
                  <a:cubicBezTo>
                    <a:pt x="867" y="367"/>
                    <a:pt x="767" y="401"/>
                    <a:pt x="734" y="434"/>
                  </a:cubicBezTo>
                  <a:cubicBezTo>
                    <a:pt x="667" y="467"/>
                    <a:pt x="634" y="501"/>
                    <a:pt x="567" y="567"/>
                  </a:cubicBezTo>
                  <a:cubicBezTo>
                    <a:pt x="534" y="601"/>
                    <a:pt x="467" y="668"/>
                    <a:pt x="434" y="734"/>
                  </a:cubicBezTo>
                  <a:lnTo>
                    <a:pt x="434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3" name="Google Shape;1463;p114"/>
            <p:cNvSpPr/>
            <p:nvPr/>
          </p:nvSpPr>
          <p:spPr>
            <a:xfrm>
              <a:off x="3140750" y="1300550"/>
              <a:ext cx="30050" cy="45250"/>
            </a:xfrm>
            <a:custGeom>
              <a:rect b="b" l="l" r="r" t="t"/>
              <a:pathLst>
                <a:path extrusionOk="0" h="1810" w="1202">
                  <a:moveTo>
                    <a:pt x="742" y="387"/>
                  </a:moveTo>
                  <a:cubicBezTo>
                    <a:pt x="762" y="387"/>
                    <a:pt x="781" y="391"/>
                    <a:pt x="801" y="400"/>
                  </a:cubicBezTo>
                  <a:cubicBezTo>
                    <a:pt x="868" y="400"/>
                    <a:pt x="934" y="467"/>
                    <a:pt x="934" y="534"/>
                  </a:cubicBezTo>
                  <a:lnTo>
                    <a:pt x="267" y="934"/>
                  </a:lnTo>
                  <a:cubicBezTo>
                    <a:pt x="301" y="801"/>
                    <a:pt x="367" y="701"/>
                    <a:pt x="401" y="634"/>
                  </a:cubicBezTo>
                  <a:cubicBezTo>
                    <a:pt x="467" y="534"/>
                    <a:pt x="534" y="467"/>
                    <a:pt x="601" y="434"/>
                  </a:cubicBezTo>
                  <a:cubicBezTo>
                    <a:pt x="648" y="410"/>
                    <a:pt x="695" y="387"/>
                    <a:pt x="742" y="387"/>
                  </a:cubicBezTo>
                  <a:close/>
                  <a:moveTo>
                    <a:pt x="868" y="0"/>
                  </a:moveTo>
                  <a:cubicBezTo>
                    <a:pt x="768" y="0"/>
                    <a:pt x="701" y="33"/>
                    <a:pt x="634" y="67"/>
                  </a:cubicBezTo>
                  <a:cubicBezTo>
                    <a:pt x="434" y="200"/>
                    <a:pt x="301" y="367"/>
                    <a:pt x="201" y="534"/>
                  </a:cubicBezTo>
                  <a:cubicBezTo>
                    <a:pt x="100" y="767"/>
                    <a:pt x="34" y="1001"/>
                    <a:pt x="34" y="1234"/>
                  </a:cubicBezTo>
                  <a:cubicBezTo>
                    <a:pt x="0" y="1434"/>
                    <a:pt x="67" y="1601"/>
                    <a:pt x="201" y="1735"/>
                  </a:cubicBezTo>
                  <a:cubicBezTo>
                    <a:pt x="234" y="1785"/>
                    <a:pt x="292" y="1810"/>
                    <a:pt x="363" y="1810"/>
                  </a:cubicBezTo>
                  <a:cubicBezTo>
                    <a:pt x="434" y="1810"/>
                    <a:pt x="517" y="1785"/>
                    <a:pt x="601" y="1735"/>
                  </a:cubicBezTo>
                  <a:cubicBezTo>
                    <a:pt x="734" y="1668"/>
                    <a:pt x="834" y="1568"/>
                    <a:pt x="934" y="1468"/>
                  </a:cubicBezTo>
                  <a:cubicBezTo>
                    <a:pt x="1034" y="1401"/>
                    <a:pt x="1101" y="1334"/>
                    <a:pt x="1168" y="1234"/>
                  </a:cubicBezTo>
                  <a:cubicBezTo>
                    <a:pt x="1168" y="1201"/>
                    <a:pt x="1168" y="1134"/>
                    <a:pt x="1201" y="1101"/>
                  </a:cubicBezTo>
                  <a:cubicBezTo>
                    <a:pt x="1201" y="1068"/>
                    <a:pt x="1168" y="1034"/>
                    <a:pt x="1168" y="1001"/>
                  </a:cubicBezTo>
                  <a:cubicBezTo>
                    <a:pt x="1151" y="984"/>
                    <a:pt x="1135" y="976"/>
                    <a:pt x="1118" y="976"/>
                  </a:cubicBezTo>
                  <a:cubicBezTo>
                    <a:pt x="1101" y="976"/>
                    <a:pt x="1084" y="984"/>
                    <a:pt x="1068" y="1001"/>
                  </a:cubicBezTo>
                  <a:cubicBezTo>
                    <a:pt x="1034" y="1034"/>
                    <a:pt x="1001" y="1068"/>
                    <a:pt x="968" y="1101"/>
                  </a:cubicBezTo>
                  <a:cubicBezTo>
                    <a:pt x="868" y="1201"/>
                    <a:pt x="734" y="1301"/>
                    <a:pt x="634" y="1368"/>
                  </a:cubicBezTo>
                  <a:cubicBezTo>
                    <a:pt x="567" y="1434"/>
                    <a:pt x="467" y="1434"/>
                    <a:pt x="367" y="1434"/>
                  </a:cubicBezTo>
                  <a:cubicBezTo>
                    <a:pt x="301" y="1401"/>
                    <a:pt x="267" y="1368"/>
                    <a:pt x="267" y="1301"/>
                  </a:cubicBezTo>
                  <a:lnTo>
                    <a:pt x="1201" y="734"/>
                  </a:lnTo>
                  <a:lnTo>
                    <a:pt x="1201" y="567"/>
                  </a:lnTo>
                  <a:cubicBezTo>
                    <a:pt x="1201" y="500"/>
                    <a:pt x="1201" y="400"/>
                    <a:pt x="1168" y="300"/>
                  </a:cubicBezTo>
                  <a:cubicBezTo>
                    <a:pt x="1135" y="200"/>
                    <a:pt x="1101" y="134"/>
                    <a:pt x="1034" y="67"/>
                  </a:cubicBezTo>
                  <a:cubicBezTo>
                    <a:pt x="1001" y="33"/>
                    <a:pt x="934" y="0"/>
                    <a:pt x="86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4" name="Google Shape;1464;p114"/>
            <p:cNvSpPr/>
            <p:nvPr/>
          </p:nvSpPr>
          <p:spPr>
            <a:xfrm>
              <a:off x="3173275" y="1277600"/>
              <a:ext cx="35875" cy="53600"/>
            </a:xfrm>
            <a:custGeom>
              <a:rect b="b" l="l" r="r" t="t"/>
              <a:pathLst>
                <a:path extrusionOk="0" h="2144" w="1435">
                  <a:moveTo>
                    <a:pt x="1089" y="1"/>
                  </a:moveTo>
                  <a:cubicBezTo>
                    <a:pt x="1051" y="1"/>
                    <a:pt x="1018" y="17"/>
                    <a:pt x="1001" y="51"/>
                  </a:cubicBezTo>
                  <a:cubicBezTo>
                    <a:pt x="934" y="84"/>
                    <a:pt x="901" y="118"/>
                    <a:pt x="868" y="151"/>
                  </a:cubicBezTo>
                  <a:cubicBezTo>
                    <a:pt x="801" y="218"/>
                    <a:pt x="768" y="251"/>
                    <a:pt x="734" y="318"/>
                  </a:cubicBezTo>
                  <a:cubicBezTo>
                    <a:pt x="701" y="318"/>
                    <a:pt x="667" y="284"/>
                    <a:pt x="634" y="284"/>
                  </a:cubicBezTo>
                  <a:cubicBezTo>
                    <a:pt x="617" y="268"/>
                    <a:pt x="601" y="259"/>
                    <a:pt x="584" y="259"/>
                  </a:cubicBezTo>
                  <a:cubicBezTo>
                    <a:pt x="567" y="259"/>
                    <a:pt x="551" y="268"/>
                    <a:pt x="534" y="284"/>
                  </a:cubicBezTo>
                  <a:cubicBezTo>
                    <a:pt x="501" y="284"/>
                    <a:pt x="467" y="318"/>
                    <a:pt x="434" y="351"/>
                  </a:cubicBezTo>
                  <a:cubicBezTo>
                    <a:pt x="401" y="418"/>
                    <a:pt x="367" y="484"/>
                    <a:pt x="334" y="551"/>
                  </a:cubicBezTo>
                  <a:lnTo>
                    <a:pt x="334" y="451"/>
                  </a:lnTo>
                  <a:lnTo>
                    <a:pt x="167" y="551"/>
                  </a:lnTo>
                  <a:cubicBezTo>
                    <a:pt x="100" y="585"/>
                    <a:pt x="67" y="618"/>
                    <a:pt x="34" y="685"/>
                  </a:cubicBezTo>
                  <a:cubicBezTo>
                    <a:pt x="34" y="718"/>
                    <a:pt x="0" y="785"/>
                    <a:pt x="0" y="818"/>
                  </a:cubicBezTo>
                  <a:cubicBezTo>
                    <a:pt x="0" y="851"/>
                    <a:pt x="34" y="885"/>
                    <a:pt x="34" y="918"/>
                  </a:cubicBezTo>
                  <a:cubicBezTo>
                    <a:pt x="50" y="935"/>
                    <a:pt x="67" y="943"/>
                    <a:pt x="88" y="943"/>
                  </a:cubicBezTo>
                  <a:cubicBezTo>
                    <a:pt x="109" y="943"/>
                    <a:pt x="134" y="935"/>
                    <a:pt x="167" y="918"/>
                  </a:cubicBezTo>
                  <a:lnTo>
                    <a:pt x="167" y="1752"/>
                  </a:lnTo>
                  <a:cubicBezTo>
                    <a:pt x="100" y="1785"/>
                    <a:pt x="67" y="1819"/>
                    <a:pt x="34" y="1885"/>
                  </a:cubicBezTo>
                  <a:cubicBezTo>
                    <a:pt x="34" y="1919"/>
                    <a:pt x="0" y="1952"/>
                    <a:pt x="0" y="2019"/>
                  </a:cubicBezTo>
                  <a:cubicBezTo>
                    <a:pt x="0" y="2052"/>
                    <a:pt x="34" y="2086"/>
                    <a:pt x="34" y="2119"/>
                  </a:cubicBezTo>
                  <a:cubicBezTo>
                    <a:pt x="50" y="2136"/>
                    <a:pt x="67" y="2144"/>
                    <a:pt x="88" y="2144"/>
                  </a:cubicBezTo>
                  <a:cubicBezTo>
                    <a:pt x="109" y="2144"/>
                    <a:pt x="134" y="2136"/>
                    <a:pt x="167" y="2119"/>
                  </a:cubicBezTo>
                  <a:lnTo>
                    <a:pt x="367" y="2019"/>
                  </a:lnTo>
                  <a:cubicBezTo>
                    <a:pt x="401" y="1986"/>
                    <a:pt x="467" y="1952"/>
                    <a:pt x="501" y="1885"/>
                  </a:cubicBezTo>
                  <a:cubicBezTo>
                    <a:pt x="501" y="1852"/>
                    <a:pt x="534" y="1785"/>
                    <a:pt x="534" y="1752"/>
                  </a:cubicBezTo>
                  <a:cubicBezTo>
                    <a:pt x="534" y="1685"/>
                    <a:pt x="501" y="1685"/>
                    <a:pt x="501" y="1652"/>
                  </a:cubicBezTo>
                  <a:cubicBezTo>
                    <a:pt x="484" y="1635"/>
                    <a:pt x="467" y="1627"/>
                    <a:pt x="446" y="1627"/>
                  </a:cubicBezTo>
                  <a:cubicBezTo>
                    <a:pt x="426" y="1627"/>
                    <a:pt x="401" y="1635"/>
                    <a:pt x="367" y="1652"/>
                  </a:cubicBezTo>
                  <a:lnTo>
                    <a:pt x="367" y="951"/>
                  </a:lnTo>
                  <a:cubicBezTo>
                    <a:pt x="401" y="851"/>
                    <a:pt x="434" y="785"/>
                    <a:pt x="467" y="718"/>
                  </a:cubicBezTo>
                  <a:cubicBezTo>
                    <a:pt x="501" y="685"/>
                    <a:pt x="534" y="651"/>
                    <a:pt x="567" y="651"/>
                  </a:cubicBezTo>
                  <a:cubicBezTo>
                    <a:pt x="567" y="635"/>
                    <a:pt x="576" y="626"/>
                    <a:pt x="584" y="626"/>
                  </a:cubicBezTo>
                  <a:cubicBezTo>
                    <a:pt x="592" y="626"/>
                    <a:pt x="601" y="635"/>
                    <a:pt x="601" y="651"/>
                  </a:cubicBezTo>
                  <a:lnTo>
                    <a:pt x="601" y="751"/>
                  </a:lnTo>
                  <a:lnTo>
                    <a:pt x="601" y="1852"/>
                  </a:lnTo>
                  <a:lnTo>
                    <a:pt x="834" y="1752"/>
                  </a:lnTo>
                  <a:cubicBezTo>
                    <a:pt x="868" y="1719"/>
                    <a:pt x="901" y="1652"/>
                    <a:pt x="934" y="1619"/>
                  </a:cubicBezTo>
                  <a:cubicBezTo>
                    <a:pt x="968" y="1585"/>
                    <a:pt x="968" y="1519"/>
                    <a:pt x="968" y="1485"/>
                  </a:cubicBezTo>
                  <a:cubicBezTo>
                    <a:pt x="968" y="1418"/>
                    <a:pt x="968" y="1385"/>
                    <a:pt x="934" y="1385"/>
                  </a:cubicBezTo>
                  <a:cubicBezTo>
                    <a:pt x="934" y="1368"/>
                    <a:pt x="926" y="1360"/>
                    <a:pt x="909" y="1360"/>
                  </a:cubicBezTo>
                  <a:cubicBezTo>
                    <a:pt x="893" y="1360"/>
                    <a:pt x="868" y="1368"/>
                    <a:pt x="834" y="1385"/>
                  </a:cubicBezTo>
                  <a:lnTo>
                    <a:pt x="834" y="685"/>
                  </a:lnTo>
                  <a:cubicBezTo>
                    <a:pt x="868" y="618"/>
                    <a:pt x="901" y="551"/>
                    <a:pt x="934" y="484"/>
                  </a:cubicBezTo>
                  <a:cubicBezTo>
                    <a:pt x="968" y="451"/>
                    <a:pt x="968" y="418"/>
                    <a:pt x="1001" y="418"/>
                  </a:cubicBezTo>
                  <a:cubicBezTo>
                    <a:pt x="1023" y="418"/>
                    <a:pt x="1046" y="403"/>
                    <a:pt x="1058" y="403"/>
                  </a:cubicBezTo>
                  <a:cubicBezTo>
                    <a:pt x="1064" y="403"/>
                    <a:pt x="1068" y="407"/>
                    <a:pt x="1068" y="418"/>
                  </a:cubicBezTo>
                  <a:lnTo>
                    <a:pt x="1068" y="518"/>
                  </a:lnTo>
                  <a:lnTo>
                    <a:pt x="1068" y="1619"/>
                  </a:lnTo>
                  <a:lnTo>
                    <a:pt x="1268" y="1485"/>
                  </a:lnTo>
                  <a:cubicBezTo>
                    <a:pt x="1335" y="1452"/>
                    <a:pt x="1368" y="1418"/>
                    <a:pt x="1401" y="1352"/>
                  </a:cubicBezTo>
                  <a:cubicBezTo>
                    <a:pt x="1435" y="1318"/>
                    <a:pt x="1435" y="1285"/>
                    <a:pt x="1435" y="1218"/>
                  </a:cubicBezTo>
                  <a:cubicBezTo>
                    <a:pt x="1435" y="1185"/>
                    <a:pt x="1435" y="1152"/>
                    <a:pt x="1401" y="1118"/>
                  </a:cubicBezTo>
                  <a:cubicBezTo>
                    <a:pt x="1385" y="1102"/>
                    <a:pt x="1368" y="1093"/>
                    <a:pt x="1351" y="1093"/>
                  </a:cubicBezTo>
                  <a:cubicBezTo>
                    <a:pt x="1335" y="1093"/>
                    <a:pt x="1318" y="1102"/>
                    <a:pt x="1301" y="1118"/>
                  </a:cubicBezTo>
                  <a:lnTo>
                    <a:pt x="1301" y="351"/>
                  </a:lnTo>
                  <a:cubicBezTo>
                    <a:pt x="1301" y="218"/>
                    <a:pt x="1268" y="118"/>
                    <a:pt x="1201" y="51"/>
                  </a:cubicBezTo>
                  <a:cubicBezTo>
                    <a:pt x="1168" y="17"/>
                    <a:pt x="1126" y="1"/>
                    <a:pt x="1089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5" name="Google Shape;1465;p114"/>
            <p:cNvSpPr/>
            <p:nvPr/>
          </p:nvSpPr>
          <p:spPr>
            <a:xfrm>
              <a:off x="3210800" y="1260850"/>
              <a:ext cx="30050" cy="46800"/>
            </a:xfrm>
            <a:custGeom>
              <a:rect b="b" l="l" r="r" t="t"/>
              <a:pathLst>
                <a:path extrusionOk="0" h="1872" w="1202">
                  <a:moveTo>
                    <a:pt x="768" y="921"/>
                  </a:moveTo>
                  <a:lnTo>
                    <a:pt x="768" y="1054"/>
                  </a:lnTo>
                  <a:cubicBezTo>
                    <a:pt x="734" y="1154"/>
                    <a:pt x="668" y="1221"/>
                    <a:pt x="601" y="1321"/>
                  </a:cubicBezTo>
                  <a:cubicBezTo>
                    <a:pt x="534" y="1355"/>
                    <a:pt x="467" y="1421"/>
                    <a:pt x="401" y="1455"/>
                  </a:cubicBezTo>
                  <a:cubicBezTo>
                    <a:pt x="377" y="1478"/>
                    <a:pt x="337" y="1502"/>
                    <a:pt x="303" y="1502"/>
                  </a:cubicBezTo>
                  <a:cubicBezTo>
                    <a:pt x="290" y="1502"/>
                    <a:pt x="277" y="1498"/>
                    <a:pt x="267" y="1488"/>
                  </a:cubicBezTo>
                  <a:cubicBezTo>
                    <a:pt x="234" y="1488"/>
                    <a:pt x="234" y="1455"/>
                    <a:pt x="234" y="1421"/>
                  </a:cubicBezTo>
                  <a:cubicBezTo>
                    <a:pt x="234" y="1355"/>
                    <a:pt x="267" y="1321"/>
                    <a:pt x="301" y="1255"/>
                  </a:cubicBezTo>
                  <a:cubicBezTo>
                    <a:pt x="334" y="1154"/>
                    <a:pt x="434" y="1088"/>
                    <a:pt x="534" y="1021"/>
                  </a:cubicBezTo>
                  <a:cubicBezTo>
                    <a:pt x="601" y="988"/>
                    <a:pt x="701" y="921"/>
                    <a:pt x="768" y="921"/>
                  </a:cubicBezTo>
                  <a:close/>
                  <a:moveTo>
                    <a:pt x="779" y="0"/>
                  </a:moveTo>
                  <a:cubicBezTo>
                    <a:pt x="719" y="0"/>
                    <a:pt x="640" y="24"/>
                    <a:pt x="534" y="87"/>
                  </a:cubicBezTo>
                  <a:cubicBezTo>
                    <a:pt x="501" y="120"/>
                    <a:pt x="434" y="154"/>
                    <a:pt x="401" y="187"/>
                  </a:cubicBezTo>
                  <a:cubicBezTo>
                    <a:pt x="334" y="254"/>
                    <a:pt x="267" y="287"/>
                    <a:pt x="234" y="354"/>
                  </a:cubicBezTo>
                  <a:cubicBezTo>
                    <a:pt x="201" y="387"/>
                    <a:pt x="167" y="421"/>
                    <a:pt x="134" y="454"/>
                  </a:cubicBezTo>
                  <a:cubicBezTo>
                    <a:pt x="134" y="454"/>
                    <a:pt x="100" y="487"/>
                    <a:pt x="100" y="521"/>
                  </a:cubicBezTo>
                  <a:cubicBezTo>
                    <a:pt x="100" y="521"/>
                    <a:pt x="100" y="554"/>
                    <a:pt x="100" y="587"/>
                  </a:cubicBezTo>
                  <a:cubicBezTo>
                    <a:pt x="100" y="621"/>
                    <a:pt x="100" y="687"/>
                    <a:pt x="134" y="721"/>
                  </a:cubicBezTo>
                  <a:lnTo>
                    <a:pt x="201" y="721"/>
                  </a:lnTo>
                  <a:cubicBezTo>
                    <a:pt x="234" y="687"/>
                    <a:pt x="267" y="654"/>
                    <a:pt x="301" y="621"/>
                  </a:cubicBezTo>
                  <a:cubicBezTo>
                    <a:pt x="401" y="554"/>
                    <a:pt x="467" y="487"/>
                    <a:pt x="567" y="421"/>
                  </a:cubicBezTo>
                  <a:cubicBezTo>
                    <a:pt x="634" y="387"/>
                    <a:pt x="701" y="387"/>
                    <a:pt x="734" y="387"/>
                  </a:cubicBezTo>
                  <a:cubicBezTo>
                    <a:pt x="768" y="387"/>
                    <a:pt x="801" y="421"/>
                    <a:pt x="768" y="487"/>
                  </a:cubicBezTo>
                  <a:lnTo>
                    <a:pt x="768" y="554"/>
                  </a:lnTo>
                  <a:cubicBezTo>
                    <a:pt x="701" y="587"/>
                    <a:pt x="634" y="621"/>
                    <a:pt x="534" y="654"/>
                  </a:cubicBezTo>
                  <a:cubicBezTo>
                    <a:pt x="234" y="854"/>
                    <a:pt x="0" y="1188"/>
                    <a:pt x="0" y="1588"/>
                  </a:cubicBezTo>
                  <a:cubicBezTo>
                    <a:pt x="0" y="1688"/>
                    <a:pt x="34" y="1788"/>
                    <a:pt x="100" y="1822"/>
                  </a:cubicBezTo>
                  <a:cubicBezTo>
                    <a:pt x="150" y="1855"/>
                    <a:pt x="201" y="1872"/>
                    <a:pt x="251" y="1872"/>
                  </a:cubicBezTo>
                  <a:cubicBezTo>
                    <a:pt x="301" y="1872"/>
                    <a:pt x="351" y="1855"/>
                    <a:pt x="401" y="1822"/>
                  </a:cubicBezTo>
                  <a:cubicBezTo>
                    <a:pt x="567" y="1722"/>
                    <a:pt x="668" y="1588"/>
                    <a:pt x="768" y="1455"/>
                  </a:cubicBezTo>
                  <a:lnTo>
                    <a:pt x="768" y="1555"/>
                  </a:lnTo>
                  <a:lnTo>
                    <a:pt x="1034" y="1421"/>
                  </a:lnTo>
                  <a:cubicBezTo>
                    <a:pt x="1101" y="1388"/>
                    <a:pt x="1135" y="1355"/>
                    <a:pt x="1135" y="1288"/>
                  </a:cubicBezTo>
                  <a:cubicBezTo>
                    <a:pt x="1168" y="1255"/>
                    <a:pt x="1201" y="1188"/>
                    <a:pt x="1201" y="1154"/>
                  </a:cubicBezTo>
                  <a:cubicBezTo>
                    <a:pt x="1201" y="1121"/>
                    <a:pt x="1168" y="1054"/>
                    <a:pt x="1135" y="1054"/>
                  </a:cubicBezTo>
                  <a:cubicBezTo>
                    <a:pt x="1135" y="1038"/>
                    <a:pt x="1126" y="1029"/>
                    <a:pt x="1110" y="1029"/>
                  </a:cubicBezTo>
                  <a:cubicBezTo>
                    <a:pt x="1093" y="1029"/>
                    <a:pt x="1068" y="1038"/>
                    <a:pt x="1034" y="1054"/>
                  </a:cubicBezTo>
                  <a:lnTo>
                    <a:pt x="1001" y="1054"/>
                  </a:lnTo>
                  <a:lnTo>
                    <a:pt x="1001" y="354"/>
                  </a:lnTo>
                  <a:cubicBezTo>
                    <a:pt x="1001" y="187"/>
                    <a:pt x="968" y="87"/>
                    <a:pt x="868" y="20"/>
                  </a:cubicBezTo>
                  <a:cubicBezTo>
                    <a:pt x="843" y="8"/>
                    <a:pt x="814" y="0"/>
                    <a:pt x="779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6" name="Google Shape;1466;p114"/>
            <p:cNvSpPr/>
            <p:nvPr/>
          </p:nvSpPr>
          <p:spPr>
            <a:xfrm>
              <a:off x="3246650" y="1238000"/>
              <a:ext cx="25875" cy="50675"/>
            </a:xfrm>
            <a:custGeom>
              <a:rect b="b" l="l" r="r" t="t"/>
              <a:pathLst>
                <a:path extrusionOk="0" h="2027" w="1035">
                  <a:moveTo>
                    <a:pt x="868" y="0"/>
                  </a:moveTo>
                  <a:cubicBezTo>
                    <a:pt x="868" y="34"/>
                    <a:pt x="835" y="34"/>
                    <a:pt x="835" y="34"/>
                  </a:cubicBezTo>
                  <a:cubicBezTo>
                    <a:pt x="835" y="67"/>
                    <a:pt x="801" y="100"/>
                    <a:pt x="801" y="100"/>
                  </a:cubicBezTo>
                  <a:lnTo>
                    <a:pt x="668" y="100"/>
                  </a:lnTo>
                  <a:cubicBezTo>
                    <a:pt x="601" y="134"/>
                    <a:pt x="568" y="134"/>
                    <a:pt x="501" y="167"/>
                  </a:cubicBezTo>
                  <a:cubicBezTo>
                    <a:pt x="368" y="267"/>
                    <a:pt x="234" y="401"/>
                    <a:pt x="134" y="534"/>
                  </a:cubicBezTo>
                  <a:cubicBezTo>
                    <a:pt x="67" y="667"/>
                    <a:pt x="34" y="801"/>
                    <a:pt x="34" y="934"/>
                  </a:cubicBezTo>
                  <a:cubicBezTo>
                    <a:pt x="34" y="1001"/>
                    <a:pt x="67" y="1101"/>
                    <a:pt x="134" y="1168"/>
                  </a:cubicBezTo>
                  <a:cubicBezTo>
                    <a:pt x="160" y="1193"/>
                    <a:pt x="190" y="1204"/>
                    <a:pt x="229" y="1204"/>
                  </a:cubicBezTo>
                  <a:cubicBezTo>
                    <a:pt x="292" y="1204"/>
                    <a:pt x="377" y="1176"/>
                    <a:pt x="501" y="1134"/>
                  </a:cubicBezTo>
                  <a:cubicBezTo>
                    <a:pt x="568" y="1101"/>
                    <a:pt x="635" y="1068"/>
                    <a:pt x="735" y="1068"/>
                  </a:cubicBezTo>
                  <a:cubicBezTo>
                    <a:pt x="801" y="1068"/>
                    <a:pt x="801" y="1101"/>
                    <a:pt x="801" y="1134"/>
                  </a:cubicBezTo>
                  <a:cubicBezTo>
                    <a:pt x="801" y="1168"/>
                    <a:pt x="768" y="1235"/>
                    <a:pt x="768" y="1235"/>
                  </a:cubicBezTo>
                  <a:cubicBezTo>
                    <a:pt x="701" y="1335"/>
                    <a:pt x="601" y="1401"/>
                    <a:pt x="501" y="1468"/>
                  </a:cubicBezTo>
                  <a:cubicBezTo>
                    <a:pt x="468" y="1501"/>
                    <a:pt x="401" y="1535"/>
                    <a:pt x="334" y="1535"/>
                  </a:cubicBezTo>
                  <a:cubicBezTo>
                    <a:pt x="301" y="1535"/>
                    <a:pt x="268" y="1535"/>
                    <a:pt x="234" y="1501"/>
                  </a:cubicBezTo>
                  <a:cubicBezTo>
                    <a:pt x="201" y="1468"/>
                    <a:pt x="201" y="1435"/>
                    <a:pt x="168" y="1401"/>
                  </a:cubicBezTo>
                  <a:lnTo>
                    <a:pt x="101" y="1401"/>
                  </a:lnTo>
                  <a:cubicBezTo>
                    <a:pt x="67" y="1435"/>
                    <a:pt x="34" y="1468"/>
                    <a:pt x="34" y="1501"/>
                  </a:cubicBezTo>
                  <a:cubicBezTo>
                    <a:pt x="1" y="1568"/>
                    <a:pt x="1" y="1635"/>
                    <a:pt x="1" y="1702"/>
                  </a:cubicBezTo>
                  <a:lnTo>
                    <a:pt x="1" y="1868"/>
                  </a:lnTo>
                  <a:cubicBezTo>
                    <a:pt x="1" y="1902"/>
                    <a:pt x="1" y="1968"/>
                    <a:pt x="34" y="2002"/>
                  </a:cubicBezTo>
                  <a:cubicBezTo>
                    <a:pt x="34" y="2018"/>
                    <a:pt x="51" y="2027"/>
                    <a:pt x="67" y="2027"/>
                  </a:cubicBezTo>
                  <a:cubicBezTo>
                    <a:pt x="84" y="2027"/>
                    <a:pt x="101" y="2018"/>
                    <a:pt x="101" y="2002"/>
                  </a:cubicBezTo>
                  <a:cubicBezTo>
                    <a:pt x="134" y="2002"/>
                    <a:pt x="134" y="2002"/>
                    <a:pt x="134" y="1968"/>
                  </a:cubicBezTo>
                  <a:cubicBezTo>
                    <a:pt x="168" y="1968"/>
                    <a:pt x="168" y="1935"/>
                    <a:pt x="201" y="1935"/>
                  </a:cubicBezTo>
                  <a:lnTo>
                    <a:pt x="334" y="1935"/>
                  </a:lnTo>
                  <a:cubicBezTo>
                    <a:pt x="401" y="1902"/>
                    <a:pt x="468" y="1868"/>
                    <a:pt x="534" y="1835"/>
                  </a:cubicBezTo>
                  <a:cubicBezTo>
                    <a:pt x="701" y="1735"/>
                    <a:pt x="835" y="1601"/>
                    <a:pt x="935" y="1435"/>
                  </a:cubicBezTo>
                  <a:cubicBezTo>
                    <a:pt x="1001" y="1301"/>
                    <a:pt x="1035" y="1168"/>
                    <a:pt x="1035" y="1034"/>
                  </a:cubicBezTo>
                  <a:cubicBezTo>
                    <a:pt x="1035" y="968"/>
                    <a:pt x="1035" y="901"/>
                    <a:pt x="968" y="834"/>
                  </a:cubicBezTo>
                  <a:cubicBezTo>
                    <a:pt x="935" y="768"/>
                    <a:pt x="868" y="734"/>
                    <a:pt x="801" y="734"/>
                  </a:cubicBezTo>
                  <a:cubicBezTo>
                    <a:pt x="701" y="734"/>
                    <a:pt x="601" y="768"/>
                    <a:pt x="501" y="834"/>
                  </a:cubicBezTo>
                  <a:cubicBezTo>
                    <a:pt x="434" y="834"/>
                    <a:pt x="368" y="868"/>
                    <a:pt x="334" y="868"/>
                  </a:cubicBezTo>
                  <a:cubicBezTo>
                    <a:pt x="268" y="868"/>
                    <a:pt x="268" y="834"/>
                    <a:pt x="268" y="801"/>
                  </a:cubicBezTo>
                  <a:cubicBezTo>
                    <a:pt x="268" y="768"/>
                    <a:pt x="301" y="768"/>
                    <a:pt x="301" y="734"/>
                  </a:cubicBezTo>
                  <a:cubicBezTo>
                    <a:pt x="368" y="667"/>
                    <a:pt x="434" y="601"/>
                    <a:pt x="534" y="534"/>
                  </a:cubicBezTo>
                  <a:cubicBezTo>
                    <a:pt x="568" y="534"/>
                    <a:pt x="601" y="501"/>
                    <a:pt x="668" y="501"/>
                  </a:cubicBezTo>
                  <a:lnTo>
                    <a:pt x="768" y="501"/>
                  </a:lnTo>
                  <a:cubicBezTo>
                    <a:pt x="768" y="534"/>
                    <a:pt x="801" y="534"/>
                    <a:pt x="801" y="567"/>
                  </a:cubicBezTo>
                  <a:lnTo>
                    <a:pt x="868" y="567"/>
                  </a:lnTo>
                  <a:cubicBezTo>
                    <a:pt x="935" y="534"/>
                    <a:pt x="968" y="467"/>
                    <a:pt x="968" y="434"/>
                  </a:cubicBezTo>
                  <a:cubicBezTo>
                    <a:pt x="968" y="367"/>
                    <a:pt x="968" y="301"/>
                    <a:pt x="968" y="267"/>
                  </a:cubicBezTo>
                  <a:lnTo>
                    <a:pt x="968" y="167"/>
                  </a:lnTo>
                  <a:cubicBezTo>
                    <a:pt x="968" y="134"/>
                    <a:pt x="968" y="67"/>
                    <a:pt x="935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7" name="Google Shape;1467;p114"/>
            <p:cNvSpPr/>
            <p:nvPr/>
          </p:nvSpPr>
          <p:spPr>
            <a:xfrm>
              <a:off x="3282525" y="1195475"/>
              <a:ext cx="24200" cy="83200"/>
            </a:xfrm>
            <a:custGeom>
              <a:rect b="b" l="l" r="r" t="t"/>
              <a:pathLst>
                <a:path extrusionOk="0" h="3328" w="968">
                  <a:moveTo>
                    <a:pt x="867" y="0"/>
                  </a:moveTo>
                  <a:cubicBezTo>
                    <a:pt x="834" y="33"/>
                    <a:pt x="801" y="33"/>
                    <a:pt x="801" y="67"/>
                  </a:cubicBezTo>
                  <a:cubicBezTo>
                    <a:pt x="767" y="134"/>
                    <a:pt x="767" y="167"/>
                    <a:pt x="734" y="234"/>
                  </a:cubicBezTo>
                  <a:lnTo>
                    <a:pt x="33" y="3069"/>
                  </a:lnTo>
                  <a:cubicBezTo>
                    <a:pt x="0" y="3102"/>
                    <a:pt x="0" y="3169"/>
                    <a:pt x="0" y="3202"/>
                  </a:cubicBezTo>
                  <a:cubicBezTo>
                    <a:pt x="0" y="3236"/>
                    <a:pt x="0" y="3269"/>
                    <a:pt x="33" y="3302"/>
                  </a:cubicBezTo>
                  <a:cubicBezTo>
                    <a:pt x="33" y="3319"/>
                    <a:pt x="50" y="3327"/>
                    <a:pt x="67" y="3327"/>
                  </a:cubicBezTo>
                  <a:cubicBezTo>
                    <a:pt x="84" y="3327"/>
                    <a:pt x="100" y="3319"/>
                    <a:pt x="100" y="3302"/>
                  </a:cubicBezTo>
                  <a:cubicBezTo>
                    <a:pt x="134" y="3269"/>
                    <a:pt x="167" y="3236"/>
                    <a:pt x="167" y="3236"/>
                  </a:cubicBezTo>
                  <a:cubicBezTo>
                    <a:pt x="200" y="3169"/>
                    <a:pt x="200" y="3136"/>
                    <a:pt x="234" y="3069"/>
                  </a:cubicBezTo>
                  <a:lnTo>
                    <a:pt x="967" y="234"/>
                  </a:lnTo>
                  <a:cubicBezTo>
                    <a:pt x="967" y="200"/>
                    <a:pt x="967" y="134"/>
                    <a:pt x="967" y="100"/>
                  </a:cubicBezTo>
                  <a:cubicBezTo>
                    <a:pt x="967" y="67"/>
                    <a:pt x="967" y="33"/>
                    <a:pt x="934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8" name="Google Shape;1468;p114"/>
            <p:cNvSpPr/>
            <p:nvPr/>
          </p:nvSpPr>
          <p:spPr>
            <a:xfrm>
              <a:off x="3315875" y="1199000"/>
              <a:ext cx="25875" cy="49025"/>
            </a:xfrm>
            <a:custGeom>
              <a:rect b="b" l="l" r="r" t="t"/>
              <a:pathLst>
                <a:path extrusionOk="0" h="1961" w="1035">
                  <a:moveTo>
                    <a:pt x="918" y="1"/>
                  </a:moveTo>
                  <a:cubicBezTo>
                    <a:pt x="901" y="1"/>
                    <a:pt x="884" y="9"/>
                    <a:pt x="868" y="26"/>
                  </a:cubicBezTo>
                  <a:lnTo>
                    <a:pt x="834" y="26"/>
                  </a:lnTo>
                  <a:lnTo>
                    <a:pt x="801" y="93"/>
                  </a:lnTo>
                  <a:lnTo>
                    <a:pt x="668" y="93"/>
                  </a:lnTo>
                  <a:cubicBezTo>
                    <a:pt x="601" y="126"/>
                    <a:pt x="567" y="126"/>
                    <a:pt x="534" y="159"/>
                  </a:cubicBezTo>
                  <a:cubicBezTo>
                    <a:pt x="367" y="259"/>
                    <a:pt x="234" y="393"/>
                    <a:pt x="167" y="526"/>
                  </a:cubicBezTo>
                  <a:cubicBezTo>
                    <a:pt x="100" y="660"/>
                    <a:pt x="34" y="793"/>
                    <a:pt x="34" y="927"/>
                  </a:cubicBezTo>
                  <a:cubicBezTo>
                    <a:pt x="34" y="993"/>
                    <a:pt x="67" y="1093"/>
                    <a:pt x="134" y="1160"/>
                  </a:cubicBezTo>
                  <a:cubicBezTo>
                    <a:pt x="159" y="1185"/>
                    <a:pt x="195" y="1196"/>
                    <a:pt x="238" y="1196"/>
                  </a:cubicBezTo>
                  <a:cubicBezTo>
                    <a:pt x="307" y="1196"/>
                    <a:pt x="398" y="1168"/>
                    <a:pt x="501" y="1127"/>
                  </a:cubicBezTo>
                  <a:cubicBezTo>
                    <a:pt x="567" y="1093"/>
                    <a:pt x="668" y="1060"/>
                    <a:pt x="734" y="1060"/>
                  </a:cubicBezTo>
                  <a:cubicBezTo>
                    <a:pt x="801" y="1060"/>
                    <a:pt x="801" y="1093"/>
                    <a:pt x="801" y="1127"/>
                  </a:cubicBezTo>
                  <a:cubicBezTo>
                    <a:pt x="801" y="1160"/>
                    <a:pt x="801" y="1227"/>
                    <a:pt x="768" y="1227"/>
                  </a:cubicBezTo>
                  <a:cubicBezTo>
                    <a:pt x="701" y="1327"/>
                    <a:pt x="601" y="1394"/>
                    <a:pt x="534" y="1460"/>
                  </a:cubicBezTo>
                  <a:cubicBezTo>
                    <a:pt x="467" y="1494"/>
                    <a:pt x="401" y="1494"/>
                    <a:pt x="367" y="1527"/>
                  </a:cubicBezTo>
                  <a:cubicBezTo>
                    <a:pt x="301" y="1527"/>
                    <a:pt x="267" y="1527"/>
                    <a:pt x="234" y="1494"/>
                  </a:cubicBezTo>
                  <a:cubicBezTo>
                    <a:pt x="234" y="1460"/>
                    <a:pt x="201" y="1427"/>
                    <a:pt x="201" y="1394"/>
                  </a:cubicBezTo>
                  <a:cubicBezTo>
                    <a:pt x="184" y="1377"/>
                    <a:pt x="167" y="1368"/>
                    <a:pt x="155" y="1368"/>
                  </a:cubicBezTo>
                  <a:cubicBezTo>
                    <a:pt x="142" y="1368"/>
                    <a:pt x="134" y="1377"/>
                    <a:pt x="134" y="1394"/>
                  </a:cubicBezTo>
                  <a:cubicBezTo>
                    <a:pt x="67" y="1427"/>
                    <a:pt x="34" y="1460"/>
                    <a:pt x="34" y="1494"/>
                  </a:cubicBezTo>
                  <a:cubicBezTo>
                    <a:pt x="0" y="1560"/>
                    <a:pt x="0" y="1627"/>
                    <a:pt x="0" y="1694"/>
                  </a:cubicBezTo>
                  <a:lnTo>
                    <a:pt x="0" y="1794"/>
                  </a:lnTo>
                  <a:cubicBezTo>
                    <a:pt x="0" y="1861"/>
                    <a:pt x="0" y="1927"/>
                    <a:pt x="34" y="1961"/>
                  </a:cubicBezTo>
                  <a:lnTo>
                    <a:pt x="134" y="1961"/>
                  </a:lnTo>
                  <a:cubicBezTo>
                    <a:pt x="134" y="1961"/>
                    <a:pt x="134" y="1961"/>
                    <a:pt x="167" y="1927"/>
                  </a:cubicBezTo>
                  <a:cubicBezTo>
                    <a:pt x="167" y="1927"/>
                    <a:pt x="167" y="1894"/>
                    <a:pt x="201" y="1894"/>
                  </a:cubicBezTo>
                  <a:lnTo>
                    <a:pt x="334" y="1894"/>
                  </a:lnTo>
                  <a:cubicBezTo>
                    <a:pt x="401" y="1861"/>
                    <a:pt x="467" y="1827"/>
                    <a:pt x="534" y="1794"/>
                  </a:cubicBezTo>
                  <a:cubicBezTo>
                    <a:pt x="701" y="1694"/>
                    <a:pt x="834" y="1560"/>
                    <a:pt x="934" y="1394"/>
                  </a:cubicBezTo>
                  <a:cubicBezTo>
                    <a:pt x="1001" y="1260"/>
                    <a:pt x="1034" y="1127"/>
                    <a:pt x="1034" y="1027"/>
                  </a:cubicBezTo>
                  <a:cubicBezTo>
                    <a:pt x="1034" y="927"/>
                    <a:pt x="1001" y="860"/>
                    <a:pt x="968" y="793"/>
                  </a:cubicBezTo>
                  <a:cubicBezTo>
                    <a:pt x="934" y="726"/>
                    <a:pt x="868" y="693"/>
                    <a:pt x="801" y="693"/>
                  </a:cubicBezTo>
                  <a:cubicBezTo>
                    <a:pt x="701" y="726"/>
                    <a:pt x="567" y="760"/>
                    <a:pt x="467" y="793"/>
                  </a:cubicBezTo>
                  <a:cubicBezTo>
                    <a:pt x="434" y="826"/>
                    <a:pt x="367" y="826"/>
                    <a:pt x="334" y="826"/>
                  </a:cubicBezTo>
                  <a:cubicBezTo>
                    <a:pt x="267" y="826"/>
                    <a:pt x="267" y="793"/>
                    <a:pt x="267" y="793"/>
                  </a:cubicBezTo>
                  <a:cubicBezTo>
                    <a:pt x="267" y="760"/>
                    <a:pt x="301" y="726"/>
                    <a:pt x="301" y="693"/>
                  </a:cubicBezTo>
                  <a:cubicBezTo>
                    <a:pt x="367" y="626"/>
                    <a:pt x="434" y="560"/>
                    <a:pt x="534" y="493"/>
                  </a:cubicBezTo>
                  <a:cubicBezTo>
                    <a:pt x="567" y="493"/>
                    <a:pt x="601" y="460"/>
                    <a:pt x="634" y="460"/>
                  </a:cubicBezTo>
                  <a:lnTo>
                    <a:pt x="768" y="460"/>
                  </a:lnTo>
                  <a:cubicBezTo>
                    <a:pt x="768" y="493"/>
                    <a:pt x="801" y="526"/>
                    <a:pt x="834" y="560"/>
                  </a:cubicBezTo>
                  <a:lnTo>
                    <a:pt x="901" y="560"/>
                  </a:lnTo>
                  <a:cubicBezTo>
                    <a:pt x="934" y="526"/>
                    <a:pt x="968" y="493"/>
                    <a:pt x="1001" y="426"/>
                  </a:cubicBezTo>
                  <a:cubicBezTo>
                    <a:pt x="1001" y="359"/>
                    <a:pt x="1001" y="326"/>
                    <a:pt x="1001" y="259"/>
                  </a:cubicBezTo>
                  <a:lnTo>
                    <a:pt x="1001" y="159"/>
                  </a:lnTo>
                  <a:cubicBezTo>
                    <a:pt x="1001" y="126"/>
                    <a:pt x="968" y="59"/>
                    <a:pt x="968" y="26"/>
                  </a:cubicBezTo>
                  <a:cubicBezTo>
                    <a:pt x="951" y="9"/>
                    <a:pt x="934" y="1"/>
                    <a:pt x="91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9" name="Google Shape;1469;p114"/>
            <p:cNvSpPr/>
            <p:nvPr/>
          </p:nvSpPr>
          <p:spPr>
            <a:xfrm>
              <a:off x="3350075" y="1166275"/>
              <a:ext cx="26700" cy="62950"/>
            </a:xfrm>
            <a:custGeom>
              <a:rect b="b" l="l" r="r" t="t"/>
              <a:pathLst>
                <a:path extrusionOk="0" h="2518" w="1068">
                  <a:moveTo>
                    <a:pt x="600" y="1"/>
                  </a:moveTo>
                  <a:lnTo>
                    <a:pt x="334" y="167"/>
                  </a:lnTo>
                  <a:lnTo>
                    <a:pt x="334" y="501"/>
                  </a:lnTo>
                  <a:lnTo>
                    <a:pt x="600" y="368"/>
                  </a:lnTo>
                  <a:lnTo>
                    <a:pt x="600" y="1"/>
                  </a:lnTo>
                  <a:close/>
                  <a:moveTo>
                    <a:pt x="634" y="634"/>
                  </a:moveTo>
                  <a:lnTo>
                    <a:pt x="234" y="868"/>
                  </a:lnTo>
                  <a:cubicBezTo>
                    <a:pt x="200" y="901"/>
                    <a:pt x="133" y="935"/>
                    <a:pt x="133" y="968"/>
                  </a:cubicBezTo>
                  <a:cubicBezTo>
                    <a:pt x="100" y="1035"/>
                    <a:pt x="67" y="1068"/>
                    <a:pt x="67" y="1135"/>
                  </a:cubicBezTo>
                  <a:cubicBezTo>
                    <a:pt x="67" y="1168"/>
                    <a:pt x="100" y="1201"/>
                    <a:pt x="133" y="1235"/>
                  </a:cubicBezTo>
                  <a:cubicBezTo>
                    <a:pt x="133" y="1251"/>
                    <a:pt x="142" y="1260"/>
                    <a:pt x="158" y="1260"/>
                  </a:cubicBezTo>
                  <a:cubicBezTo>
                    <a:pt x="175" y="1260"/>
                    <a:pt x="200" y="1251"/>
                    <a:pt x="234" y="1235"/>
                  </a:cubicBezTo>
                  <a:lnTo>
                    <a:pt x="434" y="1135"/>
                  </a:lnTo>
                  <a:lnTo>
                    <a:pt x="434" y="1969"/>
                  </a:lnTo>
                  <a:lnTo>
                    <a:pt x="133" y="2135"/>
                  </a:lnTo>
                  <a:cubicBezTo>
                    <a:pt x="100" y="2135"/>
                    <a:pt x="67" y="2202"/>
                    <a:pt x="33" y="2236"/>
                  </a:cubicBezTo>
                  <a:cubicBezTo>
                    <a:pt x="0" y="2269"/>
                    <a:pt x="0" y="2336"/>
                    <a:pt x="0" y="2369"/>
                  </a:cubicBezTo>
                  <a:cubicBezTo>
                    <a:pt x="0" y="2436"/>
                    <a:pt x="0" y="2469"/>
                    <a:pt x="33" y="2502"/>
                  </a:cubicBezTo>
                  <a:cubicBezTo>
                    <a:pt x="45" y="2513"/>
                    <a:pt x="56" y="2517"/>
                    <a:pt x="67" y="2517"/>
                  </a:cubicBezTo>
                  <a:cubicBezTo>
                    <a:pt x="89" y="2517"/>
                    <a:pt x="111" y="2502"/>
                    <a:pt x="133" y="2502"/>
                  </a:cubicBezTo>
                  <a:lnTo>
                    <a:pt x="901" y="2035"/>
                  </a:lnTo>
                  <a:cubicBezTo>
                    <a:pt x="967" y="2002"/>
                    <a:pt x="1001" y="1969"/>
                    <a:pt x="1034" y="1935"/>
                  </a:cubicBezTo>
                  <a:cubicBezTo>
                    <a:pt x="1067" y="1869"/>
                    <a:pt x="1067" y="1835"/>
                    <a:pt x="1067" y="1769"/>
                  </a:cubicBezTo>
                  <a:cubicBezTo>
                    <a:pt x="1067" y="1735"/>
                    <a:pt x="1067" y="1702"/>
                    <a:pt x="1034" y="1668"/>
                  </a:cubicBezTo>
                  <a:cubicBezTo>
                    <a:pt x="1017" y="1652"/>
                    <a:pt x="1001" y="1643"/>
                    <a:pt x="980" y="1643"/>
                  </a:cubicBezTo>
                  <a:cubicBezTo>
                    <a:pt x="959" y="1643"/>
                    <a:pt x="934" y="1652"/>
                    <a:pt x="901" y="1668"/>
                  </a:cubicBezTo>
                  <a:lnTo>
                    <a:pt x="634" y="1835"/>
                  </a:lnTo>
                  <a:lnTo>
                    <a:pt x="634" y="634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0" name="Google Shape;1470;p114"/>
            <p:cNvSpPr/>
            <p:nvPr/>
          </p:nvSpPr>
          <p:spPr>
            <a:xfrm>
              <a:off x="3385100" y="1151275"/>
              <a:ext cx="29200" cy="52625"/>
            </a:xfrm>
            <a:custGeom>
              <a:rect b="b" l="l" r="r" t="t"/>
              <a:pathLst>
                <a:path extrusionOk="0" h="2105" w="1168">
                  <a:moveTo>
                    <a:pt x="334" y="0"/>
                  </a:moveTo>
                  <a:cubicBezTo>
                    <a:pt x="300" y="34"/>
                    <a:pt x="267" y="67"/>
                    <a:pt x="267" y="134"/>
                  </a:cubicBezTo>
                  <a:cubicBezTo>
                    <a:pt x="234" y="200"/>
                    <a:pt x="234" y="267"/>
                    <a:pt x="234" y="300"/>
                  </a:cubicBezTo>
                  <a:lnTo>
                    <a:pt x="234" y="634"/>
                  </a:lnTo>
                  <a:lnTo>
                    <a:pt x="133" y="667"/>
                  </a:lnTo>
                  <a:cubicBezTo>
                    <a:pt x="67" y="734"/>
                    <a:pt x="0" y="834"/>
                    <a:pt x="0" y="934"/>
                  </a:cubicBezTo>
                  <a:cubicBezTo>
                    <a:pt x="0" y="968"/>
                    <a:pt x="0" y="1034"/>
                    <a:pt x="33" y="1034"/>
                  </a:cubicBezTo>
                  <a:cubicBezTo>
                    <a:pt x="47" y="1062"/>
                    <a:pt x="62" y="1073"/>
                    <a:pt x="76" y="1073"/>
                  </a:cubicBezTo>
                  <a:cubicBezTo>
                    <a:pt x="95" y="1073"/>
                    <a:pt x="114" y="1053"/>
                    <a:pt x="133" y="1034"/>
                  </a:cubicBezTo>
                  <a:lnTo>
                    <a:pt x="234" y="1001"/>
                  </a:lnTo>
                  <a:lnTo>
                    <a:pt x="234" y="1768"/>
                  </a:lnTo>
                  <a:cubicBezTo>
                    <a:pt x="200" y="1902"/>
                    <a:pt x="267" y="2002"/>
                    <a:pt x="334" y="2068"/>
                  </a:cubicBezTo>
                  <a:cubicBezTo>
                    <a:pt x="359" y="2094"/>
                    <a:pt x="389" y="2105"/>
                    <a:pt x="427" y="2105"/>
                  </a:cubicBezTo>
                  <a:cubicBezTo>
                    <a:pt x="487" y="2105"/>
                    <a:pt x="564" y="2076"/>
                    <a:pt x="667" y="2035"/>
                  </a:cubicBezTo>
                  <a:cubicBezTo>
                    <a:pt x="734" y="1968"/>
                    <a:pt x="834" y="1902"/>
                    <a:pt x="934" y="1801"/>
                  </a:cubicBezTo>
                  <a:cubicBezTo>
                    <a:pt x="1001" y="1735"/>
                    <a:pt x="1067" y="1635"/>
                    <a:pt x="1134" y="1535"/>
                  </a:cubicBezTo>
                  <a:cubicBezTo>
                    <a:pt x="1168" y="1501"/>
                    <a:pt x="1168" y="1435"/>
                    <a:pt x="1168" y="1401"/>
                  </a:cubicBezTo>
                  <a:cubicBezTo>
                    <a:pt x="1168" y="1368"/>
                    <a:pt x="1168" y="1301"/>
                    <a:pt x="1134" y="1301"/>
                  </a:cubicBezTo>
                  <a:cubicBezTo>
                    <a:pt x="1118" y="1284"/>
                    <a:pt x="1101" y="1276"/>
                    <a:pt x="1088" y="1276"/>
                  </a:cubicBezTo>
                  <a:cubicBezTo>
                    <a:pt x="1076" y="1276"/>
                    <a:pt x="1067" y="1284"/>
                    <a:pt x="1067" y="1301"/>
                  </a:cubicBezTo>
                  <a:cubicBezTo>
                    <a:pt x="1034" y="1301"/>
                    <a:pt x="1001" y="1334"/>
                    <a:pt x="967" y="1368"/>
                  </a:cubicBezTo>
                  <a:cubicBezTo>
                    <a:pt x="901" y="1501"/>
                    <a:pt x="767" y="1601"/>
                    <a:pt x="667" y="1668"/>
                  </a:cubicBezTo>
                  <a:cubicBezTo>
                    <a:pt x="567" y="1735"/>
                    <a:pt x="500" y="1735"/>
                    <a:pt x="500" y="1735"/>
                  </a:cubicBezTo>
                  <a:cubicBezTo>
                    <a:pt x="467" y="1701"/>
                    <a:pt x="467" y="1668"/>
                    <a:pt x="467" y="1601"/>
                  </a:cubicBezTo>
                  <a:lnTo>
                    <a:pt x="467" y="901"/>
                  </a:lnTo>
                  <a:lnTo>
                    <a:pt x="867" y="601"/>
                  </a:lnTo>
                  <a:cubicBezTo>
                    <a:pt x="934" y="601"/>
                    <a:pt x="967" y="534"/>
                    <a:pt x="1001" y="501"/>
                  </a:cubicBezTo>
                  <a:cubicBezTo>
                    <a:pt x="1001" y="467"/>
                    <a:pt x="1034" y="400"/>
                    <a:pt x="1034" y="367"/>
                  </a:cubicBezTo>
                  <a:cubicBezTo>
                    <a:pt x="1034" y="300"/>
                    <a:pt x="1001" y="267"/>
                    <a:pt x="1001" y="234"/>
                  </a:cubicBezTo>
                  <a:cubicBezTo>
                    <a:pt x="984" y="217"/>
                    <a:pt x="967" y="209"/>
                    <a:pt x="947" y="209"/>
                  </a:cubicBezTo>
                  <a:cubicBezTo>
                    <a:pt x="926" y="209"/>
                    <a:pt x="901" y="217"/>
                    <a:pt x="867" y="234"/>
                  </a:cubicBezTo>
                  <a:lnTo>
                    <a:pt x="467" y="501"/>
                  </a:lnTo>
                  <a:lnTo>
                    <a:pt x="467" y="167"/>
                  </a:lnTo>
                  <a:cubicBezTo>
                    <a:pt x="467" y="134"/>
                    <a:pt x="434" y="67"/>
                    <a:pt x="434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1" name="Google Shape;1471;p114"/>
            <p:cNvSpPr/>
            <p:nvPr/>
          </p:nvSpPr>
          <p:spPr>
            <a:xfrm>
              <a:off x="3416775" y="1140425"/>
              <a:ext cx="30050" cy="45600"/>
            </a:xfrm>
            <a:custGeom>
              <a:rect b="b" l="l" r="r" t="t"/>
              <a:pathLst>
                <a:path extrusionOk="0" h="1824" w="1202">
                  <a:moveTo>
                    <a:pt x="801" y="401"/>
                  </a:moveTo>
                  <a:cubicBezTo>
                    <a:pt x="868" y="434"/>
                    <a:pt x="935" y="501"/>
                    <a:pt x="935" y="568"/>
                  </a:cubicBezTo>
                  <a:lnTo>
                    <a:pt x="267" y="935"/>
                  </a:lnTo>
                  <a:cubicBezTo>
                    <a:pt x="301" y="834"/>
                    <a:pt x="334" y="734"/>
                    <a:pt x="401" y="634"/>
                  </a:cubicBezTo>
                  <a:cubicBezTo>
                    <a:pt x="468" y="568"/>
                    <a:pt x="534" y="501"/>
                    <a:pt x="601" y="468"/>
                  </a:cubicBezTo>
                  <a:cubicBezTo>
                    <a:pt x="668" y="401"/>
                    <a:pt x="734" y="401"/>
                    <a:pt x="801" y="401"/>
                  </a:cubicBezTo>
                  <a:close/>
                  <a:moveTo>
                    <a:pt x="868" y="1"/>
                  </a:moveTo>
                  <a:cubicBezTo>
                    <a:pt x="768" y="1"/>
                    <a:pt x="701" y="34"/>
                    <a:pt x="601" y="101"/>
                  </a:cubicBezTo>
                  <a:cubicBezTo>
                    <a:pt x="434" y="201"/>
                    <a:pt x="301" y="367"/>
                    <a:pt x="201" y="568"/>
                  </a:cubicBezTo>
                  <a:cubicBezTo>
                    <a:pt x="67" y="768"/>
                    <a:pt x="1" y="1001"/>
                    <a:pt x="34" y="1268"/>
                  </a:cubicBezTo>
                  <a:cubicBezTo>
                    <a:pt x="1" y="1435"/>
                    <a:pt x="67" y="1602"/>
                    <a:pt x="167" y="1735"/>
                  </a:cubicBezTo>
                  <a:cubicBezTo>
                    <a:pt x="229" y="1797"/>
                    <a:pt x="291" y="1823"/>
                    <a:pt x="360" y="1823"/>
                  </a:cubicBezTo>
                  <a:cubicBezTo>
                    <a:pt x="439" y="1823"/>
                    <a:pt x="527" y="1789"/>
                    <a:pt x="634" y="1735"/>
                  </a:cubicBezTo>
                  <a:cubicBezTo>
                    <a:pt x="734" y="1668"/>
                    <a:pt x="835" y="1602"/>
                    <a:pt x="935" y="1502"/>
                  </a:cubicBezTo>
                  <a:cubicBezTo>
                    <a:pt x="1035" y="1435"/>
                    <a:pt x="1101" y="1335"/>
                    <a:pt x="1168" y="1235"/>
                  </a:cubicBezTo>
                  <a:cubicBezTo>
                    <a:pt x="1168" y="1201"/>
                    <a:pt x="1201" y="1168"/>
                    <a:pt x="1201" y="1101"/>
                  </a:cubicBezTo>
                  <a:cubicBezTo>
                    <a:pt x="1201" y="1068"/>
                    <a:pt x="1201" y="1035"/>
                    <a:pt x="1168" y="1001"/>
                  </a:cubicBezTo>
                  <a:lnTo>
                    <a:pt x="1101" y="1001"/>
                  </a:lnTo>
                  <a:cubicBezTo>
                    <a:pt x="1035" y="1035"/>
                    <a:pt x="1001" y="1068"/>
                    <a:pt x="968" y="1101"/>
                  </a:cubicBezTo>
                  <a:cubicBezTo>
                    <a:pt x="868" y="1235"/>
                    <a:pt x="768" y="1301"/>
                    <a:pt x="634" y="1402"/>
                  </a:cubicBezTo>
                  <a:cubicBezTo>
                    <a:pt x="587" y="1425"/>
                    <a:pt x="523" y="1449"/>
                    <a:pt x="466" y="1449"/>
                  </a:cubicBezTo>
                  <a:cubicBezTo>
                    <a:pt x="443" y="1449"/>
                    <a:pt x="420" y="1445"/>
                    <a:pt x="401" y="1435"/>
                  </a:cubicBezTo>
                  <a:cubicBezTo>
                    <a:pt x="334" y="1435"/>
                    <a:pt x="267" y="1368"/>
                    <a:pt x="267" y="1301"/>
                  </a:cubicBezTo>
                  <a:lnTo>
                    <a:pt x="1201" y="768"/>
                  </a:lnTo>
                  <a:lnTo>
                    <a:pt x="1201" y="601"/>
                  </a:lnTo>
                  <a:cubicBezTo>
                    <a:pt x="1201" y="501"/>
                    <a:pt x="1201" y="401"/>
                    <a:pt x="1168" y="301"/>
                  </a:cubicBezTo>
                  <a:cubicBezTo>
                    <a:pt x="1135" y="234"/>
                    <a:pt x="1101" y="134"/>
                    <a:pt x="1035" y="67"/>
                  </a:cubicBezTo>
                  <a:cubicBezTo>
                    <a:pt x="1001" y="34"/>
                    <a:pt x="935" y="1"/>
                    <a:pt x="86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2" name="Google Shape;1472;p114"/>
            <p:cNvSpPr/>
            <p:nvPr/>
          </p:nvSpPr>
          <p:spPr>
            <a:xfrm>
              <a:off x="3449300" y="1118325"/>
              <a:ext cx="35875" cy="53600"/>
            </a:xfrm>
            <a:custGeom>
              <a:rect b="b" l="l" r="r" t="t"/>
              <a:pathLst>
                <a:path extrusionOk="0" h="2144" w="1435">
                  <a:moveTo>
                    <a:pt x="1101" y="1"/>
                  </a:moveTo>
                  <a:cubicBezTo>
                    <a:pt x="1068" y="1"/>
                    <a:pt x="1035" y="17"/>
                    <a:pt x="1001" y="51"/>
                  </a:cubicBezTo>
                  <a:cubicBezTo>
                    <a:pt x="935" y="51"/>
                    <a:pt x="901" y="117"/>
                    <a:pt x="868" y="151"/>
                  </a:cubicBezTo>
                  <a:cubicBezTo>
                    <a:pt x="834" y="217"/>
                    <a:pt x="768" y="251"/>
                    <a:pt x="768" y="317"/>
                  </a:cubicBezTo>
                  <a:cubicBezTo>
                    <a:pt x="734" y="284"/>
                    <a:pt x="701" y="284"/>
                    <a:pt x="668" y="284"/>
                  </a:cubicBezTo>
                  <a:cubicBezTo>
                    <a:pt x="651" y="267"/>
                    <a:pt x="634" y="259"/>
                    <a:pt x="618" y="259"/>
                  </a:cubicBezTo>
                  <a:cubicBezTo>
                    <a:pt x="601" y="259"/>
                    <a:pt x="584" y="267"/>
                    <a:pt x="568" y="284"/>
                  </a:cubicBezTo>
                  <a:cubicBezTo>
                    <a:pt x="501" y="284"/>
                    <a:pt x="468" y="317"/>
                    <a:pt x="468" y="351"/>
                  </a:cubicBezTo>
                  <a:cubicBezTo>
                    <a:pt x="401" y="418"/>
                    <a:pt x="367" y="484"/>
                    <a:pt x="367" y="518"/>
                  </a:cubicBezTo>
                  <a:lnTo>
                    <a:pt x="367" y="418"/>
                  </a:lnTo>
                  <a:lnTo>
                    <a:pt x="167" y="551"/>
                  </a:lnTo>
                  <a:cubicBezTo>
                    <a:pt x="101" y="584"/>
                    <a:pt x="67" y="618"/>
                    <a:pt x="34" y="684"/>
                  </a:cubicBezTo>
                  <a:cubicBezTo>
                    <a:pt x="34" y="718"/>
                    <a:pt x="1" y="751"/>
                    <a:pt x="1" y="818"/>
                  </a:cubicBezTo>
                  <a:cubicBezTo>
                    <a:pt x="1" y="851"/>
                    <a:pt x="34" y="885"/>
                    <a:pt x="34" y="918"/>
                  </a:cubicBezTo>
                  <a:cubicBezTo>
                    <a:pt x="51" y="935"/>
                    <a:pt x="67" y="943"/>
                    <a:pt x="84" y="943"/>
                  </a:cubicBezTo>
                  <a:cubicBezTo>
                    <a:pt x="101" y="943"/>
                    <a:pt x="117" y="935"/>
                    <a:pt x="134" y="918"/>
                  </a:cubicBezTo>
                  <a:lnTo>
                    <a:pt x="134" y="1752"/>
                  </a:lnTo>
                  <a:cubicBezTo>
                    <a:pt x="101" y="1785"/>
                    <a:pt x="67" y="1819"/>
                    <a:pt x="34" y="1852"/>
                  </a:cubicBezTo>
                  <a:cubicBezTo>
                    <a:pt x="34" y="1919"/>
                    <a:pt x="1" y="1952"/>
                    <a:pt x="1" y="2019"/>
                  </a:cubicBezTo>
                  <a:cubicBezTo>
                    <a:pt x="1" y="2052"/>
                    <a:pt x="1" y="2085"/>
                    <a:pt x="34" y="2119"/>
                  </a:cubicBezTo>
                  <a:cubicBezTo>
                    <a:pt x="51" y="2135"/>
                    <a:pt x="67" y="2144"/>
                    <a:pt x="88" y="2144"/>
                  </a:cubicBezTo>
                  <a:cubicBezTo>
                    <a:pt x="109" y="2144"/>
                    <a:pt x="134" y="2135"/>
                    <a:pt x="167" y="2119"/>
                  </a:cubicBezTo>
                  <a:lnTo>
                    <a:pt x="367" y="1985"/>
                  </a:lnTo>
                  <a:cubicBezTo>
                    <a:pt x="401" y="1985"/>
                    <a:pt x="468" y="1919"/>
                    <a:pt x="468" y="1885"/>
                  </a:cubicBezTo>
                  <a:cubicBezTo>
                    <a:pt x="501" y="1852"/>
                    <a:pt x="501" y="1785"/>
                    <a:pt x="501" y="1752"/>
                  </a:cubicBezTo>
                  <a:cubicBezTo>
                    <a:pt x="534" y="1685"/>
                    <a:pt x="501" y="1652"/>
                    <a:pt x="468" y="1618"/>
                  </a:cubicBezTo>
                  <a:cubicBezTo>
                    <a:pt x="468" y="1607"/>
                    <a:pt x="464" y="1604"/>
                    <a:pt x="456" y="1604"/>
                  </a:cubicBezTo>
                  <a:cubicBezTo>
                    <a:pt x="442" y="1604"/>
                    <a:pt x="412" y="1618"/>
                    <a:pt x="367" y="1618"/>
                  </a:cubicBezTo>
                  <a:lnTo>
                    <a:pt x="367" y="918"/>
                  </a:lnTo>
                  <a:cubicBezTo>
                    <a:pt x="401" y="851"/>
                    <a:pt x="434" y="784"/>
                    <a:pt x="468" y="718"/>
                  </a:cubicBezTo>
                  <a:cubicBezTo>
                    <a:pt x="501" y="684"/>
                    <a:pt x="501" y="651"/>
                    <a:pt x="534" y="651"/>
                  </a:cubicBezTo>
                  <a:lnTo>
                    <a:pt x="601" y="651"/>
                  </a:lnTo>
                  <a:cubicBezTo>
                    <a:pt x="601" y="651"/>
                    <a:pt x="601" y="684"/>
                    <a:pt x="601" y="718"/>
                  </a:cubicBezTo>
                  <a:lnTo>
                    <a:pt x="601" y="1852"/>
                  </a:lnTo>
                  <a:lnTo>
                    <a:pt x="801" y="1718"/>
                  </a:lnTo>
                  <a:cubicBezTo>
                    <a:pt x="868" y="1685"/>
                    <a:pt x="901" y="1652"/>
                    <a:pt x="935" y="1585"/>
                  </a:cubicBezTo>
                  <a:cubicBezTo>
                    <a:pt x="968" y="1552"/>
                    <a:pt x="968" y="1518"/>
                    <a:pt x="968" y="1452"/>
                  </a:cubicBezTo>
                  <a:cubicBezTo>
                    <a:pt x="968" y="1418"/>
                    <a:pt x="968" y="1385"/>
                    <a:pt x="935" y="1352"/>
                  </a:cubicBezTo>
                  <a:cubicBezTo>
                    <a:pt x="918" y="1335"/>
                    <a:pt x="901" y="1326"/>
                    <a:pt x="885" y="1326"/>
                  </a:cubicBezTo>
                  <a:cubicBezTo>
                    <a:pt x="868" y="1326"/>
                    <a:pt x="851" y="1335"/>
                    <a:pt x="834" y="1352"/>
                  </a:cubicBezTo>
                  <a:lnTo>
                    <a:pt x="834" y="651"/>
                  </a:lnTo>
                  <a:cubicBezTo>
                    <a:pt x="868" y="584"/>
                    <a:pt x="901" y="484"/>
                    <a:pt x="935" y="418"/>
                  </a:cubicBezTo>
                  <a:cubicBezTo>
                    <a:pt x="935" y="384"/>
                    <a:pt x="968" y="384"/>
                    <a:pt x="1001" y="351"/>
                  </a:cubicBezTo>
                  <a:lnTo>
                    <a:pt x="1068" y="351"/>
                  </a:lnTo>
                  <a:cubicBezTo>
                    <a:pt x="1068" y="384"/>
                    <a:pt x="1068" y="418"/>
                    <a:pt x="1068" y="451"/>
                  </a:cubicBezTo>
                  <a:lnTo>
                    <a:pt x="1068" y="1552"/>
                  </a:lnTo>
                  <a:lnTo>
                    <a:pt x="1301" y="1452"/>
                  </a:lnTo>
                  <a:cubicBezTo>
                    <a:pt x="1335" y="1418"/>
                    <a:pt x="1368" y="1385"/>
                    <a:pt x="1402" y="1318"/>
                  </a:cubicBezTo>
                  <a:cubicBezTo>
                    <a:pt x="1435" y="1285"/>
                    <a:pt x="1435" y="1218"/>
                    <a:pt x="1435" y="1185"/>
                  </a:cubicBezTo>
                  <a:cubicBezTo>
                    <a:pt x="1435" y="1151"/>
                    <a:pt x="1435" y="1085"/>
                    <a:pt x="1402" y="1085"/>
                  </a:cubicBezTo>
                  <a:cubicBezTo>
                    <a:pt x="1385" y="1068"/>
                    <a:pt x="1368" y="1060"/>
                    <a:pt x="1352" y="1060"/>
                  </a:cubicBezTo>
                  <a:cubicBezTo>
                    <a:pt x="1335" y="1060"/>
                    <a:pt x="1318" y="1068"/>
                    <a:pt x="1301" y="1085"/>
                  </a:cubicBezTo>
                  <a:lnTo>
                    <a:pt x="1301" y="351"/>
                  </a:lnTo>
                  <a:cubicBezTo>
                    <a:pt x="1301" y="217"/>
                    <a:pt x="1268" y="117"/>
                    <a:pt x="1201" y="51"/>
                  </a:cubicBezTo>
                  <a:cubicBezTo>
                    <a:pt x="1168" y="17"/>
                    <a:pt x="1135" y="1"/>
                    <a:pt x="1101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3" name="Google Shape;1473;p114"/>
            <p:cNvSpPr/>
            <p:nvPr/>
          </p:nvSpPr>
          <p:spPr>
            <a:xfrm>
              <a:off x="3486825" y="1100725"/>
              <a:ext cx="30050" cy="47025"/>
            </a:xfrm>
            <a:custGeom>
              <a:rect b="b" l="l" r="r" t="t"/>
              <a:pathLst>
                <a:path extrusionOk="0" h="1881" w="1202">
                  <a:moveTo>
                    <a:pt x="801" y="955"/>
                  </a:moveTo>
                  <a:lnTo>
                    <a:pt x="801" y="1088"/>
                  </a:lnTo>
                  <a:cubicBezTo>
                    <a:pt x="734" y="1188"/>
                    <a:pt x="668" y="1255"/>
                    <a:pt x="601" y="1322"/>
                  </a:cubicBezTo>
                  <a:cubicBezTo>
                    <a:pt x="568" y="1388"/>
                    <a:pt x="501" y="1455"/>
                    <a:pt x="434" y="1488"/>
                  </a:cubicBezTo>
                  <a:cubicBezTo>
                    <a:pt x="368" y="1522"/>
                    <a:pt x="301" y="1522"/>
                    <a:pt x="267" y="1522"/>
                  </a:cubicBezTo>
                  <a:cubicBezTo>
                    <a:pt x="234" y="1522"/>
                    <a:pt x="234" y="1488"/>
                    <a:pt x="234" y="1455"/>
                  </a:cubicBezTo>
                  <a:cubicBezTo>
                    <a:pt x="234" y="1388"/>
                    <a:pt x="267" y="1322"/>
                    <a:pt x="301" y="1288"/>
                  </a:cubicBezTo>
                  <a:cubicBezTo>
                    <a:pt x="368" y="1188"/>
                    <a:pt x="434" y="1088"/>
                    <a:pt x="534" y="1055"/>
                  </a:cubicBezTo>
                  <a:cubicBezTo>
                    <a:pt x="601" y="988"/>
                    <a:pt x="701" y="955"/>
                    <a:pt x="801" y="955"/>
                  </a:cubicBezTo>
                  <a:close/>
                  <a:moveTo>
                    <a:pt x="790" y="1"/>
                  </a:moveTo>
                  <a:cubicBezTo>
                    <a:pt x="723" y="1"/>
                    <a:pt x="652" y="24"/>
                    <a:pt x="568" y="87"/>
                  </a:cubicBezTo>
                  <a:cubicBezTo>
                    <a:pt x="501" y="121"/>
                    <a:pt x="468" y="154"/>
                    <a:pt x="401" y="188"/>
                  </a:cubicBezTo>
                  <a:cubicBezTo>
                    <a:pt x="334" y="254"/>
                    <a:pt x="267" y="288"/>
                    <a:pt x="234" y="354"/>
                  </a:cubicBezTo>
                  <a:lnTo>
                    <a:pt x="134" y="454"/>
                  </a:lnTo>
                  <a:cubicBezTo>
                    <a:pt x="134" y="454"/>
                    <a:pt x="134" y="488"/>
                    <a:pt x="134" y="521"/>
                  </a:cubicBezTo>
                  <a:cubicBezTo>
                    <a:pt x="101" y="554"/>
                    <a:pt x="101" y="554"/>
                    <a:pt x="134" y="588"/>
                  </a:cubicBezTo>
                  <a:cubicBezTo>
                    <a:pt x="101" y="621"/>
                    <a:pt x="134" y="688"/>
                    <a:pt x="134" y="721"/>
                  </a:cubicBezTo>
                  <a:lnTo>
                    <a:pt x="234" y="721"/>
                  </a:lnTo>
                  <a:cubicBezTo>
                    <a:pt x="267" y="688"/>
                    <a:pt x="301" y="655"/>
                    <a:pt x="334" y="621"/>
                  </a:cubicBezTo>
                  <a:cubicBezTo>
                    <a:pt x="401" y="554"/>
                    <a:pt x="501" y="488"/>
                    <a:pt x="568" y="421"/>
                  </a:cubicBezTo>
                  <a:cubicBezTo>
                    <a:pt x="668" y="388"/>
                    <a:pt x="734" y="388"/>
                    <a:pt x="734" y="388"/>
                  </a:cubicBezTo>
                  <a:cubicBezTo>
                    <a:pt x="768" y="388"/>
                    <a:pt x="801" y="421"/>
                    <a:pt x="801" y="488"/>
                  </a:cubicBezTo>
                  <a:lnTo>
                    <a:pt x="801" y="554"/>
                  </a:lnTo>
                  <a:cubicBezTo>
                    <a:pt x="701" y="588"/>
                    <a:pt x="634" y="621"/>
                    <a:pt x="568" y="655"/>
                  </a:cubicBezTo>
                  <a:cubicBezTo>
                    <a:pt x="234" y="855"/>
                    <a:pt x="34" y="1188"/>
                    <a:pt x="1" y="1589"/>
                  </a:cubicBezTo>
                  <a:cubicBezTo>
                    <a:pt x="1" y="1689"/>
                    <a:pt x="34" y="1789"/>
                    <a:pt x="134" y="1855"/>
                  </a:cubicBezTo>
                  <a:cubicBezTo>
                    <a:pt x="167" y="1872"/>
                    <a:pt x="217" y="1880"/>
                    <a:pt x="267" y="1880"/>
                  </a:cubicBezTo>
                  <a:cubicBezTo>
                    <a:pt x="318" y="1880"/>
                    <a:pt x="368" y="1872"/>
                    <a:pt x="401" y="1855"/>
                  </a:cubicBezTo>
                  <a:cubicBezTo>
                    <a:pt x="468" y="1789"/>
                    <a:pt x="534" y="1755"/>
                    <a:pt x="601" y="1689"/>
                  </a:cubicBezTo>
                  <a:cubicBezTo>
                    <a:pt x="668" y="1622"/>
                    <a:pt x="734" y="1555"/>
                    <a:pt x="801" y="1488"/>
                  </a:cubicBezTo>
                  <a:lnTo>
                    <a:pt x="801" y="1555"/>
                  </a:lnTo>
                  <a:lnTo>
                    <a:pt x="1035" y="1422"/>
                  </a:lnTo>
                  <a:cubicBezTo>
                    <a:pt x="1101" y="1388"/>
                    <a:pt x="1135" y="1355"/>
                    <a:pt x="1168" y="1288"/>
                  </a:cubicBezTo>
                  <a:cubicBezTo>
                    <a:pt x="1168" y="1255"/>
                    <a:pt x="1201" y="1188"/>
                    <a:pt x="1201" y="1155"/>
                  </a:cubicBezTo>
                  <a:cubicBezTo>
                    <a:pt x="1201" y="1122"/>
                    <a:pt x="1201" y="1088"/>
                    <a:pt x="1168" y="1055"/>
                  </a:cubicBezTo>
                  <a:cubicBezTo>
                    <a:pt x="1151" y="1038"/>
                    <a:pt x="1135" y="1030"/>
                    <a:pt x="1114" y="1030"/>
                  </a:cubicBezTo>
                  <a:cubicBezTo>
                    <a:pt x="1093" y="1030"/>
                    <a:pt x="1068" y="1038"/>
                    <a:pt x="1035" y="1055"/>
                  </a:cubicBezTo>
                  <a:lnTo>
                    <a:pt x="1001" y="1055"/>
                  </a:lnTo>
                  <a:lnTo>
                    <a:pt x="1001" y="354"/>
                  </a:lnTo>
                  <a:cubicBezTo>
                    <a:pt x="1001" y="188"/>
                    <a:pt x="968" y="87"/>
                    <a:pt x="901" y="21"/>
                  </a:cubicBezTo>
                  <a:cubicBezTo>
                    <a:pt x="865" y="9"/>
                    <a:pt x="828" y="1"/>
                    <a:pt x="790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4" name="Google Shape;1474;p114"/>
            <p:cNvSpPr/>
            <p:nvPr/>
          </p:nvSpPr>
          <p:spPr>
            <a:xfrm>
              <a:off x="3517675" y="1079550"/>
              <a:ext cx="34225" cy="70700"/>
            </a:xfrm>
            <a:custGeom>
              <a:rect b="b" l="l" r="r" t="t"/>
              <a:pathLst>
                <a:path extrusionOk="0" h="2828" w="1369">
                  <a:moveTo>
                    <a:pt x="943" y="420"/>
                  </a:moveTo>
                  <a:cubicBezTo>
                    <a:pt x="962" y="420"/>
                    <a:pt x="982" y="424"/>
                    <a:pt x="1002" y="434"/>
                  </a:cubicBezTo>
                  <a:cubicBezTo>
                    <a:pt x="1035" y="434"/>
                    <a:pt x="1068" y="501"/>
                    <a:pt x="1102" y="534"/>
                  </a:cubicBezTo>
                  <a:cubicBezTo>
                    <a:pt x="1135" y="601"/>
                    <a:pt x="1135" y="668"/>
                    <a:pt x="1135" y="701"/>
                  </a:cubicBezTo>
                  <a:cubicBezTo>
                    <a:pt x="1135" y="834"/>
                    <a:pt x="1102" y="934"/>
                    <a:pt x="1035" y="1035"/>
                  </a:cubicBezTo>
                  <a:cubicBezTo>
                    <a:pt x="1002" y="1168"/>
                    <a:pt x="901" y="1268"/>
                    <a:pt x="801" y="1335"/>
                  </a:cubicBezTo>
                  <a:cubicBezTo>
                    <a:pt x="768" y="1351"/>
                    <a:pt x="726" y="1360"/>
                    <a:pt x="685" y="1360"/>
                  </a:cubicBezTo>
                  <a:cubicBezTo>
                    <a:pt x="643" y="1360"/>
                    <a:pt x="601" y="1351"/>
                    <a:pt x="568" y="1335"/>
                  </a:cubicBezTo>
                  <a:cubicBezTo>
                    <a:pt x="501" y="1268"/>
                    <a:pt x="468" y="1201"/>
                    <a:pt x="468" y="1101"/>
                  </a:cubicBezTo>
                  <a:cubicBezTo>
                    <a:pt x="468" y="1001"/>
                    <a:pt x="501" y="901"/>
                    <a:pt x="535" y="801"/>
                  </a:cubicBezTo>
                  <a:cubicBezTo>
                    <a:pt x="568" y="668"/>
                    <a:pt x="668" y="534"/>
                    <a:pt x="801" y="467"/>
                  </a:cubicBezTo>
                  <a:cubicBezTo>
                    <a:pt x="849" y="444"/>
                    <a:pt x="896" y="420"/>
                    <a:pt x="943" y="420"/>
                  </a:cubicBezTo>
                  <a:close/>
                  <a:moveTo>
                    <a:pt x="985" y="0"/>
                  </a:moveTo>
                  <a:cubicBezTo>
                    <a:pt x="910" y="0"/>
                    <a:pt x="835" y="34"/>
                    <a:pt x="768" y="100"/>
                  </a:cubicBezTo>
                  <a:cubicBezTo>
                    <a:pt x="701" y="134"/>
                    <a:pt x="668" y="167"/>
                    <a:pt x="601" y="234"/>
                  </a:cubicBezTo>
                  <a:cubicBezTo>
                    <a:pt x="535" y="301"/>
                    <a:pt x="501" y="367"/>
                    <a:pt x="434" y="467"/>
                  </a:cubicBezTo>
                  <a:lnTo>
                    <a:pt x="434" y="334"/>
                  </a:lnTo>
                  <a:lnTo>
                    <a:pt x="168" y="501"/>
                  </a:lnTo>
                  <a:cubicBezTo>
                    <a:pt x="134" y="501"/>
                    <a:pt x="68" y="568"/>
                    <a:pt x="68" y="601"/>
                  </a:cubicBezTo>
                  <a:cubicBezTo>
                    <a:pt x="34" y="634"/>
                    <a:pt x="34" y="701"/>
                    <a:pt x="34" y="734"/>
                  </a:cubicBezTo>
                  <a:cubicBezTo>
                    <a:pt x="1" y="801"/>
                    <a:pt x="34" y="834"/>
                    <a:pt x="68" y="868"/>
                  </a:cubicBezTo>
                  <a:cubicBezTo>
                    <a:pt x="68" y="879"/>
                    <a:pt x="75" y="883"/>
                    <a:pt x="86" y="883"/>
                  </a:cubicBezTo>
                  <a:cubicBezTo>
                    <a:pt x="108" y="883"/>
                    <a:pt x="145" y="868"/>
                    <a:pt x="168" y="868"/>
                  </a:cubicBezTo>
                  <a:lnTo>
                    <a:pt x="201" y="834"/>
                  </a:lnTo>
                  <a:lnTo>
                    <a:pt x="201" y="2402"/>
                  </a:lnTo>
                  <a:lnTo>
                    <a:pt x="168" y="2436"/>
                  </a:lnTo>
                  <a:cubicBezTo>
                    <a:pt x="134" y="2436"/>
                    <a:pt x="101" y="2502"/>
                    <a:pt x="68" y="2536"/>
                  </a:cubicBezTo>
                  <a:cubicBezTo>
                    <a:pt x="34" y="2569"/>
                    <a:pt x="34" y="2636"/>
                    <a:pt x="34" y="2702"/>
                  </a:cubicBezTo>
                  <a:cubicBezTo>
                    <a:pt x="34" y="2736"/>
                    <a:pt x="34" y="2769"/>
                    <a:pt x="68" y="2802"/>
                  </a:cubicBezTo>
                  <a:cubicBezTo>
                    <a:pt x="68" y="2819"/>
                    <a:pt x="84" y="2827"/>
                    <a:pt x="105" y="2827"/>
                  </a:cubicBezTo>
                  <a:cubicBezTo>
                    <a:pt x="126" y="2827"/>
                    <a:pt x="151" y="2819"/>
                    <a:pt x="168" y="2802"/>
                  </a:cubicBezTo>
                  <a:lnTo>
                    <a:pt x="601" y="2569"/>
                  </a:lnTo>
                  <a:cubicBezTo>
                    <a:pt x="635" y="2536"/>
                    <a:pt x="668" y="2502"/>
                    <a:pt x="701" y="2436"/>
                  </a:cubicBezTo>
                  <a:cubicBezTo>
                    <a:pt x="735" y="2402"/>
                    <a:pt x="735" y="2335"/>
                    <a:pt x="735" y="2302"/>
                  </a:cubicBezTo>
                  <a:cubicBezTo>
                    <a:pt x="735" y="2269"/>
                    <a:pt x="735" y="2235"/>
                    <a:pt x="701" y="2202"/>
                  </a:cubicBezTo>
                  <a:cubicBezTo>
                    <a:pt x="685" y="2185"/>
                    <a:pt x="668" y="2177"/>
                    <a:pt x="651" y="2177"/>
                  </a:cubicBezTo>
                  <a:cubicBezTo>
                    <a:pt x="635" y="2177"/>
                    <a:pt x="618" y="2185"/>
                    <a:pt x="601" y="2202"/>
                  </a:cubicBezTo>
                  <a:lnTo>
                    <a:pt x="468" y="2269"/>
                  </a:lnTo>
                  <a:lnTo>
                    <a:pt x="468" y="1702"/>
                  </a:lnTo>
                  <a:cubicBezTo>
                    <a:pt x="490" y="1702"/>
                    <a:pt x="527" y="1716"/>
                    <a:pt x="569" y="1716"/>
                  </a:cubicBezTo>
                  <a:cubicBezTo>
                    <a:pt x="590" y="1716"/>
                    <a:pt x="612" y="1713"/>
                    <a:pt x="635" y="1702"/>
                  </a:cubicBezTo>
                  <a:cubicBezTo>
                    <a:pt x="701" y="1702"/>
                    <a:pt x="735" y="1668"/>
                    <a:pt x="801" y="1635"/>
                  </a:cubicBezTo>
                  <a:cubicBezTo>
                    <a:pt x="968" y="1535"/>
                    <a:pt x="1068" y="1401"/>
                    <a:pt x="1168" y="1235"/>
                  </a:cubicBezTo>
                  <a:cubicBezTo>
                    <a:pt x="1268" y="1035"/>
                    <a:pt x="1368" y="801"/>
                    <a:pt x="1368" y="534"/>
                  </a:cubicBezTo>
                  <a:cubicBezTo>
                    <a:pt x="1368" y="367"/>
                    <a:pt x="1302" y="201"/>
                    <a:pt x="1202" y="100"/>
                  </a:cubicBezTo>
                  <a:cubicBezTo>
                    <a:pt x="1135" y="34"/>
                    <a:pt x="1060" y="0"/>
                    <a:pt x="985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5" name="Google Shape;1475;p114"/>
            <p:cNvSpPr/>
            <p:nvPr/>
          </p:nvSpPr>
          <p:spPr>
            <a:xfrm>
              <a:off x="3557700" y="1035550"/>
              <a:ext cx="25900" cy="83225"/>
            </a:xfrm>
            <a:custGeom>
              <a:rect b="b" l="l" r="r" t="t"/>
              <a:pathLst>
                <a:path extrusionOk="0" h="3329" w="1036">
                  <a:moveTo>
                    <a:pt x="947" y="1"/>
                  </a:moveTo>
                  <a:cubicBezTo>
                    <a:pt x="935" y="1"/>
                    <a:pt x="918" y="9"/>
                    <a:pt x="902" y="26"/>
                  </a:cubicBezTo>
                  <a:cubicBezTo>
                    <a:pt x="868" y="26"/>
                    <a:pt x="835" y="59"/>
                    <a:pt x="835" y="93"/>
                  </a:cubicBezTo>
                  <a:cubicBezTo>
                    <a:pt x="802" y="126"/>
                    <a:pt x="802" y="193"/>
                    <a:pt x="802" y="226"/>
                  </a:cubicBezTo>
                  <a:lnTo>
                    <a:pt x="34" y="3061"/>
                  </a:lnTo>
                  <a:cubicBezTo>
                    <a:pt x="34" y="3128"/>
                    <a:pt x="34" y="3161"/>
                    <a:pt x="34" y="3228"/>
                  </a:cubicBezTo>
                  <a:cubicBezTo>
                    <a:pt x="1" y="3262"/>
                    <a:pt x="34" y="3295"/>
                    <a:pt x="68" y="3328"/>
                  </a:cubicBezTo>
                  <a:lnTo>
                    <a:pt x="134" y="3328"/>
                  </a:lnTo>
                  <a:cubicBezTo>
                    <a:pt x="168" y="3295"/>
                    <a:pt x="201" y="3262"/>
                    <a:pt x="201" y="3228"/>
                  </a:cubicBezTo>
                  <a:cubicBezTo>
                    <a:pt x="234" y="3195"/>
                    <a:pt x="234" y="3128"/>
                    <a:pt x="268" y="3095"/>
                  </a:cubicBezTo>
                  <a:lnTo>
                    <a:pt x="968" y="259"/>
                  </a:lnTo>
                  <a:cubicBezTo>
                    <a:pt x="1002" y="226"/>
                    <a:pt x="1002" y="159"/>
                    <a:pt x="1002" y="93"/>
                  </a:cubicBezTo>
                  <a:cubicBezTo>
                    <a:pt x="1035" y="59"/>
                    <a:pt x="1002" y="26"/>
                    <a:pt x="968" y="26"/>
                  </a:cubicBezTo>
                  <a:cubicBezTo>
                    <a:pt x="968" y="9"/>
                    <a:pt x="960" y="1"/>
                    <a:pt x="947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114"/>
            <p:cNvSpPr/>
            <p:nvPr/>
          </p:nvSpPr>
          <p:spPr>
            <a:xfrm>
              <a:off x="3592725" y="1025000"/>
              <a:ext cx="25050" cy="60400"/>
            </a:xfrm>
            <a:custGeom>
              <a:rect b="b" l="l" r="r" t="t"/>
              <a:pathLst>
                <a:path extrusionOk="0" h="2416" w="1002">
                  <a:moveTo>
                    <a:pt x="572" y="393"/>
                  </a:moveTo>
                  <a:cubicBezTo>
                    <a:pt x="601" y="393"/>
                    <a:pt x="629" y="409"/>
                    <a:pt x="668" y="448"/>
                  </a:cubicBezTo>
                  <a:cubicBezTo>
                    <a:pt x="735" y="581"/>
                    <a:pt x="768" y="715"/>
                    <a:pt x="768" y="881"/>
                  </a:cubicBezTo>
                  <a:lnTo>
                    <a:pt x="768" y="1248"/>
                  </a:lnTo>
                  <a:cubicBezTo>
                    <a:pt x="768" y="1449"/>
                    <a:pt x="735" y="1615"/>
                    <a:pt x="668" y="1782"/>
                  </a:cubicBezTo>
                  <a:cubicBezTo>
                    <a:pt x="635" y="1882"/>
                    <a:pt x="568" y="1949"/>
                    <a:pt x="501" y="2016"/>
                  </a:cubicBezTo>
                  <a:cubicBezTo>
                    <a:pt x="474" y="2029"/>
                    <a:pt x="446" y="2038"/>
                    <a:pt x="421" y="2038"/>
                  </a:cubicBezTo>
                  <a:cubicBezTo>
                    <a:pt x="385" y="2038"/>
                    <a:pt x="354" y="2021"/>
                    <a:pt x="335" y="1982"/>
                  </a:cubicBezTo>
                  <a:cubicBezTo>
                    <a:pt x="268" y="1882"/>
                    <a:pt x="234" y="1715"/>
                    <a:pt x="234" y="1582"/>
                  </a:cubicBezTo>
                  <a:lnTo>
                    <a:pt x="234" y="1182"/>
                  </a:lnTo>
                  <a:cubicBezTo>
                    <a:pt x="234" y="1015"/>
                    <a:pt x="268" y="815"/>
                    <a:pt x="335" y="648"/>
                  </a:cubicBezTo>
                  <a:cubicBezTo>
                    <a:pt x="368" y="548"/>
                    <a:pt x="401" y="481"/>
                    <a:pt x="501" y="414"/>
                  </a:cubicBezTo>
                  <a:cubicBezTo>
                    <a:pt x="529" y="401"/>
                    <a:pt x="551" y="393"/>
                    <a:pt x="572" y="393"/>
                  </a:cubicBezTo>
                  <a:close/>
                  <a:moveTo>
                    <a:pt x="655" y="0"/>
                  </a:moveTo>
                  <a:cubicBezTo>
                    <a:pt x="596" y="0"/>
                    <a:pt x="549" y="24"/>
                    <a:pt x="501" y="48"/>
                  </a:cubicBezTo>
                  <a:cubicBezTo>
                    <a:pt x="301" y="181"/>
                    <a:pt x="168" y="381"/>
                    <a:pt x="134" y="581"/>
                  </a:cubicBezTo>
                  <a:cubicBezTo>
                    <a:pt x="34" y="815"/>
                    <a:pt x="1" y="1048"/>
                    <a:pt x="1" y="1315"/>
                  </a:cubicBezTo>
                  <a:lnTo>
                    <a:pt x="1" y="1682"/>
                  </a:lnTo>
                  <a:cubicBezTo>
                    <a:pt x="1" y="1849"/>
                    <a:pt x="34" y="2016"/>
                    <a:pt x="68" y="2182"/>
                  </a:cubicBezTo>
                  <a:cubicBezTo>
                    <a:pt x="134" y="2316"/>
                    <a:pt x="201" y="2383"/>
                    <a:pt x="268" y="2416"/>
                  </a:cubicBezTo>
                  <a:cubicBezTo>
                    <a:pt x="335" y="2416"/>
                    <a:pt x="435" y="2416"/>
                    <a:pt x="501" y="2383"/>
                  </a:cubicBezTo>
                  <a:cubicBezTo>
                    <a:pt x="668" y="2249"/>
                    <a:pt x="802" y="2049"/>
                    <a:pt x="868" y="1849"/>
                  </a:cubicBezTo>
                  <a:cubicBezTo>
                    <a:pt x="935" y="1615"/>
                    <a:pt x="1002" y="1382"/>
                    <a:pt x="1002" y="1115"/>
                  </a:cubicBezTo>
                  <a:lnTo>
                    <a:pt x="1002" y="748"/>
                  </a:lnTo>
                  <a:cubicBezTo>
                    <a:pt x="1002" y="581"/>
                    <a:pt x="968" y="414"/>
                    <a:pt x="902" y="248"/>
                  </a:cubicBezTo>
                  <a:cubicBezTo>
                    <a:pt x="868" y="148"/>
                    <a:pt x="802" y="81"/>
                    <a:pt x="735" y="14"/>
                  </a:cubicBezTo>
                  <a:cubicBezTo>
                    <a:pt x="706" y="4"/>
                    <a:pt x="679" y="0"/>
                    <a:pt x="655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7" name="Google Shape;1477;p114"/>
            <p:cNvSpPr/>
            <p:nvPr/>
          </p:nvSpPr>
          <p:spPr>
            <a:xfrm>
              <a:off x="3635275" y="1052225"/>
              <a:ext cx="9200" cy="12975"/>
            </a:xfrm>
            <a:custGeom>
              <a:rect b="b" l="l" r="r" t="t"/>
              <a:pathLst>
                <a:path extrusionOk="0" h="519" w="368">
                  <a:moveTo>
                    <a:pt x="246" y="1"/>
                  </a:moveTo>
                  <a:cubicBezTo>
                    <a:pt x="225" y="1"/>
                    <a:pt x="200" y="9"/>
                    <a:pt x="167" y="26"/>
                  </a:cubicBezTo>
                  <a:cubicBezTo>
                    <a:pt x="134" y="59"/>
                    <a:pt x="67" y="93"/>
                    <a:pt x="34" y="159"/>
                  </a:cubicBezTo>
                  <a:cubicBezTo>
                    <a:pt x="34" y="226"/>
                    <a:pt x="0" y="293"/>
                    <a:pt x="0" y="360"/>
                  </a:cubicBezTo>
                  <a:cubicBezTo>
                    <a:pt x="0" y="393"/>
                    <a:pt x="0" y="460"/>
                    <a:pt x="34" y="493"/>
                  </a:cubicBezTo>
                  <a:cubicBezTo>
                    <a:pt x="50" y="510"/>
                    <a:pt x="75" y="518"/>
                    <a:pt x="100" y="518"/>
                  </a:cubicBezTo>
                  <a:cubicBezTo>
                    <a:pt x="125" y="518"/>
                    <a:pt x="150" y="510"/>
                    <a:pt x="167" y="493"/>
                  </a:cubicBezTo>
                  <a:cubicBezTo>
                    <a:pt x="234" y="460"/>
                    <a:pt x="267" y="393"/>
                    <a:pt x="300" y="360"/>
                  </a:cubicBezTo>
                  <a:cubicBezTo>
                    <a:pt x="334" y="293"/>
                    <a:pt x="334" y="226"/>
                    <a:pt x="334" y="159"/>
                  </a:cubicBezTo>
                  <a:cubicBezTo>
                    <a:pt x="367" y="93"/>
                    <a:pt x="334" y="59"/>
                    <a:pt x="300" y="26"/>
                  </a:cubicBezTo>
                  <a:cubicBezTo>
                    <a:pt x="284" y="9"/>
                    <a:pt x="267" y="1"/>
                    <a:pt x="246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8" name="Google Shape;1478;p114"/>
            <p:cNvSpPr/>
            <p:nvPr/>
          </p:nvSpPr>
          <p:spPr>
            <a:xfrm>
              <a:off x="3662775" y="985525"/>
              <a:ext cx="25050" cy="62900"/>
            </a:xfrm>
            <a:custGeom>
              <a:rect b="b" l="l" r="r" t="t"/>
              <a:pathLst>
                <a:path extrusionOk="0" h="2516" w="1002">
                  <a:moveTo>
                    <a:pt x="564" y="367"/>
                  </a:moveTo>
                  <a:cubicBezTo>
                    <a:pt x="593" y="367"/>
                    <a:pt x="618" y="376"/>
                    <a:pt x="635" y="392"/>
                  </a:cubicBezTo>
                  <a:cubicBezTo>
                    <a:pt x="701" y="459"/>
                    <a:pt x="735" y="559"/>
                    <a:pt x="768" y="659"/>
                  </a:cubicBezTo>
                  <a:cubicBezTo>
                    <a:pt x="735" y="893"/>
                    <a:pt x="635" y="1093"/>
                    <a:pt x="468" y="1226"/>
                  </a:cubicBezTo>
                  <a:cubicBezTo>
                    <a:pt x="455" y="1252"/>
                    <a:pt x="433" y="1263"/>
                    <a:pt x="410" y="1263"/>
                  </a:cubicBezTo>
                  <a:cubicBezTo>
                    <a:pt x="373" y="1263"/>
                    <a:pt x="335" y="1234"/>
                    <a:pt x="335" y="1193"/>
                  </a:cubicBezTo>
                  <a:cubicBezTo>
                    <a:pt x="268" y="1126"/>
                    <a:pt x="234" y="1026"/>
                    <a:pt x="234" y="926"/>
                  </a:cubicBezTo>
                  <a:cubicBezTo>
                    <a:pt x="234" y="826"/>
                    <a:pt x="268" y="693"/>
                    <a:pt x="301" y="592"/>
                  </a:cubicBezTo>
                  <a:cubicBezTo>
                    <a:pt x="335" y="492"/>
                    <a:pt x="401" y="426"/>
                    <a:pt x="468" y="392"/>
                  </a:cubicBezTo>
                  <a:cubicBezTo>
                    <a:pt x="501" y="376"/>
                    <a:pt x="535" y="367"/>
                    <a:pt x="564" y="367"/>
                  </a:cubicBezTo>
                  <a:close/>
                  <a:moveTo>
                    <a:pt x="618" y="0"/>
                  </a:moveTo>
                  <a:cubicBezTo>
                    <a:pt x="568" y="0"/>
                    <a:pt x="518" y="9"/>
                    <a:pt x="468" y="25"/>
                  </a:cubicBezTo>
                  <a:cubicBezTo>
                    <a:pt x="301" y="159"/>
                    <a:pt x="168" y="326"/>
                    <a:pt x="101" y="526"/>
                  </a:cubicBezTo>
                  <a:cubicBezTo>
                    <a:pt x="34" y="693"/>
                    <a:pt x="1" y="893"/>
                    <a:pt x="1" y="1059"/>
                  </a:cubicBezTo>
                  <a:cubicBezTo>
                    <a:pt x="1" y="1226"/>
                    <a:pt x="34" y="1393"/>
                    <a:pt x="168" y="1526"/>
                  </a:cubicBezTo>
                  <a:cubicBezTo>
                    <a:pt x="211" y="1591"/>
                    <a:pt x="282" y="1628"/>
                    <a:pt x="354" y="1628"/>
                  </a:cubicBezTo>
                  <a:cubicBezTo>
                    <a:pt x="393" y="1628"/>
                    <a:pt x="433" y="1617"/>
                    <a:pt x="468" y="1593"/>
                  </a:cubicBezTo>
                  <a:cubicBezTo>
                    <a:pt x="535" y="1560"/>
                    <a:pt x="568" y="1493"/>
                    <a:pt x="635" y="1460"/>
                  </a:cubicBezTo>
                  <a:cubicBezTo>
                    <a:pt x="668" y="1360"/>
                    <a:pt x="735" y="1293"/>
                    <a:pt x="768" y="1193"/>
                  </a:cubicBezTo>
                  <a:lnTo>
                    <a:pt x="768" y="1193"/>
                  </a:lnTo>
                  <a:cubicBezTo>
                    <a:pt x="768" y="1393"/>
                    <a:pt x="701" y="1593"/>
                    <a:pt x="601" y="1793"/>
                  </a:cubicBezTo>
                  <a:cubicBezTo>
                    <a:pt x="535" y="1927"/>
                    <a:pt x="401" y="2060"/>
                    <a:pt x="268" y="2160"/>
                  </a:cubicBezTo>
                  <a:lnTo>
                    <a:pt x="201" y="2160"/>
                  </a:lnTo>
                  <a:cubicBezTo>
                    <a:pt x="184" y="2144"/>
                    <a:pt x="168" y="2135"/>
                    <a:pt x="155" y="2135"/>
                  </a:cubicBezTo>
                  <a:cubicBezTo>
                    <a:pt x="143" y="2135"/>
                    <a:pt x="134" y="2144"/>
                    <a:pt x="134" y="2160"/>
                  </a:cubicBezTo>
                  <a:cubicBezTo>
                    <a:pt x="101" y="2160"/>
                    <a:pt x="68" y="2194"/>
                    <a:pt x="34" y="2227"/>
                  </a:cubicBezTo>
                  <a:cubicBezTo>
                    <a:pt x="34" y="2294"/>
                    <a:pt x="1" y="2327"/>
                    <a:pt x="1" y="2394"/>
                  </a:cubicBezTo>
                  <a:cubicBezTo>
                    <a:pt x="1" y="2460"/>
                    <a:pt x="34" y="2494"/>
                    <a:pt x="68" y="2494"/>
                  </a:cubicBezTo>
                  <a:cubicBezTo>
                    <a:pt x="82" y="2508"/>
                    <a:pt x="107" y="2516"/>
                    <a:pt x="136" y="2516"/>
                  </a:cubicBezTo>
                  <a:cubicBezTo>
                    <a:pt x="178" y="2516"/>
                    <a:pt x="229" y="2500"/>
                    <a:pt x="268" y="2460"/>
                  </a:cubicBezTo>
                  <a:cubicBezTo>
                    <a:pt x="468" y="2327"/>
                    <a:pt x="635" y="2160"/>
                    <a:pt x="735" y="1960"/>
                  </a:cubicBezTo>
                  <a:cubicBezTo>
                    <a:pt x="902" y="1660"/>
                    <a:pt x="1002" y="1293"/>
                    <a:pt x="1002" y="926"/>
                  </a:cubicBezTo>
                  <a:cubicBezTo>
                    <a:pt x="1002" y="759"/>
                    <a:pt x="968" y="559"/>
                    <a:pt x="935" y="359"/>
                  </a:cubicBezTo>
                  <a:cubicBezTo>
                    <a:pt x="935" y="226"/>
                    <a:pt x="868" y="125"/>
                    <a:pt x="768" y="25"/>
                  </a:cubicBezTo>
                  <a:cubicBezTo>
                    <a:pt x="718" y="9"/>
                    <a:pt x="668" y="0"/>
                    <a:pt x="61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9" name="Google Shape;1479;p114"/>
            <p:cNvSpPr/>
            <p:nvPr/>
          </p:nvSpPr>
          <p:spPr>
            <a:xfrm>
              <a:off x="3698650" y="965300"/>
              <a:ext cx="19200" cy="32550"/>
            </a:xfrm>
            <a:custGeom>
              <a:rect b="b" l="l" r="r" t="t"/>
              <a:pathLst>
                <a:path extrusionOk="0" h="1302" w="768">
                  <a:moveTo>
                    <a:pt x="768" y="0"/>
                  </a:moveTo>
                  <a:lnTo>
                    <a:pt x="501" y="167"/>
                  </a:lnTo>
                  <a:lnTo>
                    <a:pt x="567" y="934"/>
                  </a:lnTo>
                  <a:cubicBezTo>
                    <a:pt x="567" y="1001"/>
                    <a:pt x="567" y="1035"/>
                    <a:pt x="601" y="1035"/>
                  </a:cubicBezTo>
                  <a:lnTo>
                    <a:pt x="634" y="1035"/>
                  </a:lnTo>
                  <a:cubicBezTo>
                    <a:pt x="667" y="1001"/>
                    <a:pt x="667" y="1001"/>
                    <a:pt x="667" y="968"/>
                  </a:cubicBezTo>
                  <a:cubicBezTo>
                    <a:pt x="701" y="934"/>
                    <a:pt x="701" y="901"/>
                    <a:pt x="701" y="868"/>
                  </a:cubicBezTo>
                  <a:lnTo>
                    <a:pt x="768" y="0"/>
                  </a:lnTo>
                  <a:close/>
                  <a:moveTo>
                    <a:pt x="301" y="267"/>
                  </a:moveTo>
                  <a:lnTo>
                    <a:pt x="0" y="434"/>
                  </a:lnTo>
                  <a:lnTo>
                    <a:pt x="100" y="1201"/>
                  </a:lnTo>
                  <a:cubicBezTo>
                    <a:pt x="100" y="1235"/>
                    <a:pt x="100" y="1268"/>
                    <a:pt x="100" y="1301"/>
                  </a:cubicBezTo>
                  <a:lnTo>
                    <a:pt x="167" y="1301"/>
                  </a:lnTo>
                  <a:cubicBezTo>
                    <a:pt x="167" y="1268"/>
                    <a:pt x="200" y="1268"/>
                    <a:pt x="200" y="1235"/>
                  </a:cubicBezTo>
                  <a:cubicBezTo>
                    <a:pt x="234" y="1201"/>
                    <a:pt x="234" y="1168"/>
                    <a:pt x="234" y="1135"/>
                  </a:cubicBezTo>
                  <a:lnTo>
                    <a:pt x="301" y="267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0" name="Google Shape;1480;p114"/>
            <p:cNvSpPr/>
            <p:nvPr/>
          </p:nvSpPr>
          <p:spPr>
            <a:xfrm>
              <a:off x="3728675" y="960300"/>
              <a:ext cx="32550" cy="49850"/>
            </a:xfrm>
            <a:custGeom>
              <a:rect b="b" l="l" r="r" t="t"/>
              <a:pathLst>
                <a:path extrusionOk="0" h="1994" w="1302">
                  <a:moveTo>
                    <a:pt x="134" y="0"/>
                  </a:moveTo>
                  <a:cubicBezTo>
                    <a:pt x="100" y="34"/>
                    <a:pt x="67" y="67"/>
                    <a:pt x="34" y="100"/>
                  </a:cubicBezTo>
                  <a:cubicBezTo>
                    <a:pt x="34" y="167"/>
                    <a:pt x="0" y="200"/>
                    <a:pt x="0" y="267"/>
                  </a:cubicBezTo>
                  <a:cubicBezTo>
                    <a:pt x="0" y="267"/>
                    <a:pt x="0" y="301"/>
                    <a:pt x="0" y="334"/>
                  </a:cubicBezTo>
                  <a:cubicBezTo>
                    <a:pt x="34" y="367"/>
                    <a:pt x="67" y="367"/>
                    <a:pt x="100" y="367"/>
                  </a:cubicBezTo>
                  <a:lnTo>
                    <a:pt x="834" y="601"/>
                  </a:lnTo>
                  <a:lnTo>
                    <a:pt x="67" y="1635"/>
                  </a:lnTo>
                  <a:cubicBezTo>
                    <a:pt x="34" y="1668"/>
                    <a:pt x="34" y="1735"/>
                    <a:pt x="0" y="1768"/>
                  </a:cubicBezTo>
                  <a:cubicBezTo>
                    <a:pt x="0" y="1802"/>
                    <a:pt x="0" y="1835"/>
                    <a:pt x="0" y="1868"/>
                  </a:cubicBezTo>
                  <a:cubicBezTo>
                    <a:pt x="0" y="1902"/>
                    <a:pt x="0" y="1968"/>
                    <a:pt x="34" y="1968"/>
                  </a:cubicBezTo>
                  <a:cubicBezTo>
                    <a:pt x="50" y="1985"/>
                    <a:pt x="67" y="1993"/>
                    <a:pt x="79" y="1993"/>
                  </a:cubicBezTo>
                  <a:cubicBezTo>
                    <a:pt x="92" y="1993"/>
                    <a:pt x="100" y="1985"/>
                    <a:pt x="100" y="1968"/>
                  </a:cubicBezTo>
                  <a:cubicBezTo>
                    <a:pt x="134" y="1935"/>
                    <a:pt x="167" y="1902"/>
                    <a:pt x="200" y="1868"/>
                  </a:cubicBezTo>
                  <a:lnTo>
                    <a:pt x="1301" y="301"/>
                  </a:lnTo>
                  <a:lnTo>
                    <a:pt x="234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1" name="Google Shape;1481;p114"/>
            <p:cNvSpPr/>
            <p:nvPr/>
          </p:nvSpPr>
          <p:spPr>
            <a:xfrm>
              <a:off x="1857325" y="2129475"/>
              <a:ext cx="32550" cy="50050"/>
            </a:xfrm>
            <a:custGeom>
              <a:rect b="b" l="l" r="r" t="t"/>
              <a:pathLst>
                <a:path extrusionOk="0" h="2002" w="1302">
                  <a:moveTo>
                    <a:pt x="1168" y="0"/>
                  </a:moveTo>
                  <a:cubicBezTo>
                    <a:pt x="1135" y="34"/>
                    <a:pt x="1102" y="67"/>
                    <a:pt x="1102" y="100"/>
                  </a:cubicBezTo>
                  <a:lnTo>
                    <a:pt x="1" y="1668"/>
                  </a:lnTo>
                  <a:lnTo>
                    <a:pt x="1102" y="2002"/>
                  </a:lnTo>
                  <a:lnTo>
                    <a:pt x="1202" y="2002"/>
                  </a:lnTo>
                  <a:cubicBezTo>
                    <a:pt x="1235" y="1968"/>
                    <a:pt x="1268" y="1935"/>
                    <a:pt x="1268" y="1868"/>
                  </a:cubicBezTo>
                  <a:cubicBezTo>
                    <a:pt x="1302" y="1835"/>
                    <a:pt x="1302" y="1801"/>
                    <a:pt x="1302" y="1735"/>
                  </a:cubicBezTo>
                  <a:cubicBezTo>
                    <a:pt x="1302" y="1701"/>
                    <a:pt x="1302" y="1668"/>
                    <a:pt x="1302" y="1668"/>
                  </a:cubicBezTo>
                  <a:cubicBezTo>
                    <a:pt x="1268" y="1635"/>
                    <a:pt x="1235" y="1601"/>
                    <a:pt x="1235" y="1601"/>
                  </a:cubicBezTo>
                  <a:lnTo>
                    <a:pt x="501" y="1401"/>
                  </a:lnTo>
                  <a:lnTo>
                    <a:pt x="1202" y="367"/>
                  </a:lnTo>
                  <a:cubicBezTo>
                    <a:pt x="1235" y="300"/>
                    <a:pt x="1268" y="267"/>
                    <a:pt x="1268" y="234"/>
                  </a:cubicBezTo>
                  <a:cubicBezTo>
                    <a:pt x="1302" y="200"/>
                    <a:pt x="1302" y="167"/>
                    <a:pt x="1302" y="134"/>
                  </a:cubicBezTo>
                  <a:cubicBezTo>
                    <a:pt x="1302" y="67"/>
                    <a:pt x="1302" y="34"/>
                    <a:pt x="126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114"/>
            <p:cNvSpPr/>
            <p:nvPr/>
          </p:nvSpPr>
          <p:spPr>
            <a:xfrm>
              <a:off x="1894025" y="2120300"/>
              <a:ext cx="31725" cy="50050"/>
            </a:xfrm>
            <a:custGeom>
              <a:rect b="b" l="l" r="r" t="t"/>
              <a:pathLst>
                <a:path extrusionOk="0" h="2002" w="1269">
                  <a:moveTo>
                    <a:pt x="1135" y="0"/>
                  </a:moveTo>
                  <a:lnTo>
                    <a:pt x="801" y="200"/>
                  </a:lnTo>
                  <a:cubicBezTo>
                    <a:pt x="768" y="234"/>
                    <a:pt x="734" y="267"/>
                    <a:pt x="701" y="300"/>
                  </a:cubicBezTo>
                  <a:cubicBezTo>
                    <a:pt x="668" y="367"/>
                    <a:pt x="668" y="401"/>
                    <a:pt x="668" y="467"/>
                  </a:cubicBezTo>
                  <a:cubicBezTo>
                    <a:pt x="668" y="501"/>
                    <a:pt x="668" y="534"/>
                    <a:pt x="701" y="567"/>
                  </a:cubicBezTo>
                  <a:cubicBezTo>
                    <a:pt x="701" y="567"/>
                    <a:pt x="768" y="567"/>
                    <a:pt x="801" y="534"/>
                  </a:cubicBezTo>
                  <a:lnTo>
                    <a:pt x="901" y="501"/>
                  </a:lnTo>
                  <a:lnTo>
                    <a:pt x="901" y="1201"/>
                  </a:lnTo>
                  <a:cubicBezTo>
                    <a:pt x="834" y="1301"/>
                    <a:pt x="768" y="1401"/>
                    <a:pt x="701" y="1468"/>
                  </a:cubicBezTo>
                  <a:cubicBezTo>
                    <a:pt x="668" y="1535"/>
                    <a:pt x="601" y="1568"/>
                    <a:pt x="534" y="1601"/>
                  </a:cubicBezTo>
                  <a:cubicBezTo>
                    <a:pt x="512" y="1601"/>
                    <a:pt x="490" y="1616"/>
                    <a:pt x="467" y="1616"/>
                  </a:cubicBezTo>
                  <a:cubicBezTo>
                    <a:pt x="456" y="1616"/>
                    <a:pt x="445" y="1612"/>
                    <a:pt x="434" y="1601"/>
                  </a:cubicBezTo>
                  <a:cubicBezTo>
                    <a:pt x="401" y="1568"/>
                    <a:pt x="401" y="1535"/>
                    <a:pt x="401" y="1468"/>
                  </a:cubicBezTo>
                  <a:lnTo>
                    <a:pt x="401" y="434"/>
                  </a:lnTo>
                  <a:lnTo>
                    <a:pt x="134" y="567"/>
                  </a:lnTo>
                  <a:cubicBezTo>
                    <a:pt x="101" y="601"/>
                    <a:pt x="67" y="634"/>
                    <a:pt x="34" y="701"/>
                  </a:cubicBezTo>
                  <a:cubicBezTo>
                    <a:pt x="0" y="734"/>
                    <a:pt x="0" y="767"/>
                    <a:pt x="0" y="834"/>
                  </a:cubicBezTo>
                  <a:cubicBezTo>
                    <a:pt x="0" y="901"/>
                    <a:pt x="0" y="901"/>
                    <a:pt x="34" y="934"/>
                  </a:cubicBezTo>
                  <a:cubicBezTo>
                    <a:pt x="34" y="951"/>
                    <a:pt x="50" y="959"/>
                    <a:pt x="71" y="959"/>
                  </a:cubicBezTo>
                  <a:cubicBezTo>
                    <a:pt x="92" y="959"/>
                    <a:pt x="117" y="951"/>
                    <a:pt x="134" y="934"/>
                  </a:cubicBezTo>
                  <a:lnTo>
                    <a:pt x="167" y="901"/>
                  </a:lnTo>
                  <a:lnTo>
                    <a:pt x="167" y="1668"/>
                  </a:lnTo>
                  <a:cubicBezTo>
                    <a:pt x="167" y="1735"/>
                    <a:pt x="201" y="1802"/>
                    <a:pt x="201" y="1868"/>
                  </a:cubicBezTo>
                  <a:cubicBezTo>
                    <a:pt x="234" y="1935"/>
                    <a:pt x="267" y="1968"/>
                    <a:pt x="334" y="2002"/>
                  </a:cubicBezTo>
                  <a:cubicBezTo>
                    <a:pt x="401" y="2002"/>
                    <a:pt x="467" y="2002"/>
                    <a:pt x="534" y="1968"/>
                  </a:cubicBezTo>
                  <a:cubicBezTo>
                    <a:pt x="601" y="1935"/>
                    <a:pt x="668" y="1868"/>
                    <a:pt x="701" y="1835"/>
                  </a:cubicBezTo>
                  <a:cubicBezTo>
                    <a:pt x="768" y="1768"/>
                    <a:pt x="834" y="1701"/>
                    <a:pt x="901" y="1635"/>
                  </a:cubicBezTo>
                  <a:lnTo>
                    <a:pt x="901" y="1701"/>
                  </a:lnTo>
                  <a:lnTo>
                    <a:pt x="1101" y="1568"/>
                  </a:lnTo>
                  <a:cubicBezTo>
                    <a:pt x="1168" y="1535"/>
                    <a:pt x="1201" y="1501"/>
                    <a:pt x="1235" y="1468"/>
                  </a:cubicBezTo>
                  <a:cubicBezTo>
                    <a:pt x="1235" y="1401"/>
                    <a:pt x="1268" y="1368"/>
                    <a:pt x="1268" y="1335"/>
                  </a:cubicBezTo>
                  <a:cubicBezTo>
                    <a:pt x="1268" y="1268"/>
                    <a:pt x="1268" y="1234"/>
                    <a:pt x="1235" y="1201"/>
                  </a:cubicBezTo>
                  <a:cubicBezTo>
                    <a:pt x="1218" y="1184"/>
                    <a:pt x="1201" y="1176"/>
                    <a:pt x="1185" y="1176"/>
                  </a:cubicBezTo>
                  <a:cubicBezTo>
                    <a:pt x="1168" y="1176"/>
                    <a:pt x="1151" y="1184"/>
                    <a:pt x="1135" y="1201"/>
                  </a:cubicBezTo>
                  <a:lnTo>
                    <a:pt x="1135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3" name="Google Shape;1483;p114"/>
            <p:cNvSpPr/>
            <p:nvPr/>
          </p:nvSpPr>
          <p:spPr>
            <a:xfrm>
              <a:off x="1930725" y="2100700"/>
              <a:ext cx="29200" cy="52775"/>
            </a:xfrm>
            <a:custGeom>
              <a:rect b="b" l="l" r="r" t="t"/>
              <a:pathLst>
                <a:path extrusionOk="0" h="2111" w="1168">
                  <a:moveTo>
                    <a:pt x="988" y="0"/>
                  </a:moveTo>
                  <a:cubicBezTo>
                    <a:pt x="951" y="0"/>
                    <a:pt x="917" y="17"/>
                    <a:pt x="901" y="50"/>
                  </a:cubicBezTo>
                  <a:cubicBezTo>
                    <a:pt x="834" y="84"/>
                    <a:pt x="767" y="117"/>
                    <a:pt x="734" y="184"/>
                  </a:cubicBezTo>
                  <a:cubicBezTo>
                    <a:pt x="634" y="284"/>
                    <a:pt x="567" y="417"/>
                    <a:pt x="501" y="517"/>
                  </a:cubicBezTo>
                  <a:lnTo>
                    <a:pt x="501" y="317"/>
                  </a:lnTo>
                  <a:lnTo>
                    <a:pt x="200" y="517"/>
                  </a:lnTo>
                  <a:cubicBezTo>
                    <a:pt x="134" y="517"/>
                    <a:pt x="100" y="584"/>
                    <a:pt x="67" y="617"/>
                  </a:cubicBezTo>
                  <a:cubicBezTo>
                    <a:pt x="67" y="651"/>
                    <a:pt x="34" y="718"/>
                    <a:pt x="34" y="751"/>
                  </a:cubicBezTo>
                  <a:cubicBezTo>
                    <a:pt x="34" y="818"/>
                    <a:pt x="67" y="851"/>
                    <a:pt x="67" y="884"/>
                  </a:cubicBezTo>
                  <a:cubicBezTo>
                    <a:pt x="100" y="884"/>
                    <a:pt x="134" y="884"/>
                    <a:pt x="200" y="851"/>
                  </a:cubicBezTo>
                  <a:lnTo>
                    <a:pt x="267" y="818"/>
                  </a:lnTo>
                  <a:lnTo>
                    <a:pt x="267" y="1652"/>
                  </a:lnTo>
                  <a:lnTo>
                    <a:pt x="134" y="1718"/>
                  </a:lnTo>
                  <a:cubicBezTo>
                    <a:pt x="34" y="1785"/>
                    <a:pt x="0" y="1885"/>
                    <a:pt x="0" y="1985"/>
                  </a:cubicBezTo>
                  <a:cubicBezTo>
                    <a:pt x="0" y="2018"/>
                    <a:pt x="0" y="2052"/>
                    <a:pt x="34" y="2085"/>
                  </a:cubicBezTo>
                  <a:cubicBezTo>
                    <a:pt x="50" y="2102"/>
                    <a:pt x="67" y="2110"/>
                    <a:pt x="84" y="2110"/>
                  </a:cubicBezTo>
                  <a:cubicBezTo>
                    <a:pt x="100" y="2110"/>
                    <a:pt x="117" y="2102"/>
                    <a:pt x="134" y="2085"/>
                  </a:cubicBezTo>
                  <a:lnTo>
                    <a:pt x="834" y="1685"/>
                  </a:lnTo>
                  <a:cubicBezTo>
                    <a:pt x="867" y="1652"/>
                    <a:pt x="901" y="1618"/>
                    <a:pt x="934" y="1585"/>
                  </a:cubicBezTo>
                  <a:cubicBezTo>
                    <a:pt x="968" y="1518"/>
                    <a:pt x="968" y="1485"/>
                    <a:pt x="968" y="1418"/>
                  </a:cubicBezTo>
                  <a:cubicBezTo>
                    <a:pt x="968" y="1385"/>
                    <a:pt x="968" y="1351"/>
                    <a:pt x="934" y="1318"/>
                  </a:cubicBezTo>
                  <a:cubicBezTo>
                    <a:pt x="934" y="1318"/>
                    <a:pt x="867" y="1318"/>
                    <a:pt x="834" y="1351"/>
                  </a:cubicBezTo>
                  <a:lnTo>
                    <a:pt x="501" y="1518"/>
                  </a:lnTo>
                  <a:lnTo>
                    <a:pt x="501" y="1018"/>
                  </a:lnTo>
                  <a:cubicBezTo>
                    <a:pt x="567" y="851"/>
                    <a:pt x="667" y="718"/>
                    <a:pt x="734" y="584"/>
                  </a:cubicBezTo>
                  <a:cubicBezTo>
                    <a:pt x="767" y="517"/>
                    <a:pt x="834" y="451"/>
                    <a:pt x="867" y="417"/>
                  </a:cubicBezTo>
                  <a:cubicBezTo>
                    <a:pt x="884" y="401"/>
                    <a:pt x="901" y="392"/>
                    <a:pt x="917" y="392"/>
                  </a:cubicBezTo>
                  <a:cubicBezTo>
                    <a:pt x="934" y="392"/>
                    <a:pt x="951" y="401"/>
                    <a:pt x="968" y="417"/>
                  </a:cubicBezTo>
                  <a:lnTo>
                    <a:pt x="1068" y="417"/>
                  </a:lnTo>
                  <a:cubicBezTo>
                    <a:pt x="1101" y="384"/>
                    <a:pt x="1134" y="351"/>
                    <a:pt x="1134" y="317"/>
                  </a:cubicBezTo>
                  <a:cubicBezTo>
                    <a:pt x="1168" y="284"/>
                    <a:pt x="1168" y="217"/>
                    <a:pt x="1168" y="184"/>
                  </a:cubicBezTo>
                  <a:cubicBezTo>
                    <a:pt x="1168" y="117"/>
                    <a:pt x="1134" y="50"/>
                    <a:pt x="1101" y="50"/>
                  </a:cubicBezTo>
                  <a:cubicBezTo>
                    <a:pt x="1068" y="17"/>
                    <a:pt x="1026" y="0"/>
                    <a:pt x="98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4" name="Google Shape;1484;p114"/>
            <p:cNvSpPr/>
            <p:nvPr/>
          </p:nvSpPr>
          <p:spPr>
            <a:xfrm>
              <a:off x="1965750" y="2069425"/>
              <a:ext cx="27525" cy="63200"/>
            </a:xfrm>
            <a:custGeom>
              <a:rect b="b" l="l" r="r" t="t"/>
              <a:pathLst>
                <a:path extrusionOk="0" h="2528" w="1101">
                  <a:moveTo>
                    <a:pt x="634" y="0"/>
                  </a:moveTo>
                  <a:lnTo>
                    <a:pt x="267" y="201"/>
                  </a:lnTo>
                  <a:cubicBezTo>
                    <a:pt x="200" y="234"/>
                    <a:pt x="167" y="267"/>
                    <a:pt x="134" y="334"/>
                  </a:cubicBezTo>
                  <a:cubicBezTo>
                    <a:pt x="100" y="367"/>
                    <a:pt x="100" y="434"/>
                    <a:pt x="100" y="467"/>
                  </a:cubicBezTo>
                  <a:cubicBezTo>
                    <a:pt x="100" y="501"/>
                    <a:pt x="100" y="568"/>
                    <a:pt x="134" y="568"/>
                  </a:cubicBezTo>
                  <a:cubicBezTo>
                    <a:pt x="148" y="596"/>
                    <a:pt x="162" y="606"/>
                    <a:pt x="178" y="606"/>
                  </a:cubicBezTo>
                  <a:cubicBezTo>
                    <a:pt x="201" y="606"/>
                    <a:pt x="228" y="587"/>
                    <a:pt x="267" y="568"/>
                  </a:cubicBezTo>
                  <a:lnTo>
                    <a:pt x="434" y="467"/>
                  </a:lnTo>
                  <a:lnTo>
                    <a:pt x="434" y="2002"/>
                  </a:lnTo>
                  <a:lnTo>
                    <a:pt x="167" y="2135"/>
                  </a:lnTo>
                  <a:cubicBezTo>
                    <a:pt x="100" y="2169"/>
                    <a:pt x="67" y="2202"/>
                    <a:pt x="34" y="2269"/>
                  </a:cubicBezTo>
                  <a:cubicBezTo>
                    <a:pt x="34" y="2302"/>
                    <a:pt x="0" y="2335"/>
                    <a:pt x="0" y="2402"/>
                  </a:cubicBezTo>
                  <a:cubicBezTo>
                    <a:pt x="0" y="2436"/>
                    <a:pt x="34" y="2469"/>
                    <a:pt x="34" y="2502"/>
                  </a:cubicBezTo>
                  <a:cubicBezTo>
                    <a:pt x="50" y="2519"/>
                    <a:pt x="67" y="2527"/>
                    <a:pt x="88" y="2527"/>
                  </a:cubicBezTo>
                  <a:cubicBezTo>
                    <a:pt x="109" y="2527"/>
                    <a:pt x="134" y="2519"/>
                    <a:pt x="167" y="2502"/>
                  </a:cubicBezTo>
                  <a:lnTo>
                    <a:pt x="934" y="2069"/>
                  </a:lnTo>
                  <a:cubicBezTo>
                    <a:pt x="968" y="2035"/>
                    <a:pt x="1034" y="2002"/>
                    <a:pt x="1068" y="1935"/>
                  </a:cubicBezTo>
                  <a:cubicBezTo>
                    <a:pt x="1068" y="1902"/>
                    <a:pt x="1068" y="1835"/>
                    <a:pt x="1101" y="1802"/>
                  </a:cubicBezTo>
                  <a:cubicBezTo>
                    <a:pt x="1101" y="1768"/>
                    <a:pt x="1068" y="1702"/>
                    <a:pt x="1034" y="1702"/>
                  </a:cubicBezTo>
                  <a:cubicBezTo>
                    <a:pt x="1018" y="1685"/>
                    <a:pt x="1001" y="1677"/>
                    <a:pt x="980" y="1677"/>
                  </a:cubicBezTo>
                  <a:cubicBezTo>
                    <a:pt x="959" y="1677"/>
                    <a:pt x="934" y="1685"/>
                    <a:pt x="901" y="1702"/>
                  </a:cubicBezTo>
                  <a:lnTo>
                    <a:pt x="634" y="1868"/>
                  </a:lnTo>
                  <a:lnTo>
                    <a:pt x="634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5" name="Google Shape;1485;p114"/>
            <p:cNvSpPr/>
            <p:nvPr/>
          </p:nvSpPr>
          <p:spPr>
            <a:xfrm>
              <a:off x="1999100" y="2063575"/>
              <a:ext cx="32550" cy="49875"/>
            </a:xfrm>
            <a:custGeom>
              <a:rect b="b" l="l" r="r" t="t"/>
              <a:pathLst>
                <a:path extrusionOk="0" h="1995" w="1302">
                  <a:moveTo>
                    <a:pt x="134" y="1"/>
                  </a:moveTo>
                  <a:cubicBezTo>
                    <a:pt x="101" y="34"/>
                    <a:pt x="67" y="68"/>
                    <a:pt x="34" y="101"/>
                  </a:cubicBezTo>
                  <a:cubicBezTo>
                    <a:pt x="34" y="134"/>
                    <a:pt x="0" y="201"/>
                    <a:pt x="0" y="234"/>
                  </a:cubicBezTo>
                  <a:cubicBezTo>
                    <a:pt x="0" y="268"/>
                    <a:pt x="0" y="301"/>
                    <a:pt x="0" y="335"/>
                  </a:cubicBezTo>
                  <a:cubicBezTo>
                    <a:pt x="34" y="335"/>
                    <a:pt x="67" y="368"/>
                    <a:pt x="101" y="368"/>
                  </a:cubicBezTo>
                  <a:lnTo>
                    <a:pt x="834" y="568"/>
                  </a:lnTo>
                  <a:lnTo>
                    <a:pt x="101" y="1635"/>
                  </a:lnTo>
                  <a:cubicBezTo>
                    <a:pt x="67" y="1669"/>
                    <a:pt x="34" y="1702"/>
                    <a:pt x="0" y="1769"/>
                  </a:cubicBezTo>
                  <a:cubicBezTo>
                    <a:pt x="0" y="1802"/>
                    <a:pt x="0" y="1836"/>
                    <a:pt x="0" y="1869"/>
                  </a:cubicBezTo>
                  <a:cubicBezTo>
                    <a:pt x="0" y="1902"/>
                    <a:pt x="34" y="1936"/>
                    <a:pt x="34" y="1969"/>
                  </a:cubicBezTo>
                  <a:cubicBezTo>
                    <a:pt x="50" y="1986"/>
                    <a:pt x="67" y="1994"/>
                    <a:pt x="84" y="1994"/>
                  </a:cubicBezTo>
                  <a:cubicBezTo>
                    <a:pt x="101" y="1994"/>
                    <a:pt x="117" y="1986"/>
                    <a:pt x="134" y="1969"/>
                  </a:cubicBezTo>
                  <a:cubicBezTo>
                    <a:pt x="167" y="1936"/>
                    <a:pt x="201" y="1902"/>
                    <a:pt x="201" y="1869"/>
                  </a:cubicBezTo>
                  <a:lnTo>
                    <a:pt x="1301" y="301"/>
                  </a:lnTo>
                  <a:lnTo>
                    <a:pt x="201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6" name="Google Shape;1486;p114"/>
            <p:cNvSpPr/>
            <p:nvPr/>
          </p:nvSpPr>
          <p:spPr>
            <a:xfrm>
              <a:off x="2027450" y="2136150"/>
              <a:ext cx="33375" cy="49850"/>
            </a:xfrm>
            <a:custGeom>
              <a:rect b="b" l="l" r="r" t="t"/>
              <a:pathLst>
                <a:path extrusionOk="0" h="1994" w="1335">
                  <a:moveTo>
                    <a:pt x="1201" y="0"/>
                  </a:moveTo>
                  <a:cubicBezTo>
                    <a:pt x="1168" y="33"/>
                    <a:pt x="1135" y="67"/>
                    <a:pt x="1135" y="100"/>
                  </a:cubicBezTo>
                  <a:lnTo>
                    <a:pt x="1" y="1668"/>
                  </a:lnTo>
                  <a:lnTo>
                    <a:pt x="1101" y="1968"/>
                  </a:lnTo>
                  <a:cubicBezTo>
                    <a:pt x="1118" y="1985"/>
                    <a:pt x="1135" y="1993"/>
                    <a:pt x="1151" y="1993"/>
                  </a:cubicBezTo>
                  <a:cubicBezTo>
                    <a:pt x="1168" y="1993"/>
                    <a:pt x="1185" y="1985"/>
                    <a:pt x="1201" y="1968"/>
                  </a:cubicBezTo>
                  <a:cubicBezTo>
                    <a:pt x="1235" y="1968"/>
                    <a:pt x="1235" y="1935"/>
                    <a:pt x="1268" y="1868"/>
                  </a:cubicBezTo>
                  <a:cubicBezTo>
                    <a:pt x="1302" y="1835"/>
                    <a:pt x="1302" y="1801"/>
                    <a:pt x="1302" y="1735"/>
                  </a:cubicBezTo>
                  <a:cubicBezTo>
                    <a:pt x="1302" y="1668"/>
                    <a:pt x="1268" y="1601"/>
                    <a:pt x="1201" y="1601"/>
                  </a:cubicBezTo>
                  <a:lnTo>
                    <a:pt x="468" y="1401"/>
                  </a:lnTo>
                  <a:lnTo>
                    <a:pt x="1268" y="367"/>
                  </a:lnTo>
                  <a:cubicBezTo>
                    <a:pt x="1268" y="300"/>
                    <a:pt x="1302" y="267"/>
                    <a:pt x="1335" y="234"/>
                  </a:cubicBezTo>
                  <a:cubicBezTo>
                    <a:pt x="1335" y="200"/>
                    <a:pt x="1335" y="167"/>
                    <a:pt x="1335" y="133"/>
                  </a:cubicBezTo>
                  <a:cubicBezTo>
                    <a:pt x="1335" y="67"/>
                    <a:pt x="1302" y="33"/>
                    <a:pt x="1302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7" name="Google Shape;1487;p114"/>
            <p:cNvSpPr/>
            <p:nvPr/>
          </p:nvSpPr>
          <p:spPr>
            <a:xfrm>
              <a:off x="2066650" y="2116125"/>
              <a:ext cx="26700" cy="62975"/>
            </a:xfrm>
            <a:custGeom>
              <a:rect b="b" l="l" r="r" t="t"/>
              <a:pathLst>
                <a:path extrusionOk="0" h="2519" w="1068">
                  <a:moveTo>
                    <a:pt x="634" y="0"/>
                  </a:moveTo>
                  <a:lnTo>
                    <a:pt x="234" y="201"/>
                  </a:lnTo>
                  <a:cubicBezTo>
                    <a:pt x="167" y="234"/>
                    <a:pt x="134" y="267"/>
                    <a:pt x="100" y="334"/>
                  </a:cubicBezTo>
                  <a:cubicBezTo>
                    <a:pt x="100" y="367"/>
                    <a:pt x="67" y="401"/>
                    <a:pt x="67" y="467"/>
                  </a:cubicBezTo>
                  <a:cubicBezTo>
                    <a:pt x="67" y="501"/>
                    <a:pt x="100" y="534"/>
                    <a:pt x="100" y="568"/>
                  </a:cubicBezTo>
                  <a:cubicBezTo>
                    <a:pt x="112" y="579"/>
                    <a:pt x="123" y="582"/>
                    <a:pt x="135" y="582"/>
                  </a:cubicBezTo>
                  <a:cubicBezTo>
                    <a:pt x="160" y="582"/>
                    <a:pt x="189" y="568"/>
                    <a:pt x="234" y="568"/>
                  </a:cubicBezTo>
                  <a:lnTo>
                    <a:pt x="401" y="434"/>
                  </a:lnTo>
                  <a:lnTo>
                    <a:pt x="401" y="1969"/>
                  </a:lnTo>
                  <a:lnTo>
                    <a:pt x="134" y="2102"/>
                  </a:lnTo>
                  <a:cubicBezTo>
                    <a:pt x="100" y="2135"/>
                    <a:pt x="34" y="2169"/>
                    <a:pt x="34" y="2235"/>
                  </a:cubicBezTo>
                  <a:cubicBezTo>
                    <a:pt x="0" y="2269"/>
                    <a:pt x="0" y="2335"/>
                    <a:pt x="0" y="2369"/>
                  </a:cubicBezTo>
                  <a:cubicBezTo>
                    <a:pt x="0" y="2402"/>
                    <a:pt x="0" y="2469"/>
                    <a:pt x="34" y="2469"/>
                  </a:cubicBezTo>
                  <a:cubicBezTo>
                    <a:pt x="34" y="2502"/>
                    <a:pt x="50" y="2519"/>
                    <a:pt x="71" y="2519"/>
                  </a:cubicBezTo>
                  <a:cubicBezTo>
                    <a:pt x="92" y="2519"/>
                    <a:pt x="117" y="2502"/>
                    <a:pt x="134" y="2469"/>
                  </a:cubicBezTo>
                  <a:lnTo>
                    <a:pt x="901" y="2035"/>
                  </a:lnTo>
                  <a:cubicBezTo>
                    <a:pt x="968" y="2002"/>
                    <a:pt x="1001" y="1969"/>
                    <a:pt x="1034" y="1935"/>
                  </a:cubicBezTo>
                  <a:cubicBezTo>
                    <a:pt x="1034" y="1868"/>
                    <a:pt x="1068" y="1835"/>
                    <a:pt x="1068" y="1768"/>
                  </a:cubicBezTo>
                  <a:cubicBezTo>
                    <a:pt x="1068" y="1735"/>
                    <a:pt x="1068" y="1702"/>
                    <a:pt x="1034" y="1668"/>
                  </a:cubicBezTo>
                  <a:cubicBezTo>
                    <a:pt x="1001" y="1668"/>
                    <a:pt x="968" y="1668"/>
                    <a:pt x="901" y="1702"/>
                  </a:cubicBezTo>
                  <a:lnTo>
                    <a:pt x="634" y="1868"/>
                  </a:lnTo>
                  <a:lnTo>
                    <a:pt x="634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8" name="Google Shape;1488;p114"/>
            <p:cNvSpPr/>
            <p:nvPr/>
          </p:nvSpPr>
          <p:spPr>
            <a:xfrm>
              <a:off x="2100000" y="2110800"/>
              <a:ext cx="29225" cy="44550"/>
            </a:xfrm>
            <a:custGeom>
              <a:rect b="b" l="l" r="r" t="t"/>
              <a:pathLst>
                <a:path extrusionOk="0" h="1782" w="1169">
                  <a:moveTo>
                    <a:pt x="704" y="387"/>
                  </a:moveTo>
                  <a:cubicBezTo>
                    <a:pt x="768" y="387"/>
                    <a:pt x="829" y="422"/>
                    <a:pt x="868" y="480"/>
                  </a:cubicBezTo>
                  <a:cubicBezTo>
                    <a:pt x="901" y="547"/>
                    <a:pt x="935" y="647"/>
                    <a:pt x="935" y="747"/>
                  </a:cubicBezTo>
                  <a:cubicBezTo>
                    <a:pt x="935" y="881"/>
                    <a:pt x="901" y="981"/>
                    <a:pt x="801" y="1114"/>
                  </a:cubicBezTo>
                  <a:cubicBezTo>
                    <a:pt x="768" y="1214"/>
                    <a:pt x="668" y="1314"/>
                    <a:pt x="568" y="1414"/>
                  </a:cubicBezTo>
                  <a:cubicBezTo>
                    <a:pt x="518" y="1431"/>
                    <a:pt x="468" y="1439"/>
                    <a:pt x="422" y="1439"/>
                  </a:cubicBezTo>
                  <a:cubicBezTo>
                    <a:pt x="376" y="1439"/>
                    <a:pt x="334" y="1431"/>
                    <a:pt x="301" y="1414"/>
                  </a:cubicBezTo>
                  <a:cubicBezTo>
                    <a:pt x="234" y="1348"/>
                    <a:pt x="201" y="1248"/>
                    <a:pt x="201" y="1147"/>
                  </a:cubicBezTo>
                  <a:cubicBezTo>
                    <a:pt x="201" y="1014"/>
                    <a:pt x="268" y="881"/>
                    <a:pt x="334" y="747"/>
                  </a:cubicBezTo>
                  <a:cubicBezTo>
                    <a:pt x="368" y="614"/>
                    <a:pt x="468" y="514"/>
                    <a:pt x="568" y="447"/>
                  </a:cubicBezTo>
                  <a:cubicBezTo>
                    <a:pt x="610" y="405"/>
                    <a:pt x="657" y="387"/>
                    <a:pt x="704" y="387"/>
                  </a:cubicBezTo>
                  <a:close/>
                  <a:moveTo>
                    <a:pt x="788" y="0"/>
                  </a:moveTo>
                  <a:cubicBezTo>
                    <a:pt x="714" y="0"/>
                    <a:pt x="641" y="31"/>
                    <a:pt x="568" y="80"/>
                  </a:cubicBezTo>
                  <a:cubicBezTo>
                    <a:pt x="468" y="147"/>
                    <a:pt x="368" y="247"/>
                    <a:pt x="268" y="347"/>
                  </a:cubicBezTo>
                  <a:cubicBezTo>
                    <a:pt x="167" y="480"/>
                    <a:pt x="101" y="647"/>
                    <a:pt x="67" y="781"/>
                  </a:cubicBezTo>
                  <a:cubicBezTo>
                    <a:pt x="1" y="947"/>
                    <a:pt x="1" y="1081"/>
                    <a:pt x="1" y="1248"/>
                  </a:cubicBezTo>
                  <a:cubicBezTo>
                    <a:pt x="1" y="1381"/>
                    <a:pt x="1" y="1481"/>
                    <a:pt x="67" y="1614"/>
                  </a:cubicBezTo>
                  <a:cubicBezTo>
                    <a:pt x="101" y="1681"/>
                    <a:pt x="167" y="1748"/>
                    <a:pt x="268" y="1781"/>
                  </a:cubicBezTo>
                  <a:cubicBezTo>
                    <a:pt x="368" y="1781"/>
                    <a:pt x="501" y="1781"/>
                    <a:pt x="568" y="1715"/>
                  </a:cubicBezTo>
                  <a:cubicBezTo>
                    <a:pt x="701" y="1648"/>
                    <a:pt x="801" y="1548"/>
                    <a:pt x="868" y="1448"/>
                  </a:cubicBezTo>
                  <a:cubicBezTo>
                    <a:pt x="968" y="1314"/>
                    <a:pt x="1035" y="1147"/>
                    <a:pt x="1101" y="1014"/>
                  </a:cubicBezTo>
                  <a:cubicBezTo>
                    <a:pt x="1135" y="881"/>
                    <a:pt x="1168" y="747"/>
                    <a:pt x="1168" y="614"/>
                  </a:cubicBezTo>
                  <a:cubicBezTo>
                    <a:pt x="1168" y="447"/>
                    <a:pt x="1135" y="314"/>
                    <a:pt x="1101" y="213"/>
                  </a:cubicBezTo>
                  <a:cubicBezTo>
                    <a:pt x="1035" y="113"/>
                    <a:pt x="968" y="47"/>
                    <a:pt x="868" y="13"/>
                  </a:cubicBezTo>
                  <a:cubicBezTo>
                    <a:pt x="841" y="4"/>
                    <a:pt x="814" y="0"/>
                    <a:pt x="78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9" name="Google Shape;1489;p114"/>
            <p:cNvSpPr/>
            <p:nvPr/>
          </p:nvSpPr>
          <p:spPr>
            <a:xfrm>
              <a:off x="2135025" y="2087775"/>
              <a:ext cx="29225" cy="47600"/>
            </a:xfrm>
            <a:custGeom>
              <a:rect b="b" l="l" r="r" t="t"/>
              <a:pathLst>
                <a:path extrusionOk="0" h="1904" w="1169">
                  <a:moveTo>
                    <a:pt x="1001" y="0"/>
                  </a:moveTo>
                  <a:cubicBezTo>
                    <a:pt x="968" y="34"/>
                    <a:pt x="935" y="67"/>
                    <a:pt x="901" y="134"/>
                  </a:cubicBezTo>
                  <a:cubicBezTo>
                    <a:pt x="868" y="100"/>
                    <a:pt x="801" y="100"/>
                    <a:pt x="735" y="100"/>
                  </a:cubicBezTo>
                  <a:cubicBezTo>
                    <a:pt x="701" y="134"/>
                    <a:pt x="634" y="134"/>
                    <a:pt x="568" y="167"/>
                  </a:cubicBezTo>
                  <a:cubicBezTo>
                    <a:pt x="401" y="301"/>
                    <a:pt x="234" y="467"/>
                    <a:pt x="167" y="667"/>
                  </a:cubicBezTo>
                  <a:cubicBezTo>
                    <a:pt x="34" y="901"/>
                    <a:pt x="1" y="1134"/>
                    <a:pt x="1" y="1368"/>
                  </a:cubicBezTo>
                  <a:cubicBezTo>
                    <a:pt x="1" y="1635"/>
                    <a:pt x="67" y="1802"/>
                    <a:pt x="201" y="1868"/>
                  </a:cubicBezTo>
                  <a:cubicBezTo>
                    <a:pt x="248" y="1892"/>
                    <a:pt x="300" y="1903"/>
                    <a:pt x="351" y="1903"/>
                  </a:cubicBezTo>
                  <a:cubicBezTo>
                    <a:pt x="444" y="1903"/>
                    <a:pt x="536" y="1866"/>
                    <a:pt x="601" y="1802"/>
                  </a:cubicBezTo>
                  <a:cubicBezTo>
                    <a:pt x="801" y="1702"/>
                    <a:pt x="935" y="1568"/>
                    <a:pt x="1068" y="1401"/>
                  </a:cubicBezTo>
                  <a:cubicBezTo>
                    <a:pt x="1101" y="1301"/>
                    <a:pt x="1168" y="1201"/>
                    <a:pt x="1168" y="1101"/>
                  </a:cubicBezTo>
                  <a:cubicBezTo>
                    <a:pt x="1168" y="1068"/>
                    <a:pt x="1135" y="1034"/>
                    <a:pt x="1135" y="1001"/>
                  </a:cubicBezTo>
                  <a:lnTo>
                    <a:pt x="1035" y="1001"/>
                  </a:lnTo>
                  <a:cubicBezTo>
                    <a:pt x="1001" y="1034"/>
                    <a:pt x="968" y="1068"/>
                    <a:pt x="968" y="1134"/>
                  </a:cubicBezTo>
                  <a:cubicBezTo>
                    <a:pt x="935" y="1168"/>
                    <a:pt x="901" y="1235"/>
                    <a:pt x="868" y="1268"/>
                  </a:cubicBezTo>
                  <a:cubicBezTo>
                    <a:pt x="801" y="1335"/>
                    <a:pt x="701" y="1401"/>
                    <a:pt x="634" y="1468"/>
                  </a:cubicBezTo>
                  <a:cubicBezTo>
                    <a:pt x="556" y="1507"/>
                    <a:pt x="478" y="1523"/>
                    <a:pt x="420" y="1523"/>
                  </a:cubicBezTo>
                  <a:cubicBezTo>
                    <a:pt x="379" y="1523"/>
                    <a:pt x="348" y="1515"/>
                    <a:pt x="334" y="1501"/>
                  </a:cubicBezTo>
                  <a:cubicBezTo>
                    <a:pt x="268" y="1468"/>
                    <a:pt x="234" y="1368"/>
                    <a:pt x="234" y="1235"/>
                  </a:cubicBezTo>
                  <a:cubicBezTo>
                    <a:pt x="234" y="1101"/>
                    <a:pt x="268" y="968"/>
                    <a:pt x="334" y="834"/>
                  </a:cubicBezTo>
                  <a:cubicBezTo>
                    <a:pt x="368" y="701"/>
                    <a:pt x="468" y="601"/>
                    <a:pt x="568" y="534"/>
                  </a:cubicBezTo>
                  <a:cubicBezTo>
                    <a:pt x="634" y="501"/>
                    <a:pt x="735" y="467"/>
                    <a:pt x="801" y="467"/>
                  </a:cubicBezTo>
                  <a:cubicBezTo>
                    <a:pt x="835" y="501"/>
                    <a:pt x="868" y="534"/>
                    <a:pt x="868" y="601"/>
                  </a:cubicBezTo>
                  <a:cubicBezTo>
                    <a:pt x="868" y="634"/>
                    <a:pt x="901" y="701"/>
                    <a:pt x="901" y="701"/>
                  </a:cubicBezTo>
                  <a:lnTo>
                    <a:pt x="1001" y="701"/>
                  </a:lnTo>
                  <a:cubicBezTo>
                    <a:pt x="1035" y="667"/>
                    <a:pt x="1068" y="634"/>
                    <a:pt x="1068" y="601"/>
                  </a:cubicBezTo>
                  <a:cubicBezTo>
                    <a:pt x="1101" y="534"/>
                    <a:pt x="1101" y="467"/>
                    <a:pt x="1101" y="401"/>
                  </a:cubicBezTo>
                  <a:lnTo>
                    <a:pt x="1101" y="167"/>
                  </a:lnTo>
                  <a:cubicBezTo>
                    <a:pt x="1101" y="100"/>
                    <a:pt x="1101" y="67"/>
                    <a:pt x="106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114"/>
            <p:cNvSpPr/>
            <p:nvPr/>
          </p:nvSpPr>
          <p:spPr>
            <a:xfrm>
              <a:off x="2169225" y="2070250"/>
              <a:ext cx="32550" cy="49850"/>
            </a:xfrm>
            <a:custGeom>
              <a:rect b="b" l="l" r="r" t="t"/>
              <a:pathLst>
                <a:path extrusionOk="0" h="1994" w="1302">
                  <a:moveTo>
                    <a:pt x="134" y="1"/>
                  </a:moveTo>
                  <a:cubicBezTo>
                    <a:pt x="67" y="34"/>
                    <a:pt x="67" y="68"/>
                    <a:pt x="34" y="101"/>
                  </a:cubicBezTo>
                  <a:cubicBezTo>
                    <a:pt x="0" y="134"/>
                    <a:pt x="0" y="201"/>
                    <a:pt x="0" y="234"/>
                  </a:cubicBezTo>
                  <a:cubicBezTo>
                    <a:pt x="0" y="268"/>
                    <a:pt x="0" y="301"/>
                    <a:pt x="0" y="334"/>
                  </a:cubicBezTo>
                  <a:cubicBezTo>
                    <a:pt x="0" y="334"/>
                    <a:pt x="34" y="368"/>
                    <a:pt x="67" y="368"/>
                  </a:cubicBezTo>
                  <a:lnTo>
                    <a:pt x="801" y="568"/>
                  </a:lnTo>
                  <a:lnTo>
                    <a:pt x="67" y="1635"/>
                  </a:lnTo>
                  <a:cubicBezTo>
                    <a:pt x="34" y="1669"/>
                    <a:pt x="34" y="1735"/>
                    <a:pt x="0" y="1769"/>
                  </a:cubicBezTo>
                  <a:cubicBezTo>
                    <a:pt x="0" y="1802"/>
                    <a:pt x="0" y="1835"/>
                    <a:pt x="0" y="1869"/>
                  </a:cubicBezTo>
                  <a:cubicBezTo>
                    <a:pt x="0" y="1902"/>
                    <a:pt x="0" y="1936"/>
                    <a:pt x="34" y="1969"/>
                  </a:cubicBezTo>
                  <a:cubicBezTo>
                    <a:pt x="50" y="1986"/>
                    <a:pt x="67" y="1994"/>
                    <a:pt x="84" y="1994"/>
                  </a:cubicBezTo>
                  <a:cubicBezTo>
                    <a:pt x="100" y="1994"/>
                    <a:pt x="117" y="1986"/>
                    <a:pt x="134" y="1969"/>
                  </a:cubicBezTo>
                  <a:cubicBezTo>
                    <a:pt x="167" y="1936"/>
                    <a:pt x="167" y="1902"/>
                    <a:pt x="200" y="1869"/>
                  </a:cubicBezTo>
                  <a:lnTo>
                    <a:pt x="1301" y="301"/>
                  </a:lnTo>
                  <a:lnTo>
                    <a:pt x="200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1" name="Google Shape;1491;p114"/>
            <p:cNvSpPr/>
            <p:nvPr/>
          </p:nvSpPr>
          <p:spPr>
            <a:xfrm>
              <a:off x="2201750" y="2041900"/>
              <a:ext cx="31700" cy="58200"/>
            </a:xfrm>
            <a:custGeom>
              <a:rect b="b" l="l" r="r" t="t"/>
              <a:pathLst>
                <a:path extrusionOk="0" h="2328" w="1268">
                  <a:moveTo>
                    <a:pt x="401" y="1"/>
                  </a:moveTo>
                  <a:lnTo>
                    <a:pt x="134" y="134"/>
                  </a:lnTo>
                  <a:cubicBezTo>
                    <a:pt x="100" y="167"/>
                    <a:pt x="34" y="201"/>
                    <a:pt x="34" y="268"/>
                  </a:cubicBezTo>
                  <a:cubicBezTo>
                    <a:pt x="0" y="301"/>
                    <a:pt x="0" y="334"/>
                    <a:pt x="0" y="401"/>
                  </a:cubicBezTo>
                  <a:cubicBezTo>
                    <a:pt x="0" y="401"/>
                    <a:pt x="0" y="434"/>
                    <a:pt x="0" y="434"/>
                  </a:cubicBezTo>
                  <a:cubicBezTo>
                    <a:pt x="34" y="434"/>
                    <a:pt x="67" y="434"/>
                    <a:pt x="134" y="401"/>
                  </a:cubicBezTo>
                  <a:lnTo>
                    <a:pt x="167" y="401"/>
                  </a:lnTo>
                  <a:lnTo>
                    <a:pt x="167" y="1902"/>
                  </a:lnTo>
                  <a:cubicBezTo>
                    <a:pt x="134" y="1935"/>
                    <a:pt x="100" y="1969"/>
                    <a:pt x="67" y="2002"/>
                  </a:cubicBezTo>
                  <a:cubicBezTo>
                    <a:pt x="34" y="2069"/>
                    <a:pt x="0" y="2136"/>
                    <a:pt x="0" y="2202"/>
                  </a:cubicBezTo>
                  <a:cubicBezTo>
                    <a:pt x="0" y="2236"/>
                    <a:pt x="0" y="2269"/>
                    <a:pt x="34" y="2302"/>
                  </a:cubicBezTo>
                  <a:cubicBezTo>
                    <a:pt x="50" y="2319"/>
                    <a:pt x="67" y="2327"/>
                    <a:pt x="88" y="2327"/>
                  </a:cubicBezTo>
                  <a:cubicBezTo>
                    <a:pt x="109" y="2327"/>
                    <a:pt x="134" y="2319"/>
                    <a:pt x="167" y="2302"/>
                  </a:cubicBezTo>
                  <a:lnTo>
                    <a:pt x="401" y="2136"/>
                  </a:lnTo>
                  <a:cubicBezTo>
                    <a:pt x="467" y="2102"/>
                    <a:pt x="501" y="2069"/>
                    <a:pt x="534" y="2035"/>
                  </a:cubicBezTo>
                  <a:cubicBezTo>
                    <a:pt x="567" y="1969"/>
                    <a:pt x="567" y="1935"/>
                    <a:pt x="567" y="1869"/>
                  </a:cubicBezTo>
                  <a:cubicBezTo>
                    <a:pt x="567" y="1802"/>
                    <a:pt x="534" y="1769"/>
                    <a:pt x="501" y="1769"/>
                  </a:cubicBezTo>
                  <a:cubicBezTo>
                    <a:pt x="501" y="1769"/>
                    <a:pt x="467" y="1769"/>
                    <a:pt x="401" y="1802"/>
                  </a:cubicBezTo>
                  <a:lnTo>
                    <a:pt x="401" y="1135"/>
                  </a:lnTo>
                  <a:cubicBezTo>
                    <a:pt x="434" y="1068"/>
                    <a:pt x="501" y="968"/>
                    <a:pt x="567" y="868"/>
                  </a:cubicBezTo>
                  <a:cubicBezTo>
                    <a:pt x="601" y="801"/>
                    <a:pt x="634" y="768"/>
                    <a:pt x="701" y="735"/>
                  </a:cubicBezTo>
                  <a:lnTo>
                    <a:pt x="834" y="735"/>
                  </a:lnTo>
                  <a:cubicBezTo>
                    <a:pt x="868" y="768"/>
                    <a:pt x="868" y="835"/>
                    <a:pt x="868" y="901"/>
                  </a:cubicBezTo>
                  <a:lnTo>
                    <a:pt x="868" y="1535"/>
                  </a:lnTo>
                  <a:cubicBezTo>
                    <a:pt x="834" y="1568"/>
                    <a:pt x="801" y="1602"/>
                    <a:pt x="767" y="1635"/>
                  </a:cubicBezTo>
                  <a:cubicBezTo>
                    <a:pt x="734" y="1669"/>
                    <a:pt x="701" y="1735"/>
                    <a:pt x="734" y="1802"/>
                  </a:cubicBezTo>
                  <a:cubicBezTo>
                    <a:pt x="701" y="1835"/>
                    <a:pt x="734" y="1902"/>
                    <a:pt x="734" y="1935"/>
                  </a:cubicBezTo>
                  <a:cubicBezTo>
                    <a:pt x="751" y="1952"/>
                    <a:pt x="767" y="1960"/>
                    <a:pt x="788" y="1960"/>
                  </a:cubicBezTo>
                  <a:cubicBezTo>
                    <a:pt x="809" y="1960"/>
                    <a:pt x="834" y="1952"/>
                    <a:pt x="868" y="1935"/>
                  </a:cubicBezTo>
                  <a:lnTo>
                    <a:pt x="1134" y="1769"/>
                  </a:lnTo>
                  <a:cubicBezTo>
                    <a:pt x="1168" y="1735"/>
                    <a:pt x="1201" y="1702"/>
                    <a:pt x="1234" y="1669"/>
                  </a:cubicBezTo>
                  <a:cubicBezTo>
                    <a:pt x="1268" y="1602"/>
                    <a:pt x="1268" y="1568"/>
                    <a:pt x="1268" y="1502"/>
                  </a:cubicBezTo>
                  <a:cubicBezTo>
                    <a:pt x="1268" y="1435"/>
                    <a:pt x="1268" y="1402"/>
                    <a:pt x="1234" y="1402"/>
                  </a:cubicBezTo>
                  <a:cubicBezTo>
                    <a:pt x="1201" y="1402"/>
                    <a:pt x="1168" y="1402"/>
                    <a:pt x="1101" y="1435"/>
                  </a:cubicBezTo>
                  <a:lnTo>
                    <a:pt x="1101" y="768"/>
                  </a:lnTo>
                  <a:cubicBezTo>
                    <a:pt x="1101" y="668"/>
                    <a:pt x="1101" y="568"/>
                    <a:pt x="1068" y="468"/>
                  </a:cubicBezTo>
                  <a:cubicBezTo>
                    <a:pt x="1034" y="434"/>
                    <a:pt x="968" y="368"/>
                    <a:pt x="901" y="368"/>
                  </a:cubicBezTo>
                  <a:cubicBezTo>
                    <a:pt x="834" y="368"/>
                    <a:pt x="767" y="401"/>
                    <a:pt x="701" y="434"/>
                  </a:cubicBezTo>
                  <a:cubicBezTo>
                    <a:pt x="634" y="468"/>
                    <a:pt x="601" y="501"/>
                    <a:pt x="534" y="534"/>
                  </a:cubicBezTo>
                  <a:cubicBezTo>
                    <a:pt x="501" y="601"/>
                    <a:pt x="434" y="668"/>
                    <a:pt x="401" y="735"/>
                  </a:cubicBezTo>
                  <a:lnTo>
                    <a:pt x="401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2" name="Google Shape;1492;p114"/>
            <p:cNvSpPr/>
            <p:nvPr/>
          </p:nvSpPr>
          <p:spPr>
            <a:xfrm>
              <a:off x="2239275" y="2023550"/>
              <a:ext cx="30050" cy="50575"/>
            </a:xfrm>
            <a:custGeom>
              <a:rect b="b" l="l" r="r" t="t"/>
              <a:pathLst>
                <a:path extrusionOk="0" h="2023" w="1202">
                  <a:moveTo>
                    <a:pt x="367" y="1"/>
                  </a:moveTo>
                  <a:cubicBezTo>
                    <a:pt x="334" y="34"/>
                    <a:pt x="301" y="68"/>
                    <a:pt x="267" y="101"/>
                  </a:cubicBezTo>
                  <a:cubicBezTo>
                    <a:pt x="267" y="168"/>
                    <a:pt x="234" y="234"/>
                    <a:pt x="234" y="301"/>
                  </a:cubicBezTo>
                  <a:lnTo>
                    <a:pt x="234" y="568"/>
                  </a:lnTo>
                  <a:lnTo>
                    <a:pt x="167" y="635"/>
                  </a:lnTo>
                  <a:cubicBezTo>
                    <a:pt x="100" y="635"/>
                    <a:pt x="67" y="701"/>
                    <a:pt x="34" y="735"/>
                  </a:cubicBezTo>
                  <a:cubicBezTo>
                    <a:pt x="34" y="768"/>
                    <a:pt x="0" y="835"/>
                    <a:pt x="0" y="868"/>
                  </a:cubicBezTo>
                  <a:cubicBezTo>
                    <a:pt x="0" y="935"/>
                    <a:pt x="34" y="968"/>
                    <a:pt x="34" y="1002"/>
                  </a:cubicBezTo>
                  <a:cubicBezTo>
                    <a:pt x="50" y="1018"/>
                    <a:pt x="67" y="1027"/>
                    <a:pt x="88" y="1027"/>
                  </a:cubicBezTo>
                  <a:cubicBezTo>
                    <a:pt x="109" y="1027"/>
                    <a:pt x="134" y="1018"/>
                    <a:pt x="167" y="1002"/>
                  </a:cubicBezTo>
                  <a:lnTo>
                    <a:pt x="234" y="935"/>
                  </a:lnTo>
                  <a:lnTo>
                    <a:pt x="234" y="1702"/>
                  </a:lnTo>
                  <a:cubicBezTo>
                    <a:pt x="234" y="1802"/>
                    <a:pt x="267" y="1902"/>
                    <a:pt x="334" y="2002"/>
                  </a:cubicBezTo>
                  <a:cubicBezTo>
                    <a:pt x="371" y="2014"/>
                    <a:pt x="407" y="2022"/>
                    <a:pt x="445" y="2022"/>
                  </a:cubicBezTo>
                  <a:cubicBezTo>
                    <a:pt x="512" y="2022"/>
                    <a:pt x="583" y="1999"/>
                    <a:pt x="667" y="1936"/>
                  </a:cubicBezTo>
                  <a:cubicBezTo>
                    <a:pt x="768" y="1869"/>
                    <a:pt x="868" y="1802"/>
                    <a:pt x="934" y="1735"/>
                  </a:cubicBezTo>
                  <a:cubicBezTo>
                    <a:pt x="1034" y="1635"/>
                    <a:pt x="1101" y="1569"/>
                    <a:pt x="1168" y="1469"/>
                  </a:cubicBezTo>
                  <a:cubicBezTo>
                    <a:pt x="1168" y="1402"/>
                    <a:pt x="1168" y="1368"/>
                    <a:pt x="1168" y="1302"/>
                  </a:cubicBezTo>
                  <a:cubicBezTo>
                    <a:pt x="1201" y="1268"/>
                    <a:pt x="1168" y="1235"/>
                    <a:pt x="1168" y="1202"/>
                  </a:cubicBezTo>
                  <a:lnTo>
                    <a:pt x="1068" y="1202"/>
                  </a:lnTo>
                  <a:cubicBezTo>
                    <a:pt x="1034" y="1235"/>
                    <a:pt x="1001" y="1268"/>
                    <a:pt x="1001" y="1302"/>
                  </a:cubicBezTo>
                  <a:cubicBezTo>
                    <a:pt x="901" y="1435"/>
                    <a:pt x="801" y="1535"/>
                    <a:pt x="667" y="1602"/>
                  </a:cubicBezTo>
                  <a:cubicBezTo>
                    <a:pt x="620" y="1626"/>
                    <a:pt x="573" y="1649"/>
                    <a:pt x="538" y="1649"/>
                  </a:cubicBezTo>
                  <a:cubicBezTo>
                    <a:pt x="523" y="1649"/>
                    <a:pt x="510" y="1645"/>
                    <a:pt x="501" y="1635"/>
                  </a:cubicBezTo>
                  <a:cubicBezTo>
                    <a:pt x="467" y="1635"/>
                    <a:pt x="467" y="1602"/>
                    <a:pt x="467" y="1502"/>
                  </a:cubicBezTo>
                  <a:lnTo>
                    <a:pt x="467" y="801"/>
                  </a:lnTo>
                  <a:lnTo>
                    <a:pt x="901" y="601"/>
                  </a:lnTo>
                  <a:cubicBezTo>
                    <a:pt x="934" y="568"/>
                    <a:pt x="968" y="535"/>
                    <a:pt x="1001" y="501"/>
                  </a:cubicBezTo>
                  <a:cubicBezTo>
                    <a:pt x="1034" y="434"/>
                    <a:pt x="1034" y="401"/>
                    <a:pt x="1034" y="334"/>
                  </a:cubicBezTo>
                  <a:cubicBezTo>
                    <a:pt x="1034" y="301"/>
                    <a:pt x="1034" y="268"/>
                    <a:pt x="1001" y="234"/>
                  </a:cubicBezTo>
                  <a:cubicBezTo>
                    <a:pt x="984" y="218"/>
                    <a:pt x="968" y="209"/>
                    <a:pt x="951" y="209"/>
                  </a:cubicBezTo>
                  <a:cubicBezTo>
                    <a:pt x="934" y="209"/>
                    <a:pt x="918" y="218"/>
                    <a:pt x="901" y="234"/>
                  </a:cubicBezTo>
                  <a:lnTo>
                    <a:pt x="467" y="468"/>
                  </a:lnTo>
                  <a:lnTo>
                    <a:pt x="467" y="168"/>
                  </a:lnTo>
                  <a:cubicBezTo>
                    <a:pt x="467" y="101"/>
                    <a:pt x="467" y="68"/>
                    <a:pt x="434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3" name="Google Shape;1493;p114"/>
            <p:cNvSpPr/>
            <p:nvPr/>
          </p:nvSpPr>
          <p:spPr>
            <a:xfrm>
              <a:off x="2274300" y="2002075"/>
              <a:ext cx="29200" cy="52025"/>
            </a:xfrm>
            <a:custGeom>
              <a:rect b="b" l="l" r="r" t="t"/>
              <a:pathLst>
                <a:path extrusionOk="0" h="2081" w="1168">
                  <a:moveTo>
                    <a:pt x="384" y="1"/>
                  </a:moveTo>
                  <a:cubicBezTo>
                    <a:pt x="367" y="1"/>
                    <a:pt x="351" y="9"/>
                    <a:pt x="334" y="26"/>
                  </a:cubicBezTo>
                  <a:cubicBezTo>
                    <a:pt x="301" y="59"/>
                    <a:pt x="267" y="93"/>
                    <a:pt x="267" y="126"/>
                  </a:cubicBezTo>
                  <a:cubicBezTo>
                    <a:pt x="234" y="193"/>
                    <a:pt x="234" y="259"/>
                    <a:pt x="234" y="326"/>
                  </a:cubicBezTo>
                  <a:lnTo>
                    <a:pt x="234" y="626"/>
                  </a:lnTo>
                  <a:lnTo>
                    <a:pt x="134" y="693"/>
                  </a:lnTo>
                  <a:cubicBezTo>
                    <a:pt x="100" y="693"/>
                    <a:pt x="67" y="760"/>
                    <a:pt x="34" y="793"/>
                  </a:cubicBezTo>
                  <a:cubicBezTo>
                    <a:pt x="0" y="826"/>
                    <a:pt x="0" y="893"/>
                    <a:pt x="0" y="960"/>
                  </a:cubicBezTo>
                  <a:cubicBezTo>
                    <a:pt x="0" y="993"/>
                    <a:pt x="0" y="1027"/>
                    <a:pt x="34" y="1060"/>
                  </a:cubicBezTo>
                  <a:cubicBezTo>
                    <a:pt x="34" y="1077"/>
                    <a:pt x="50" y="1085"/>
                    <a:pt x="71" y="1085"/>
                  </a:cubicBezTo>
                  <a:cubicBezTo>
                    <a:pt x="92" y="1085"/>
                    <a:pt x="117" y="1077"/>
                    <a:pt x="134" y="1060"/>
                  </a:cubicBezTo>
                  <a:lnTo>
                    <a:pt x="234" y="993"/>
                  </a:lnTo>
                  <a:lnTo>
                    <a:pt x="234" y="1760"/>
                  </a:lnTo>
                  <a:cubicBezTo>
                    <a:pt x="200" y="1861"/>
                    <a:pt x="267" y="1994"/>
                    <a:pt x="334" y="2061"/>
                  </a:cubicBezTo>
                  <a:cubicBezTo>
                    <a:pt x="358" y="2073"/>
                    <a:pt x="387" y="2081"/>
                    <a:pt x="421" y="2081"/>
                  </a:cubicBezTo>
                  <a:cubicBezTo>
                    <a:pt x="478" y="2081"/>
                    <a:pt x="549" y="2057"/>
                    <a:pt x="634" y="1994"/>
                  </a:cubicBezTo>
                  <a:cubicBezTo>
                    <a:pt x="734" y="1927"/>
                    <a:pt x="834" y="1861"/>
                    <a:pt x="901" y="1794"/>
                  </a:cubicBezTo>
                  <a:cubicBezTo>
                    <a:pt x="1001" y="1694"/>
                    <a:pt x="1068" y="1627"/>
                    <a:pt x="1134" y="1527"/>
                  </a:cubicBezTo>
                  <a:cubicBezTo>
                    <a:pt x="1168" y="1460"/>
                    <a:pt x="1168" y="1427"/>
                    <a:pt x="1168" y="1394"/>
                  </a:cubicBezTo>
                  <a:cubicBezTo>
                    <a:pt x="1168" y="1327"/>
                    <a:pt x="1168" y="1293"/>
                    <a:pt x="1134" y="1260"/>
                  </a:cubicBezTo>
                  <a:lnTo>
                    <a:pt x="1068" y="1260"/>
                  </a:lnTo>
                  <a:cubicBezTo>
                    <a:pt x="1034" y="1293"/>
                    <a:pt x="1001" y="1327"/>
                    <a:pt x="968" y="1360"/>
                  </a:cubicBezTo>
                  <a:cubicBezTo>
                    <a:pt x="868" y="1494"/>
                    <a:pt x="768" y="1594"/>
                    <a:pt x="634" y="1660"/>
                  </a:cubicBezTo>
                  <a:cubicBezTo>
                    <a:pt x="587" y="1684"/>
                    <a:pt x="540" y="1708"/>
                    <a:pt x="504" y="1708"/>
                  </a:cubicBezTo>
                  <a:cubicBezTo>
                    <a:pt x="490" y="1708"/>
                    <a:pt x="477" y="1703"/>
                    <a:pt x="467" y="1694"/>
                  </a:cubicBezTo>
                  <a:cubicBezTo>
                    <a:pt x="467" y="1694"/>
                    <a:pt x="467" y="1660"/>
                    <a:pt x="467" y="1594"/>
                  </a:cubicBezTo>
                  <a:lnTo>
                    <a:pt x="467" y="893"/>
                  </a:lnTo>
                  <a:lnTo>
                    <a:pt x="868" y="626"/>
                  </a:lnTo>
                  <a:cubicBezTo>
                    <a:pt x="901" y="593"/>
                    <a:pt x="968" y="560"/>
                    <a:pt x="968" y="526"/>
                  </a:cubicBezTo>
                  <a:cubicBezTo>
                    <a:pt x="1001" y="460"/>
                    <a:pt x="1001" y="426"/>
                    <a:pt x="1001" y="359"/>
                  </a:cubicBezTo>
                  <a:cubicBezTo>
                    <a:pt x="1034" y="326"/>
                    <a:pt x="1001" y="293"/>
                    <a:pt x="968" y="259"/>
                  </a:cubicBezTo>
                  <a:cubicBezTo>
                    <a:pt x="968" y="243"/>
                    <a:pt x="959" y="234"/>
                    <a:pt x="943" y="234"/>
                  </a:cubicBezTo>
                  <a:cubicBezTo>
                    <a:pt x="926" y="234"/>
                    <a:pt x="901" y="243"/>
                    <a:pt x="868" y="259"/>
                  </a:cubicBezTo>
                  <a:lnTo>
                    <a:pt x="434" y="493"/>
                  </a:lnTo>
                  <a:lnTo>
                    <a:pt x="434" y="193"/>
                  </a:lnTo>
                  <a:cubicBezTo>
                    <a:pt x="467" y="126"/>
                    <a:pt x="434" y="93"/>
                    <a:pt x="434" y="26"/>
                  </a:cubicBezTo>
                  <a:cubicBezTo>
                    <a:pt x="417" y="9"/>
                    <a:pt x="401" y="1"/>
                    <a:pt x="384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4" name="Google Shape;1494;p114"/>
            <p:cNvSpPr/>
            <p:nvPr/>
          </p:nvSpPr>
          <p:spPr>
            <a:xfrm>
              <a:off x="2303475" y="1990000"/>
              <a:ext cx="34225" cy="70275"/>
            </a:xfrm>
            <a:custGeom>
              <a:rect b="b" l="l" r="r" t="t"/>
              <a:pathLst>
                <a:path extrusionOk="0" h="2811" w="1369">
                  <a:moveTo>
                    <a:pt x="968" y="409"/>
                  </a:moveTo>
                  <a:cubicBezTo>
                    <a:pt x="1002" y="442"/>
                    <a:pt x="1068" y="476"/>
                    <a:pt x="1068" y="542"/>
                  </a:cubicBezTo>
                  <a:cubicBezTo>
                    <a:pt x="1102" y="609"/>
                    <a:pt x="1102" y="642"/>
                    <a:pt x="1102" y="709"/>
                  </a:cubicBezTo>
                  <a:cubicBezTo>
                    <a:pt x="1102" y="842"/>
                    <a:pt x="1068" y="943"/>
                    <a:pt x="1002" y="1043"/>
                  </a:cubicBezTo>
                  <a:cubicBezTo>
                    <a:pt x="968" y="1143"/>
                    <a:pt x="868" y="1243"/>
                    <a:pt x="768" y="1309"/>
                  </a:cubicBezTo>
                  <a:cubicBezTo>
                    <a:pt x="735" y="1343"/>
                    <a:pt x="693" y="1359"/>
                    <a:pt x="651" y="1359"/>
                  </a:cubicBezTo>
                  <a:cubicBezTo>
                    <a:pt x="610" y="1359"/>
                    <a:pt x="568" y="1343"/>
                    <a:pt x="535" y="1309"/>
                  </a:cubicBezTo>
                  <a:cubicBezTo>
                    <a:pt x="468" y="1276"/>
                    <a:pt x="434" y="1176"/>
                    <a:pt x="434" y="1109"/>
                  </a:cubicBezTo>
                  <a:cubicBezTo>
                    <a:pt x="434" y="1009"/>
                    <a:pt x="468" y="909"/>
                    <a:pt x="501" y="809"/>
                  </a:cubicBezTo>
                  <a:cubicBezTo>
                    <a:pt x="568" y="676"/>
                    <a:pt x="635" y="542"/>
                    <a:pt x="768" y="442"/>
                  </a:cubicBezTo>
                  <a:cubicBezTo>
                    <a:pt x="835" y="409"/>
                    <a:pt x="901" y="409"/>
                    <a:pt x="968" y="409"/>
                  </a:cubicBezTo>
                  <a:close/>
                  <a:moveTo>
                    <a:pt x="968" y="0"/>
                  </a:moveTo>
                  <a:cubicBezTo>
                    <a:pt x="893" y="0"/>
                    <a:pt x="818" y="25"/>
                    <a:pt x="768" y="75"/>
                  </a:cubicBezTo>
                  <a:cubicBezTo>
                    <a:pt x="701" y="109"/>
                    <a:pt x="635" y="142"/>
                    <a:pt x="601" y="209"/>
                  </a:cubicBezTo>
                  <a:cubicBezTo>
                    <a:pt x="535" y="275"/>
                    <a:pt x="468" y="342"/>
                    <a:pt x="434" y="442"/>
                  </a:cubicBezTo>
                  <a:lnTo>
                    <a:pt x="434" y="309"/>
                  </a:lnTo>
                  <a:lnTo>
                    <a:pt x="168" y="476"/>
                  </a:lnTo>
                  <a:cubicBezTo>
                    <a:pt x="101" y="509"/>
                    <a:pt x="68" y="542"/>
                    <a:pt x="34" y="576"/>
                  </a:cubicBezTo>
                  <a:cubicBezTo>
                    <a:pt x="1" y="642"/>
                    <a:pt x="1" y="676"/>
                    <a:pt x="1" y="742"/>
                  </a:cubicBezTo>
                  <a:cubicBezTo>
                    <a:pt x="1" y="776"/>
                    <a:pt x="1" y="809"/>
                    <a:pt x="34" y="842"/>
                  </a:cubicBezTo>
                  <a:cubicBezTo>
                    <a:pt x="51" y="859"/>
                    <a:pt x="68" y="867"/>
                    <a:pt x="88" y="867"/>
                  </a:cubicBezTo>
                  <a:cubicBezTo>
                    <a:pt x="109" y="867"/>
                    <a:pt x="134" y="859"/>
                    <a:pt x="168" y="842"/>
                  </a:cubicBezTo>
                  <a:lnTo>
                    <a:pt x="201" y="809"/>
                  </a:lnTo>
                  <a:lnTo>
                    <a:pt x="201" y="2410"/>
                  </a:lnTo>
                  <a:lnTo>
                    <a:pt x="168" y="2444"/>
                  </a:lnTo>
                  <a:cubicBezTo>
                    <a:pt x="101" y="2477"/>
                    <a:pt x="68" y="2510"/>
                    <a:pt x="34" y="2544"/>
                  </a:cubicBezTo>
                  <a:cubicBezTo>
                    <a:pt x="34" y="2610"/>
                    <a:pt x="1" y="2644"/>
                    <a:pt x="1" y="2710"/>
                  </a:cubicBezTo>
                  <a:cubicBezTo>
                    <a:pt x="1" y="2744"/>
                    <a:pt x="1" y="2777"/>
                    <a:pt x="34" y="2811"/>
                  </a:cubicBezTo>
                  <a:cubicBezTo>
                    <a:pt x="68" y="2811"/>
                    <a:pt x="101" y="2811"/>
                    <a:pt x="168" y="2777"/>
                  </a:cubicBezTo>
                  <a:lnTo>
                    <a:pt x="568" y="2544"/>
                  </a:lnTo>
                  <a:cubicBezTo>
                    <a:pt x="635" y="2544"/>
                    <a:pt x="668" y="2477"/>
                    <a:pt x="701" y="2444"/>
                  </a:cubicBezTo>
                  <a:cubicBezTo>
                    <a:pt x="701" y="2410"/>
                    <a:pt x="735" y="2344"/>
                    <a:pt x="735" y="2310"/>
                  </a:cubicBezTo>
                  <a:cubicBezTo>
                    <a:pt x="735" y="2243"/>
                    <a:pt x="735" y="2243"/>
                    <a:pt x="701" y="2177"/>
                  </a:cubicBezTo>
                  <a:cubicBezTo>
                    <a:pt x="690" y="2166"/>
                    <a:pt x="679" y="2162"/>
                    <a:pt x="667" y="2162"/>
                  </a:cubicBezTo>
                  <a:cubicBezTo>
                    <a:pt x="642" y="2162"/>
                    <a:pt x="612" y="2177"/>
                    <a:pt x="568" y="2177"/>
                  </a:cubicBezTo>
                  <a:lnTo>
                    <a:pt x="434" y="2277"/>
                  </a:lnTo>
                  <a:lnTo>
                    <a:pt x="434" y="1710"/>
                  </a:lnTo>
                  <a:cubicBezTo>
                    <a:pt x="501" y="1710"/>
                    <a:pt x="568" y="1676"/>
                    <a:pt x="601" y="1676"/>
                  </a:cubicBezTo>
                  <a:cubicBezTo>
                    <a:pt x="668" y="1676"/>
                    <a:pt x="735" y="1643"/>
                    <a:pt x="801" y="1610"/>
                  </a:cubicBezTo>
                  <a:cubicBezTo>
                    <a:pt x="935" y="1510"/>
                    <a:pt x="1068" y="1376"/>
                    <a:pt x="1135" y="1209"/>
                  </a:cubicBezTo>
                  <a:cubicBezTo>
                    <a:pt x="1268" y="1009"/>
                    <a:pt x="1335" y="776"/>
                    <a:pt x="1335" y="542"/>
                  </a:cubicBezTo>
                  <a:cubicBezTo>
                    <a:pt x="1368" y="375"/>
                    <a:pt x="1302" y="209"/>
                    <a:pt x="1168" y="75"/>
                  </a:cubicBezTo>
                  <a:cubicBezTo>
                    <a:pt x="1118" y="25"/>
                    <a:pt x="1043" y="0"/>
                    <a:pt x="96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114"/>
            <p:cNvSpPr/>
            <p:nvPr/>
          </p:nvSpPr>
          <p:spPr>
            <a:xfrm>
              <a:off x="2342675" y="1969550"/>
              <a:ext cx="26725" cy="49850"/>
            </a:xfrm>
            <a:custGeom>
              <a:rect b="b" l="l" r="r" t="t"/>
              <a:pathLst>
                <a:path extrusionOk="0" h="1994" w="1069">
                  <a:moveTo>
                    <a:pt x="918" y="1"/>
                  </a:moveTo>
                  <a:cubicBezTo>
                    <a:pt x="901" y="1"/>
                    <a:pt x="885" y="9"/>
                    <a:pt x="868" y="26"/>
                  </a:cubicBezTo>
                  <a:cubicBezTo>
                    <a:pt x="868" y="26"/>
                    <a:pt x="835" y="59"/>
                    <a:pt x="835" y="59"/>
                  </a:cubicBezTo>
                  <a:lnTo>
                    <a:pt x="801" y="126"/>
                  </a:lnTo>
                  <a:cubicBezTo>
                    <a:pt x="784" y="109"/>
                    <a:pt x="759" y="101"/>
                    <a:pt x="734" y="101"/>
                  </a:cubicBezTo>
                  <a:cubicBezTo>
                    <a:pt x="709" y="101"/>
                    <a:pt x="684" y="109"/>
                    <a:pt x="668" y="126"/>
                  </a:cubicBezTo>
                  <a:cubicBezTo>
                    <a:pt x="601" y="126"/>
                    <a:pt x="568" y="159"/>
                    <a:pt x="501" y="193"/>
                  </a:cubicBezTo>
                  <a:cubicBezTo>
                    <a:pt x="368" y="259"/>
                    <a:pt x="234" y="393"/>
                    <a:pt x="134" y="560"/>
                  </a:cubicBezTo>
                  <a:cubicBezTo>
                    <a:pt x="101" y="660"/>
                    <a:pt x="67" y="793"/>
                    <a:pt x="34" y="927"/>
                  </a:cubicBezTo>
                  <a:cubicBezTo>
                    <a:pt x="34" y="1027"/>
                    <a:pt x="67" y="1127"/>
                    <a:pt x="134" y="1193"/>
                  </a:cubicBezTo>
                  <a:cubicBezTo>
                    <a:pt x="158" y="1206"/>
                    <a:pt x="192" y="1213"/>
                    <a:pt x="232" y="1213"/>
                  </a:cubicBezTo>
                  <a:cubicBezTo>
                    <a:pt x="303" y="1213"/>
                    <a:pt x="395" y="1190"/>
                    <a:pt x="501" y="1127"/>
                  </a:cubicBezTo>
                  <a:cubicBezTo>
                    <a:pt x="568" y="1093"/>
                    <a:pt x="668" y="1093"/>
                    <a:pt x="734" y="1060"/>
                  </a:cubicBezTo>
                  <a:cubicBezTo>
                    <a:pt x="801" y="1093"/>
                    <a:pt x="801" y="1093"/>
                    <a:pt x="801" y="1160"/>
                  </a:cubicBezTo>
                  <a:cubicBezTo>
                    <a:pt x="801" y="1193"/>
                    <a:pt x="801" y="1227"/>
                    <a:pt x="768" y="1260"/>
                  </a:cubicBezTo>
                  <a:cubicBezTo>
                    <a:pt x="701" y="1360"/>
                    <a:pt x="634" y="1427"/>
                    <a:pt x="534" y="1460"/>
                  </a:cubicBezTo>
                  <a:cubicBezTo>
                    <a:pt x="468" y="1494"/>
                    <a:pt x="401" y="1527"/>
                    <a:pt x="368" y="1527"/>
                  </a:cubicBezTo>
                  <a:cubicBezTo>
                    <a:pt x="301" y="1527"/>
                    <a:pt x="267" y="1527"/>
                    <a:pt x="234" y="1494"/>
                  </a:cubicBezTo>
                  <a:cubicBezTo>
                    <a:pt x="234" y="1460"/>
                    <a:pt x="201" y="1427"/>
                    <a:pt x="201" y="1394"/>
                  </a:cubicBezTo>
                  <a:lnTo>
                    <a:pt x="101" y="1394"/>
                  </a:lnTo>
                  <a:cubicBezTo>
                    <a:pt x="67" y="1427"/>
                    <a:pt x="67" y="1460"/>
                    <a:pt x="34" y="1494"/>
                  </a:cubicBezTo>
                  <a:cubicBezTo>
                    <a:pt x="1" y="1560"/>
                    <a:pt x="1" y="1627"/>
                    <a:pt x="1" y="1694"/>
                  </a:cubicBezTo>
                  <a:lnTo>
                    <a:pt x="1" y="1827"/>
                  </a:lnTo>
                  <a:cubicBezTo>
                    <a:pt x="1" y="1861"/>
                    <a:pt x="1" y="1927"/>
                    <a:pt x="34" y="1994"/>
                  </a:cubicBezTo>
                  <a:lnTo>
                    <a:pt x="134" y="1994"/>
                  </a:lnTo>
                  <a:cubicBezTo>
                    <a:pt x="134" y="1961"/>
                    <a:pt x="134" y="1961"/>
                    <a:pt x="167" y="1961"/>
                  </a:cubicBezTo>
                  <a:lnTo>
                    <a:pt x="201" y="1894"/>
                  </a:lnTo>
                  <a:lnTo>
                    <a:pt x="368" y="1894"/>
                  </a:lnTo>
                  <a:cubicBezTo>
                    <a:pt x="401" y="1894"/>
                    <a:pt x="468" y="1861"/>
                    <a:pt x="534" y="1827"/>
                  </a:cubicBezTo>
                  <a:cubicBezTo>
                    <a:pt x="701" y="1727"/>
                    <a:pt x="835" y="1560"/>
                    <a:pt x="935" y="1394"/>
                  </a:cubicBezTo>
                  <a:cubicBezTo>
                    <a:pt x="1001" y="1294"/>
                    <a:pt x="1068" y="1160"/>
                    <a:pt x="1068" y="1027"/>
                  </a:cubicBezTo>
                  <a:cubicBezTo>
                    <a:pt x="1068" y="927"/>
                    <a:pt x="1035" y="860"/>
                    <a:pt x="1001" y="793"/>
                  </a:cubicBezTo>
                  <a:cubicBezTo>
                    <a:pt x="952" y="744"/>
                    <a:pt x="904" y="713"/>
                    <a:pt x="855" y="713"/>
                  </a:cubicBezTo>
                  <a:cubicBezTo>
                    <a:pt x="837" y="713"/>
                    <a:pt x="819" y="717"/>
                    <a:pt x="801" y="726"/>
                  </a:cubicBezTo>
                  <a:cubicBezTo>
                    <a:pt x="701" y="726"/>
                    <a:pt x="601" y="760"/>
                    <a:pt x="501" y="793"/>
                  </a:cubicBezTo>
                  <a:cubicBezTo>
                    <a:pt x="434" y="827"/>
                    <a:pt x="401" y="827"/>
                    <a:pt x="334" y="827"/>
                  </a:cubicBezTo>
                  <a:cubicBezTo>
                    <a:pt x="301" y="827"/>
                    <a:pt x="301" y="827"/>
                    <a:pt x="301" y="793"/>
                  </a:cubicBezTo>
                  <a:cubicBezTo>
                    <a:pt x="301" y="760"/>
                    <a:pt x="301" y="726"/>
                    <a:pt x="334" y="693"/>
                  </a:cubicBezTo>
                  <a:cubicBezTo>
                    <a:pt x="368" y="626"/>
                    <a:pt x="468" y="560"/>
                    <a:pt x="534" y="526"/>
                  </a:cubicBezTo>
                  <a:cubicBezTo>
                    <a:pt x="568" y="493"/>
                    <a:pt x="634" y="493"/>
                    <a:pt x="668" y="460"/>
                  </a:cubicBezTo>
                  <a:lnTo>
                    <a:pt x="768" y="460"/>
                  </a:lnTo>
                  <a:cubicBezTo>
                    <a:pt x="768" y="493"/>
                    <a:pt x="801" y="560"/>
                    <a:pt x="801" y="560"/>
                  </a:cubicBezTo>
                  <a:cubicBezTo>
                    <a:pt x="818" y="576"/>
                    <a:pt x="835" y="585"/>
                    <a:pt x="851" y="585"/>
                  </a:cubicBezTo>
                  <a:cubicBezTo>
                    <a:pt x="868" y="585"/>
                    <a:pt x="885" y="576"/>
                    <a:pt x="901" y="560"/>
                  </a:cubicBezTo>
                  <a:cubicBezTo>
                    <a:pt x="935" y="526"/>
                    <a:pt x="968" y="493"/>
                    <a:pt x="1001" y="426"/>
                  </a:cubicBezTo>
                  <a:cubicBezTo>
                    <a:pt x="1001" y="393"/>
                    <a:pt x="1001" y="326"/>
                    <a:pt x="1001" y="259"/>
                  </a:cubicBezTo>
                  <a:lnTo>
                    <a:pt x="1001" y="193"/>
                  </a:lnTo>
                  <a:cubicBezTo>
                    <a:pt x="1001" y="126"/>
                    <a:pt x="968" y="93"/>
                    <a:pt x="968" y="26"/>
                  </a:cubicBezTo>
                  <a:cubicBezTo>
                    <a:pt x="951" y="9"/>
                    <a:pt x="935" y="1"/>
                    <a:pt x="91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6" name="Google Shape;1496;p114"/>
            <p:cNvSpPr/>
            <p:nvPr/>
          </p:nvSpPr>
          <p:spPr>
            <a:xfrm>
              <a:off x="2386050" y="1953975"/>
              <a:ext cx="9200" cy="41875"/>
            </a:xfrm>
            <a:custGeom>
              <a:rect b="b" l="l" r="r" t="t"/>
              <a:pathLst>
                <a:path extrusionOk="0" h="1675" w="368">
                  <a:moveTo>
                    <a:pt x="267" y="0"/>
                  </a:moveTo>
                  <a:cubicBezTo>
                    <a:pt x="245" y="0"/>
                    <a:pt x="223" y="15"/>
                    <a:pt x="200" y="15"/>
                  </a:cubicBezTo>
                  <a:cubicBezTo>
                    <a:pt x="134" y="49"/>
                    <a:pt x="100" y="115"/>
                    <a:pt x="67" y="182"/>
                  </a:cubicBezTo>
                  <a:cubicBezTo>
                    <a:pt x="34" y="215"/>
                    <a:pt x="0" y="282"/>
                    <a:pt x="0" y="349"/>
                  </a:cubicBezTo>
                  <a:cubicBezTo>
                    <a:pt x="0" y="415"/>
                    <a:pt x="34" y="449"/>
                    <a:pt x="67" y="482"/>
                  </a:cubicBezTo>
                  <a:cubicBezTo>
                    <a:pt x="84" y="499"/>
                    <a:pt x="100" y="507"/>
                    <a:pt x="121" y="507"/>
                  </a:cubicBezTo>
                  <a:cubicBezTo>
                    <a:pt x="142" y="507"/>
                    <a:pt x="167" y="499"/>
                    <a:pt x="200" y="482"/>
                  </a:cubicBezTo>
                  <a:cubicBezTo>
                    <a:pt x="234" y="449"/>
                    <a:pt x="267" y="415"/>
                    <a:pt x="300" y="349"/>
                  </a:cubicBezTo>
                  <a:cubicBezTo>
                    <a:pt x="334" y="282"/>
                    <a:pt x="367" y="215"/>
                    <a:pt x="367" y="182"/>
                  </a:cubicBezTo>
                  <a:cubicBezTo>
                    <a:pt x="367" y="115"/>
                    <a:pt x="334" y="49"/>
                    <a:pt x="300" y="15"/>
                  </a:cubicBezTo>
                  <a:cubicBezTo>
                    <a:pt x="289" y="4"/>
                    <a:pt x="278" y="0"/>
                    <a:pt x="267" y="0"/>
                  </a:cubicBezTo>
                  <a:close/>
                  <a:moveTo>
                    <a:pt x="246" y="1158"/>
                  </a:moveTo>
                  <a:cubicBezTo>
                    <a:pt x="225" y="1158"/>
                    <a:pt x="200" y="1166"/>
                    <a:pt x="167" y="1183"/>
                  </a:cubicBezTo>
                  <a:cubicBezTo>
                    <a:pt x="134" y="1216"/>
                    <a:pt x="67" y="1249"/>
                    <a:pt x="67" y="1316"/>
                  </a:cubicBezTo>
                  <a:cubicBezTo>
                    <a:pt x="34" y="1383"/>
                    <a:pt x="0" y="1450"/>
                    <a:pt x="0" y="1516"/>
                  </a:cubicBezTo>
                  <a:cubicBezTo>
                    <a:pt x="0" y="1550"/>
                    <a:pt x="34" y="1616"/>
                    <a:pt x="67" y="1650"/>
                  </a:cubicBezTo>
                  <a:cubicBezTo>
                    <a:pt x="84" y="1666"/>
                    <a:pt x="100" y="1675"/>
                    <a:pt x="117" y="1675"/>
                  </a:cubicBezTo>
                  <a:cubicBezTo>
                    <a:pt x="134" y="1675"/>
                    <a:pt x="150" y="1666"/>
                    <a:pt x="167" y="1650"/>
                  </a:cubicBezTo>
                  <a:cubicBezTo>
                    <a:pt x="234" y="1616"/>
                    <a:pt x="267" y="1550"/>
                    <a:pt x="300" y="1516"/>
                  </a:cubicBezTo>
                  <a:cubicBezTo>
                    <a:pt x="334" y="1450"/>
                    <a:pt x="334" y="1383"/>
                    <a:pt x="367" y="1316"/>
                  </a:cubicBezTo>
                  <a:cubicBezTo>
                    <a:pt x="367" y="1249"/>
                    <a:pt x="334" y="1216"/>
                    <a:pt x="300" y="1183"/>
                  </a:cubicBezTo>
                  <a:cubicBezTo>
                    <a:pt x="284" y="1166"/>
                    <a:pt x="267" y="1158"/>
                    <a:pt x="246" y="1158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7" name="Google Shape;1497;p114"/>
            <p:cNvSpPr/>
            <p:nvPr/>
          </p:nvSpPr>
          <p:spPr>
            <a:xfrm>
              <a:off x="2412725" y="1906175"/>
              <a:ext cx="25050" cy="82375"/>
            </a:xfrm>
            <a:custGeom>
              <a:rect b="b" l="l" r="r" t="t"/>
              <a:pathLst>
                <a:path extrusionOk="0" h="3295" w="1002">
                  <a:moveTo>
                    <a:pt x="918" y="1"/>
                  </a:moveTo>
                  <a:cubicBezTo>
                    <a:pt x="901" y="1"/>
                    <a:pt x="885" y="9"/>
                    <a:pt x="868" y="26"/>
                  </a:cubicBezTo>
                  <a:cubicBezTo>
                    <a:pt x="835" y="26"/>
                    <a:pt x="835" y="59"/>
                    <a:pt x="801" y="92"/>
                  </a:cubicBezTo>
                  <a:cubicBezTo>
                    <a:pt x="801" y="126"/>
                    <a:pt x="768" y="193"/>
                    <a:pt x="768" y="226"/>
                  </a:cubicBezTo>
                  <a:lnTo>
                    <a:pt x="34" y="3061"/>
                  </a:lnTo>
                  <a:cubicBezTo>
                    <a:pt x="1" y="3095"/>
                    <a:pt x="1" y="3161"/>
                    <a:pt x="1" y="3228"/>
                  </a:cubicBezTo>
                  <a:cubicBezTo>
                    <a:pt x="1" y="3261"/>
                    <a:pt x="1" y="3295"/>
                    <a:pt x="34" y="3295"/>
                  </a:cubicBezTo>
                  <a:lnTo>
                    <a:pt x="134" y="3295"/>
                  </a:lnTo>
                  <a:cubicBezTo>
                    <a:pt x="134" y="3295"/>
                    <a:pt x="167" y="3261"/>
                    <a:pt x="201" y="3228"/>
                  </a:cubicBezTo>
                  <a:cubicBezTo>
                    <a:pt x="201" y="3195"/>
                    <a:pt x="234" y="3128"/>
                    <a:pt x="234" y="3095"/>
                  </a:cubicBezTo>
                  <a:lnTo>
                    <a:pt x="968" y="259"/>
                  </a:lnTo>
                  <a:cubicBezTo>
                    <a:pt x="968" y="193"/>
                    <a:pt x="1001" y="159"/>
                    <a:pt x="1001" y="92"/>
                  </a:cubicBezTo>
                  <a:cubicBezTo>
                    <a:pt x="1001" y="59"/>
                    <a:pt x="968" y="26"/>
                    <a:pt x="968" y="26"/>
                  </a:cubicBezTo>
                  <a:cubicBezTo>
                    <a:pt x="951" y="9"/>
                    <a:pt x="935" y="1"/>
                    <a:pt x="91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8" name="Google Shape;1498;p114"/>
            <p:cNvSpPr/>
            <p:nvPr/>
          </p:nvSpPr>
          <p:spPr>
            <a:xfrm>
              <a:off x="2446925" y="1886800"/>
              <a:ext cx="25025" cy="82575"/>
            </a:xfrm>
            <a:custGeom>
              <a:rect b="b" l="l" r="r" t="t"/>
              <a:pathLst>
                <a:path extrusionOk="0" h="3303" w="1001">
                  <a:moveTo>
                    <a:pt x="901" y="0"/>
                  </a:moveTo>
                  <a:cubicBezTo>
                    <a:pt x="868" y="0"/>
                    <a:pt x="834" y="34"/>
                    <a:pt x="834" y="67"/>
                  </a:cubicBezTo>
                  <a:cubicBezTo>
                    <a:pt x="801" y="100"/>
                    <a:pt x="767" y="167"/>
                    <a:pt x="767" y="200"/>
                  </a:cubicBezTo>
                  <a:lnTo>
                    <a:pt x="34" y="3036"/>
                  </a:lnTo>
                  <a:cubicBezTo>
                    <a:pt x="34" y="3102"/>
                    <a:pt x="34" y="3136"/>
                    <a:pt x="34" y="3203"/>
                  </a:cubicBezTo>
                  <a:cubicBezTo>
                    <a:pt x="0" y="3236"/>
                    <a:pt x="34" y="3269"/>
                    <a:pt x="67" y="3303"/>
                  </a:cubicBezTo>
                  <a:lnTo>
                    <a:pt x="134" y="3303"/>
                  </a:lnTo>
                  <a:cubicBezTo>
                    <a:pt x="167" y="3269"/>
                    <a:pt x="200" y="3236"/>
                    <a:pt x="200" y="3203"/>
                  </a:cubicBezTo>
                  <a:cubicBezTo>
                    <a:pt x="234" y="3169"/>
                    <a:pt x="234" y="3102"/>
                    <a:pt x="267" y="3069"/>
                  </a:cubicBezTo>
                  <a:lnTo>
                    <a:pt x="968" y="234"/>
                  </a:lnTo>
                  <a:cubicBezTo>
                    <a:pt x="1001" y="200"/>
                    <a:pt x="1001" y="134"/>
                    <a:pt x="1001" y="67"/>
                  </a:cubicBezTo>
                  <a:cubicBezTo>
                    <a:pt x="1001" y="34"/>
                    <a:pt x="1001" y="0"/>
                    <a:pt x="96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9" name="Google Shape;1499;p114"/>
            <p:cNvSpPr/>
            <p:nvPr/>
          </p:nvSpPr>
          <p:spPr>
            <a:xfrm>
              <a:off x="2476950" y="1888875"/>
              <a:ext cx="35875" cy="54450"/>
            </a:xfrm>
            <a:custGeom>
              <a:rect b="b" l="l" r="r" t="t"/>
              <a:pathLst>
                <a:path extrusionOk="0" h="2178" w="1435">
                  <a:moveTo>
                    <a:pt x="1088" y="1"/>
                  </a:moveTo>
                  <a:cubicBezTo>
                    <a:pt x="1051" y="1"/>
                    <a:pt x="1017" y="17"/>
                    <a:pt x="1001" y="51"/>
                  </a:cubicBezTo>
                  <a:cubicBezTo>
                    <a:pt x="934" y="51"/>
                    <a:pt x="901" y="117"/>
                    <a:pt x="867" y="151"/>
                  </a:cubicBezTo>
                  <a:cubicBezTo>
                    <a:pt x="801" y="217"/>
                    <a:pt x="767" y="251"/>
                    <a:pt x="734" y="317"/>
                  </a:cubicBezTo>
                  <a:cubicBezTo>
                    <a:pt x="734" y="284"/>
                    <a:pt x="701" y="284"/>
                    <a:pt x="667" y="284"/>
                  </a:cubicBezTo>
                  <a:cubicBezTo>
                    <a:pt x="634" y="267"/>
                    <a:pt x="609" y="259"/>
                    <a:pt x="588" y="259"/>
                  </a:cubicBezTo>
                  <a:cubicBezTo>
                    <a:pt x="567" y="259"/>
                    <a:pt x="550" y="267"/>
                    <a:pt x="534" y="284"/>
                  </a:cubicBezTo>
                  <a:cubicBezTo>
                    <a:pt x="500" y="284"/>
                    <a:pt x="467" y="317"/>
                    <a:pt x="434" y="384"/>
                  </a:cubicBezTo>
                  <a:cubicBezTo>
                    <a:pt x="400" y="418"/>
                    <a:pt x="367" y="484"/>
                    <a:pt x="334" y="551"/>
                  </a:cubicBezTo>
                  <a:lnTo>
                    <a:pt x="334" y="451"/>
                  </a:lnTo>
                  <a:lnTo>
                    <a:pt x="167" y="584"/>
                  </a:lnTo>
                  <a:cubicBezTo>
                    <a:pt x="134" y="618"/>
                    <a:pt x="67" y="651"/>
                    <a:pt x="67" y="718"/>
                  </a:cubicBezTo>
                  <a:cubicBezTo>
                    <a:pt x="33" y="751"/>
                    <a:pt x="33" y="818"/>
                    <a:pt x="33" y="851"/>
                  </a:cubicBezTo>
                  <a:cubicBezTo>
                    <a:pt x="0" y="885"/>
                    <a:pt x="33" y="918"/>
                    <a:pt x="67" y="951"/>
                  </a:cubicBezTo>
                  <a:cubicBezTo>
                    <a:pt x="67" y="968"/>
                    <a:pt x="75" y="976"/>
                    <a:pt x="92" y="976"/>
                  </a:cubicBezTo>
                  <a:cubicBezTo>
                    <a:pt x="109" y="976"/>
                    <a:pt x="134" y="968"/>
                    <a:pt x="167" y="951"/>
                  </a:cubicBezTo>
                  <a:lnTo>
                    <a:pt x="167" y="1785"/>
                  </a:lnTo>
                  <a:cubicBezTo>
                    <a:pt x="100" y="1819"/>
                    <a:pt x="67" y="1852"/>
                    <a:pt x="67" y="1919"/>
                  </a:cubicBezTo>
                  <a:cubicBezTo>
                    <a:pt x="33" y="1952"/>
                    <a:pt x="33" y="1985"/>
                    <a:pt x="33" y="2052"/>
                  </a:cubicBezTo>
                  <a:cubicBezTo>
                    <a:pt x="0" y="2085"/>
                    <a:pt x="33" y="2119"/>
                    <a:pt x="67" y="2152"/>
                  </a:cubicBezTo>
                  <a:cubicBezTo>
                    <a:pt x="67" y="2169"/>
                    <a:pt x="83" y="2177"/>
                    <a:pt x="104" y="2177"/>
                  </a:cubicBezTo>
                  <a:cubicBezTo>
                    <a:pt x="125" y="2177"/>
                    <a:pt x="150" y="2169"/>
                    <a:pt x="167" y="2152"/>
                  </a:cubicBezTo>
                  <a:lnTo>
                    <a:pt x="367" y="2052"/>
                  </a:lnTo>
                  <a:cubicBezTo>
                    <a:pt x="434" y="2019"/>
                    <a:pt x="467" y="1952"/>
                    <a:pt x="500" y="1919"/>
                  </a:cubicBezTo>
                  <a:cubicBezTo>
                    <a:pt x="500" y="1885"/>
                    <a:pt x="534" y="1819"/>
                    <a:pt x="534" y="1785"/>
                  </a:cubicBezTo>
                  <a:cubicBezTo>
                    <a:pt x="534" y="1718"/>
                    <a:pt x="534" y="1685"/>
                    <a:pt x="500" y="1685"/>
                  </a:cubicBezTo>
                  <a:cubicBezTo>
                    <a:pt x="484" y="1668"/>
                    <a:pt x="467" y="1660"/>
                    <a:pt x="450" y="1660"/>
                  </a:cubicBezTo>
                  <a:cubicBezTo>
                    <a:pt x="434" y="1660"/>
                    <a:pt x="417" y="1668"/>
                    <a:pt x="400" y="1685"/>
                  </a:cubicBezTo>
                  <a:lnTo>
                    <a:pt x="400" y="985"/>
                  </a:lnTo>
                  <a:cubicBezTo>
                    <a:pt x="400" y="885"/>
                    <a:pt x="434" y="818"/>
                    <a:pt x="467" y="751"/>
                  </a:cubicBezTo>
                  <a:cubicBezTo>
                    <a:pt x="500" y="718"/>
                    <a:pt x="534" y="684"/>
                    <a:pt x="567" y="684"/>
                  </a:cubicBezTo>
                  <a:lnTo>
                    <a:pt x="601" y="684"/>
                  </a:lnTo>
                  <a:cubicBezTo>
                    <a:pt x="634" y="718"/>
                    <a:pt x="634" y="751"/>
                    <a:pt x="601" y="784"/>
                  </a:cubicBezTo>
                  <a:lnTo>
                    <a:pt x="601" y="1885"/>
                  </a:lnTo>
                  <a:lnTo>
                    <a:pt x="834" y="1752"/>
                  </a:lnTo>
                  <a:cubicBezTo>
                    <a:pt x="867" y="1718"/>
                    <a:pt x="934" y="1685"/>
                    <a:pt x="934" y="1652"/>
                  </a:cubicBezTo>
                  <a:cubicBezTo>
                    <a:pt x="967" y="1585"/>
                    <a:pt x="967" y="1552"/>
                    <a:pt x="967" y="1485"/>
                  </a:cubicBezTo>
                  <a:cubicBezTo>
                    <a:pt x="967" y="1452"/>
                    <a:pt x="967" y="1418"/>
                    <a:pt x="934" y="1385"/>
                  </a:cubicBezTo>
                  <a:cubicBezTo>
                    <a:pt x="934" y="1368"/>
                    <a:pt x="926" y="1360"/>
                    <a:pt x="909" y="1360"/>
                  </a:cubicBezTo>
                  <a:cubicBezTo>
                    <a:pt x="892" y="1360"/>
                    <a:pt x="867" y="1368"/>
                    <a:pt x="834" y="1385"/>
                  </a:cubicBezTo>
                  <a:lnTo>
                    <a:pt x="834" y="684"/>
                  </a:lnTo>
                  <a:cubicBezTo>
                    <a:pt x="867" y="618"/>
                    <a:pt x="901" y="518"/>
                    <a:pt x="934" y="451"/>
                  </a:cubicBezTo>
                  <a:cubicBezTo>
                    <a:pt x="967" y="418"/>
                    <a:pt x="967" y="418"/>
                    <a:pt x="1001" y="384"/>
                  </a:cubicBezTo>
                  <a:lnTo>
                    <a:pt x="1068" y="384"/>
                  </a:lnTo>
                  <a:lnTo>
                    <a:pt x="1068" y="484"/>
                  </a:lnTo>
                  <a:lnTo>
                    <a:pt x="1068" y="1585"/>
                  </a:lnTo>
                  <a:lnTo>
                    <a:pt x="1301" y="1485"/>
                  </a:lnTo>
                  <a:cubicBezTo>
                    <a:pt x="1334" y="1452"/>
                    <a:pt x="1368" y="1418"/>
                    <a:pt x="1401" y="1352"/>
                  </a:cubicBezTo>
                  <a:cubicBezTo>
                    <a:pt x="1434" y="1318"/>
                    <a:pt x="1434" y="1251"/>
                    <a:pt x="1434" y="1218"/>
                  </a:cubicBezTo>
                  <a:cubicBezTo>
                    <a:pt x="1434" y="1185"/>
                    <a:pt x="1434" y="1118"/>
                    <a:pt x="1401" y="1118"/>
                  </a:cubicBezTo>
                  <a:cubicBezTo>
                    <a:pt x="1384" y="1101"/>
                    <a:pt x="1368" y="1093"/>
                    <a:pt x="1351" y="1093"/>
                  </a:cubicBezTo>
                  <a:cubicBezTo>
                    <a:pt x="1334" y="1093"/>
                    <a:pt x="1318" y="1101"/>
                    <a:pt x="1301" y="1118"/>
                  </a:cubicBezTo>
                  <a:lnTo>
                    <a:pt x="1301" y="351"/>
                  </a:lnTo>
                  <a:cubicBezTo>
                    <a:pt x="1301" y="217"/>
                    <a:pt x="1268" y="117"/>
                    <a:pt x="1201" y="51"/>
                  </a:cubicBezTo>
                  <a:cubicBezTo>
                    <a:pt x="1168" y="17"/>
                    <a:pt x="1126" y="1"/>
                    <a:pt x="108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0" name="Google Shape;1500;p114"/>
            <p:cNvSpPr/>
            <p:nvPr/>
          </p:nvSpPr>
          <p:spPr>
            <a:xfrm>
              <a:off x="2512800" y="1867250"/>
              <a:ext cx="32550" cy="72725"/>
            </a:xfrm>
            <a:custGeom>
              <a:rect b="b" l="l" r="r" t="t"/>
              <a:pathLst>
                <a:path extrusionOk="0" h="2909" w="1302">
                  <a:moveTo>
                    <a:pt x="1233" y="0"/>
                  </a:moveTo>
                  <a:cubicBezTo>
                    <a:pt x="1209" y="0"/>
                    <a:pt x="1179" y="15"/>
                    <a:pt x="1135" y="15"/>
                  </a:cubicBezTo>
                  <a:lnTo>
                    <a:pt x="934" y="148"/>
                  </a:lnTo>
                  <a:cubicBezTo>
                    <a:pt x="868" y="182"/>
                    <a:pt x="834" y="215"/>
                    <a:pt x="801" y="282"/>
                  </a:cubicBezTo>
                  <a:cubicBezTo>
                    <a:pt x="801" y="315"/>
                    <a:pt x="768" y="349"/>
                    <a:pt x="768" y="415"/>
                  </a:cubicBezTo>
                  <a:cubicBezTo>
                    <a:pt x="768" y="449"/>
                    <a:pt x="768" y="482"/>
                    <a:pt x="801" y="515"/>
                  </a:cubicBezTo>
                  <a:cubicBezTo>
                    <a:pt x="818" y="532"/>
                    <a:pt x="834" y="540"/>
                    <a:pt x="851" y="540"/>
                  </a:cubicBezTo>
                  <a:cubicBezTo>
                    <a:pt x="868" y="540"/>
                    <a:pt x="884" y="532"/>
                    <a:pt x="901" y="515"/>
                  </a:cubicBezTo>
                  <a:lnTo>
                    <a:pt x="901" y="515"/>
                  </a:lnTo>
                  <a:lnTo>
                    <a:pt x="668" y="1483"/>
                  </a:lnTo>
                  <a:lnTo>
                    <a:pt x="367" y="816"/>
                  </a:lnTo>
                  <a:cubicBezTo>
                    <a:pt x="434" y="782"/>
                    <a:pt x="467" y="749"/>
                    <a:pt x="501" y="715"/>
                  </a:cubicBezTo>
                  <a:cubicBezTo>
                    <a:pt x="501" y="682"/>
                    <a:pt x="534" y="615"/>
                    <a:pt x="534" y="582"/>
                  </a:cubicBezTo>
                  <a:cubicBezTo>
                    <a:pt x="534" y="515"/>
                    <a:pt x="534" y="482"/>
                    <a:pt x="501" y="449"/>
                  </a:cubicBezTo>
                  <a:cubicBezTo>
                    <a:pt x="467" y="449"/>
                    <a:pt x="434" y="449"/>
                    <a:pt x="367" y="482"/>
                  </a:cubicBezTo>
                  <a:lnTo>
                    <a:pt x="167" y="615"/>
                  </a:lnTo>
                  <a:cubicBezTo>
                    <a:pt x="134" y="615"/>
                    <a:pt x="67" y="682"/>
                    <a:pt x="67" y="715"/>
                  </a:cubicBezTo>
                  <a:cubicBezTo>
                    <a:pt x="34" y="749"/>
                    <a:pt x="0" y="816"/>
                    <a:pt x="0" y="849"/>
                  </a:cubicBezTo>
                  <a:cubicBezTo>
                    <a:pt x="0" y="882"/>
                    <a:pt x="0" y="916"/>
                    <a:pt x="34" y="949"/>
                  </a:cubicBezTo>
                  <a:cubicBezTo>
                    <a:pt x="50" y="966"/>
                    <a:pt x="67" y="974"/>
                    <a:pt x="84" y="974"/>
                  </a:cubicBezTo>
                  <a:cubicBezTo>
                    <a:pt x="101" y="974"/>
                    <a:pt x="117" y="966"/>
                    <a:pt x="134" y="949"/>
                  </a:cubicBezTo>
                  <a:lnTo>
                    <a:pt x="501" y="1916"/>
                  </a:lnTo>
                  <a:lnTo>
                    <a:pt x="401" y="2383"/>
                  </a:lnTo>
                  <a:lnTo>
                    <a:pt x="167" y="2517"/>
                  </a:lnTo>
                  <a:cubicBezTo>
                    <a:pt x="134" y="2550"/>
                    <a:pt x="67" y="2583"/>
                    <a:pt x="67" y="2617"/>
                  </a:cubicBezTo>
                  <a:cubicBezTo>
                    <a:pt x="34" y="2684"/>
                    <a:pt x="34" y="2717"/>
                    <a:pt x="34" y="2784"/>
                  </a:cubicBezTo>
                  <a:cubicBezTo>
                    <a:pt x="0" y="2817"/>
                    <a:pt x="34" y="2850"/>
                    <a:pt x="67" y="2884"/>
                  </a:cubicBezTo>
                  <a:cubicBezTo>
                    <a:pt x="67" y="2900"/>
                    <a:pt x="76" y="2909"/>
                    <a:pt x="92" y="2909"/>
                  </a:cubicBezTo>
                  <a:cubicBezTo>
                    <a:pt x="109" y="2909"/>
                    <a:pt x="134" y="2900"/>
                    <a:pt x="167" y="2884"/>
                  </a:cubicBezTo>
                  <a:lnTo>
                    <a:pt x="668" y="2583"/>
                  </a:lnTo>
                  <a:cubicBezTo>
                    <a:pt x="701" y="2550"/>
                    <a:pt x="768" y="2517"/>
                    <a:pt x="768" y="2483"/>
                  </a:cubicBezTo>
                  <a:cubicBezTo>
                    <a:pt x="801" y="2417"/>
                    <a:pt x="801" y="2383"/>
                    <a:pt x="801" y="2350"/>
                  </a:cubicBezTo>
                  <a:cubicBezTo>
                    <a:pt x="801" y="2283"/>
                    <a:pt x="768" y="2217"/>
                    <a:pt x="768" y="2217"/>
                  </a:cubicBezTo>
                  <a:cubicBezTo>
                    <a:pt x="734" y="2217"/>
                    <a:pt x="701" y="2217"/>
                    <a:pt x="668" y="2250"/>
                  </a:cubicBezTo>
                  <a:lnTo>
                    <a:pt x="1168" y="382"/>
                  </a:lnTo>
                  <a:cubicBezTo>
                    <a:pt x="1201" y="349"/>
                    <a:pt x="1235" y="315"/>
                    <a:pt x="1268" y="282"/>
                  </a:cubicBezTo>
                  <a:cubicBezTo>
                    <a:pt x="1268" y="215"/>
                    <a:pt x="1301" y="182"/>
                    <a:pt x="1301" y="148"/>
                  </a:cubicBezTo>
                  <a:cubicBezTo>
                    <a:pt x="1301" y="82"/>
                    <a:pt x="1268" y="48"/>
                    <a:pt x="1268" y="15"/>
                  </a:cubicBezTo>
                  <a:cubicBezTo>
                    <a:pt x="1257" y="4"/>
                    <a:pt x="1246" y="0"/>
                    <a:pt x="1233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1" name="Google Shape;1501;p114"/>
            <p:cNvSpPr/>
            <p:nvPr/>
          </p:nvSpPr>
          <p:spPr>
            <a:xfrm>
              <a:off x="2544500" y="1851550"/>
              <a:ext cx="33375" cy="69250"/>
            </a:xfrm>
            <a:custGeom>
              <a:rect b="b" l="l" r="r" t="t"/>
              <a:pathLst>
                <a:path extrusionOk="0" h="2770" w="1335">
                  <a:moveTo>
                    <a:pt x="910" y="362"/>
                  </a:moveTo>
                  <a:cubicBezTo>
                    <a:pt x="928" y="362"/>
                    <a:pt x="948" y="366"/>
                    <a:pt x="967" y="376"/>
                  </a:cubicBezTo>
                  <a:cubicBezTo>
                    <a:pt x="1034" y="409"/>
                    <a:pt x="1067" y="443"/>
                    <a:pt x="1101" y="510"/>
                  </a:cubicBezTo>
                  <a:cubicBezTo>
                    <a:pt x="1101" y="543"/>
                    <a:pt x="1134" y="610"/>
                    <a:pt x="1134" y="676"/>
                  </a:cubicBezTo>
                  <a:cubicBezTo>
                    <a:pt x="1134" y="776"/>
                    <a:pt x="1101" y="910"/>
                    <a:pt x="1034" y="1010"/>
                  </a:cubicBezTo>
                  <a:cubicBezTo>
                    <a:pt x="967" y="1110"/>
                    <a:pt x="901" y="1210"/>
                    <a:pt x="801" y="1277"/>
                  </a:cubicBezTo>
                  <a:cubicBezTo>
                    <a:pt x="767" y="1293"/>
                    <a:pt x="726" y="1302"/>
                    <a:pt x="684" y="1302"/>
                  </a:cubicBezTo>
                  <a:cubicBezTo>
                    <a:pt x="642" y="1302"/>
                    <a:pt x="600" y="1293"/>
                    <a:pt x="567" y="1277"/>
                  </a:cubicBezTo>
                  <a:cubicBezTo>
                    <a:pt x="467" y="1210"/>
                    <a:pt x="434" y="1143"/>
                    <a:pt x="467" y="1043"/>
                  </a:cubicBezTo>
                  <a:cubicBezTo>
                    <a:pt x="467" y="943"/>
                    <a:pt x="467" y="843"/>
                    <a:pt x="534" y="776"/>
                  </a:cubicBezTo>
                  <a:cubicBezTo>
                    <a:pt x="567" y="610"/>
                    <a:pt x="667" y="476"/>
                    <a:pt x="801" y="409"/>
                  </a:cubicBezTo>
                  <a:cubicBezTo>
                    <a:pt x="824" y="386"/>
                    <a:pt x="864" y="362"/>
                    <a:pt x="910" y="362"/>
                  </a:cubicBezTo>
                  <a:close/>
                  <a:moveTo>
                    <a:pt x="980" y="1"/>
                  </a:moveTo>
                  <a:cubicBezTo>
                    <a:pt x="909" y="1"/>
                    <a:pt x="834" y="26"/>
                    <a:pt x="767" y="76"/>
                  </a:cubicBezTo>
                  <a:cubicBezTo>
                    <a:pt x="701" y="109"/>
                    <a:pt x="667" y="143"/>
                    <a:pt x="600" y="209"/>
                  </a:cubicBezTo>
                  <a:cubicBezTo>
                    <a:pt x="534" y="276"/>
                    <a:pt x="467" y="343"/>
                    <a:pt x="434" y="409"/>
                  </a:cubicBezTo>
                  <a:lnTo>
                    <a:pt x="434" y="309"/>
                  </a:lnTo>
                  <a:lnTo>
                    <a:pt x="167" y="443"/>
                  </a:lnTo>
                  <a:cubicBezTo>
                    <a:pt x="133" y="476"/>
                    <a:pt x="67" y="510"/>
                    <a:pt x="67" y="576"/>
                  </a:cubicBezTo>
                  <a:cubicBezTo>
                    <a:pt x="33" y="610"/>
                    <a:pt x="0" y="676"/>
                    <a:pt x="33" y="710"/>
                  </a:cubicBezTo>
                  <a:cubicBezTo>
                    <a:pt x="0" y="743"/>
                    <a:pt x="33" y="810"/>
                    <a:pt x="67" y="810"/>
                  </a:cubicBezTo>
                  <a:cubicBezTo>
                    <a:pt x="67" y="838"/>
                    <a:pt x="79" y="848"/>
                    <a:pt x="95" y="848"/>
                  </a:cubicBezTo>
                  <a:cubicBezTo>
                    <a:pt x="117" y="848"/>
                    <a:pt x="148" y="829"/>
                    <a:pt x="167" y="810"/>
                  </a:cubicBezTo>
                  <a:lnTo>
                    <a:pt x="200" y="810"/>
                  </a:lnTo>
                  <a:lnTo>
                    <a:pt x="200" y="2378"/>
                  </a:lnTo>
                  <a:lnTo>
                    <a:pt x="167" y="2378"/>
                  </a:lnTo>
                  <a:cubicBezTo>
                    <a:pt x="133" y="2411"/>
                    <a:pt x="67" y="2444"/>
                    <a:pt x="67" y="2511"/>
                  </a:cubicBezTo>
                  <a:cubicBezTo>
                    <a:pt x="33" y="2544"/>
                    <a:pt x="0" y="2578"/>
                    <a:pt x="33" y="2644"/>
                  </a:cubicBezTo>
                  <a:cubicBezTo>
                    <a:pt x="0" y="2678"/>
                    <a:pt x="33" y="2711"/>
                    <a:pt x="67" y="2744"/>
                  </a:cubicBezTo>
                  <a:cubicBezTo>
                    <a:pt x="67" y="2761"/>
                    <a:pt x="83" y="2770"/>
                    <a:pt x="104" y="2770"/>
                  </a:cubicBezTo>
                  <a:cubicBezTo>
                    <a:pt x="125" y="2770"/>
                    <a:pt x="150" y="2761"/>
                    <a:pt x="167" y="2744"/>
                  </a:cubicBezTo>
                  <a:lnTo>
                    <a:pt x="600" y="2511"/>
                  </a:lnTo>
                  <a:cubicBezTo>
                    <a:pt x="634" y="2478"/>
                    <a:pt x="667" y="2444"/>
                    <a:pt x="701" y="2411"/>
                  </a:cubicBezTo>
                  <a:cubicBezTo>
                    <a:pt x="734" y="2344"/>
                    <a:pt x="734" y="2311"/>
                    <a:pt x="734" y="2244"/>
                  </a:cubicBezTo>
                  <a:cubicBezTo>
                    <a:pt x="734" y="2211"/>
                    <a:pt x="734" y="2177"/>
                    <a:pt x="701" y="2144"/>
                  </a:cubicBezTo>
                  <a:cubicBezTo>
                    <a:pt x="684" y="2127"/>
                    <a:pt x="667" y="2119"/>
                    <a:pt x="650" y="2119"/>
                  </a:cubicBezTo>
                  <a:cubicBezTo>
                    <a:pt x="634" y="2119"/>
                    <a:pt x="617" y="2127"/>
                    <a:pt x="600" y="2144"/>
                  </a:cubicBezTo>
                  <a:lnTo>
                    <a:pt x="467" y="2211"/>
                  </a:lnTo>
                  <a:lnTo>
                    <a:pt x="467" y="1644"/>
                  </a:lnTo>
                  <a:cubicBezTo>
                    <a:pt x="500" y="1677"/>
                    <a:pt x="567" y="1677"/>
                    <a:pt x="600" y="1677"/>
                  </a:cubicBezTo>
                  <a:cubicBezTo>
                    <a:pt x="667" y="1644"/>
                    <a:pt x="734" y="1644"/>
                    <a:pt x="767" y="1610"/>
                  </a:cubicBezTo>
                  <a:cubicBezTo>
                    <a:pt x="934" y="1510"/>
                    <a:pt x="1067" y="1377"/>
                    <a:pt x="1134" y="1210"/>
                  </a:cubicBezTo>
                  <a:cubicBezTo>
                    <a:pt x="1268" y="1010"/>
                    <a:pt x="1334" y="743"/>
                    <a:pt x="1334" y="510"/>
                  </a:cubicBezTo>
                  <a:cubicBezTo>
                    <a:pt x="1334" y="343"/>
                    <a:pt x="1301" y="176"/>
                    <a:pt x="1168" y="76"/>
                  </a:cubicBezTo>
                  <a:cubicBezTo>
                    <a:pt x="1117" y="26"/>
                    <a:pt x="1051" y="1"/>
                    <a:pt x="980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2" name="Google Shape;1502;p114"/>
            <p:cNvSpPr/>
            <p:nvPr/>
          </p:nvSpPr>
          <p:spPr>
            <a:xfrm>
              <a:off x="2582850" y="1832500"/>
              <a:ext cx="30875" cy="46525"/>
            </a:xfrm>
            <a:custGeom>
              <a:rect b="b" l="l" r="r" t="t"/>
              <a:pathLst>
                <a:path extrusionOk="0" h="1861" w="1235">
                  <a:moveTo>
                    <a:pt x="801" y="905"/>
                  </a:moveTo>
                  <a:lnTo>
                    <a:pt x="801" y="1071"/>
                  </a:lnTo>
                  <a:cubicBezTo>
                    <a:pt x="734" y="1138"/>
                    <a:pt x="701" y="1205"/>
                    <a:pt x="634" y="1305"/>
                  </a:cubicBezTo>
                  <a:cubicBezTo>
                    <a:pt x="568" y="1338"/>
                    <a:pt x="501" y="1405"/>
                    <a:pt x="434" y="1438"/>
                  </a:cubicBezTo>
                  <a:cubicBezTo>
                    <a:pt x="411" y="1462"/>
                    <a:pt x="370" y="1486"/>
                    <a:pt x="325" y="1486"/>
                  </a:cubicBezTo>
                  <a:cubicBezTo>
                    <a:pt x="306" y="1486"/>
                    <a:pt x="287" y="1481"/>
                    <a:pt x="267" y="1472"/>
                  </a:cubicBezTo>
                  <a:cubicBezTo>
                    <a:pt x="267" y="1472"/>
                    <a:pt x="267" y="1438"/>
                    <a:pt x="267" y="1405"/>
                  </a:cubicBezTo>
                  <a:cubicBezTo>
                    <a:pt x="267" y="1372"/>
                    <a:pt x="267" y="1305"/>
                    <a:pt x="301" y="1238"/>
                  </a:cubicBezTo>
                  <a:cubicBezTo>
                    <a:pt x="367" y="1138"/>
                    <a:pt x="467" y="1071"/>
                    <a:pt x="568" y="1005"/>
                  </a:cubicBezTo>
                  <a:cubicBezTo>
                    <a:pt x="634" y="971"/>
                    <a:pt x="701" y="938"/>
                    <a:pt x="801" y="905"/>
                  </a:cubicBezTo>
                  <a:close/>
                  <a:moveTo>
                    <a:pt x="808" y="1"/>
                  </a:moveTo>
                  <a:cubicBezTo>
                    <a:pt x="748" y="1"/>
                    <a:pt x="671" y="29"/>
                    <a:pt x="568" y="71"/>
                  </a:cubicBezTo>
                  <a:cubicBezTo>
                    <a:pt x="534" y="104"/>
                    <a:pt x="467" y="137"/>
                    <a:pt x="434" y="204"/>
                  </a:cubicBezTo>
                  <a:cubicBezTo>
                    <a:pt x="367" y="237"/>
                    <a:pt x="301" y="304"/>
                    <a:pt x="234" y="338"/>
                  </a:cubicBezTo>
                  <a:cubicBezTo>
                    <a:pt x="234" y="371"/>
                    <a:pt x="201" y="404"/>
                    <a:pt x="167" y="438"/>
                  </a:cubicBezTo>
                  <a:cubicBezTo>
                    <a:pt x="167" y="471"/>
                    <a:pt x="134" y="471"/>
                    <a:pt x="134" y="504"/>
                  </a:cubicBezTo>
                  <a:cubicBezTo>
                    <a:pt x="134" y="538"/>
                    <a:pt x="134" y="571"/>
                    <a:pt x="134" y="604"/>
                  </a:cubicBezTo>
                  <a:cubicBezTo>
                    <a:pt x="134" y="638"/>
                    <a:pt x="134" y="671"/>
                    <a:pt x="167" y="704"/>
                  </a:cubicBezTo>
                  <a:lnTo>
                    <a:pt x="234" y="704"/>
                  </a:lnTo>
                  <a:cubicBezTo>
                    <a:pt x="267" y="671"/>
                    <a:pt x="301" y="638"/>
                    <a:pt x="334" y="638"/>
                  </a:cubicBezTo>
                  <a:cubicBezTo>
                    <a:pt x="401" y="538"/>
                    <a:pt x="501" y="471"/>
                    <a:pt x="601" y="404"/>
                  </a:cubicBezTo>
                  <a:cubicBezTo>
                    <a:pt x="648" y="381"/>
                    <a:pt x="679" y="357"/>
                    <a:pt x="716" y="357"/>
                  </a:cubicBezTo>
                  <a:cubicBezTo>
                    <a:pt x="731" y="357"/>
                    <a:pt x="748" y="361"/>
                    <a:pt x="768" y="371"/>
                  </a:cubicBezTo>
                  <a:cubicBezTo>
                    <a:pt x="801" y="371"/>
                    <a:pt x="801" y="404"/>
                    <a:pt x="801" y="471"/>
                  </a:cubicBezTo>
                  <a:lnTo>
                    <a:pt x="801" y="538"/>
                  </a:lnTo>
                  <a:cubicBezTo>
                    <a:pt x="734" y="571"/>
                    <a:pt x="634" y="604"/>
                    <a:pt x="568" y="638"/>
                  </a:cubicBezTo>
                  <a:cubicBezTo>
                    <a:pt x="234" y="838"/>
                    <a:pt x="34" y="1171"/>
                    <a:pt x="34" y="1572"/>
                  </a:cubicBezTo>
                  <a:cubicBezTo>
                    <a:pt x="0" y="1672"/>
                    <a:pt x="67" y="1772"/>
                    <a:pt x="134" y="1839"/>
                  </a:cubicBezTo>
                  <a:cubicBezTo>
                    <a:pt x="175" y="1852"/>
                    <a:pt x="217" y="1861"/>
                    <a:pt x="258" y="1861"/>
                  </a:cubicBezTo>
                  <a:cubicBezTo>
                    <a:pt x="317" y="1861"/>
                    <a:pt x="375" y="1844"/>
                    <a:pt x="434" y="1805"/>
                  </a:cubicBezTo>
                  <a:cubicBezTo>
                    <a:pt x="501" y="1772"/>
                    <a:pt x="568" y="1705"/>
                    <a:pt x="601" y="1672"/>
                  </a:cubicBezTo>
                  <a:cubicBezTo>
                    <a:pt x="668" y="1605"/>
                    <a:pt x="734" y="1538"/>
                    <a:pt x="801" y="1438"/>
                  </a:cubicBezTo>
                  <a:lnTo>
                    <a:pt x="801" y="1538"/>
                  </a:lnTo>
                  <a:lnTo>
                    <a:pt x="1068" y="1405"/>
                  </a:lnTo>
                  <a:cubicBezTo>
                    <a:pt x="1101" y="1372"/>
                    <a:pt x="1168" y="1338"/>
                    <a:pt x="1168" y="1272"/>
                  </a:cubicBezTo>
                  <a:cubicBezTo>
                    <a:pt x="1201" y="1238"/>
                    <a:pt x="1201" y="1205"/>
                    <a:pt x="1201" y="1138"/>
                  </a:cubicBezTo>
                  <a:cubicBezTo>
                    <a:pt x="1235" y="1105"/>
                    <a:pt x="1201" y="1071"/>
                    <a:pt x="1168" y="1038"/>
                  </a:cubicBezTo>
                  <a:cubicBezTo>
                    <a:pt x="1168" y="1021"/>
                    <a:pt x="1151" y="1013"/>
                    <a:pt x="1130" y="1013"/>
                  </a:cubicBezTo>
                  <a:cubicBezTo>
                    <a:pt x="1110" y="1013"/>
                    <a:pt x="1085" y="1021"/>
                    <a:pt x="1068" y="1038"/>
                  </a:cubicBezTo>
                  <a:lnTo>
                    <a:pt x="1035" y="1071"/>
                  </a:lnTo>
                  <a:lnTo>
                    <a:pt x="1035" y="338"/>
                  </a:lnTo>
                  <a:cubicBezTo>
                    <a:pt x="1035" y="171"/>
                    <a:pt x="968" y="71"/>
                    <a:pt x="901" y="37"/>
                  </a:cubicBezTo>
                  <a:cubicBezTo>
                    <a:pt x="876" y="12"/>
                    <a:pt x="845" y="1"/>
                    <a:pt x="80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3" name="Google Shape;1503;p114"/>
            <p:cNvSpPr/>
            <p:nvPr/>
          </p:nvSpPr>
          <p:spPr>
            <a:xfrm>
              <a:off x="2617050" y="1806950"/>
              <a:ext cx="31700" cy="68825"/>
            </a:xfrm>
            <a:custGeom>
              <a:rect b="b" l="l" r="r" t="t"/>
              <a:pathLst>
                <a:path extrusionOk="0" h="2753" w="1268">
                  <a:moveTo>
                    <a:pt x="651" y="642"/>
                  </a:moveTo>
                  <a:cubicBezTo>
                    <a:pt x="692" y="642"/>
                    <a:pt x="734" y="659"/>
                    <a:pt x="767" y="692"/>
                  </a:cubicBezTo>
                  <a:cubicBezTo>
                    <a:pt x="834" y="759"/>
                    <a:pt x="867" y="859"/>
                    <a:pt x="867" y="959"/>
                  </a:cubicBezTo>
                  <a:cubicBezTo>
                    <a:pt x="867" y="1093"/>
                    <a:pt x="834" y="1226"/>
                    <a:pt x="767" y="1360"/>
                  </a:cubicBezTo>
                  <a:cubicBezTo>
                    <a:pt x="734" y="1460"/>
                    <a:pt x="634" y="1560"/>
                    <a:pt x="534" y="1626"/>
                  </a:cubicBezTo>
                  <a:cubicBezTo>
                    <a:pt x="500" y="1643"/>
                    <a:pt x="467" y="1651"/>
                    <a:pt x="434" y="1651"/>
                  </a:cubicBezTo>
                  <a:cubicBezTo>
                    <a:pt x="400" y="1651"/>
                    <a:pt x="367" y="1643"/>
                    <a:pt x="334" y="1626"/>
                  </a:cubicBezTo>
                  <a:cubicBezTo>
                    <a:pt x="267" y="1526"/>
                    <a:pt x="234" y="1426"/>
                    <a:pt x="234" y="1326"/>
                  </a:cubicBezTo>
                  <a:cubicBezTo>
                    <a:pt x="234" y="1193"/>
                    <a:pt x="267" y="1059"/>
                    <a:pt x="334" y="959"/>
                  </a:cubicBezTo>
                  <a:cubicBezTo>
                    <a:pt x="367" y="826"/>
                    <a:pt x="434" y="726"/>
                    <a:pt x="534" y="692"/>
                  </a:cubicBezTo>
                  <a:cubicBezTo>
                    <a:pt x="567" y="659"/>
                    <a:pt x="609" y="642"/>
                    <a:pt x="651" y="642"/>
                  </a:cubicBezTo>
                  <a:close/>
                  <a:moveTo>
                    <a:pt x="1184" y="0"/>
                  </a:moveTo>
                  <a:cubicBezTo>
                    <a:pt x="1168" y="0"/>
                    <a:pt x="1151" y="9"/>
                    <a:pt x="1134" y="25"/>
                  </a:cubicBezTo>
                  <a:lnTo>
                    <a:pt x="867" y="192"/>
                  </a:lnTo>
                  <a:lnTo>
                    <a:pt x="867" y="292"/>
                  </a:lnTo>
                  <a:cubicBezTo>
                    <a:pt x="801" y="259"/>
                    <a:pt x="767" y="259"/>
                    <a:pt x="701" y="259"/>
                  </a:cubicBezTo>
                  <a:cubicBezTo>
                    <a:pt x="667" y="259"/>
                    <a:pt x="601" y="292"/>
                    <a:pt x="534" y="325"/>
                  </a:cubicBezTo>
                  <a:cubicBezTo>
                    <a:pt x="367" y="426"/>
                    <a:pt x="234" y="592"/>
                    <a:pt x="167" y="759"/>
                  </a:cubicBezTo>
                  <a:cubicBezTo>
                    <a:pt x="67" y="993"/>
                    <a:pt x="0" y="1226"/>
                    <a:pt x="0" y="1460"/>
                  </a:cubicBezTo>
                  <a:cubicBezTo>
                    <a:pt x="0" y="1626"/>
                    <a:pt x="33" y="1793"/>
                    <a:pt x="167" y="1960"/>
                  </a:cubicBezTo>
                  <a:cubicBezTo>
                    <a:pt x="217" y="1993"/>
                    <a:pt x="284" y="2010"/>
                    <a:pt x="350" y="2010"/>
                  </a:cubicBezTo>
                  <a:cubicBezTo>
                    <a:pt x="417" y="2010"/>
                    <a:pt x="484" y="1993"/>
                    <a:pt x="534" y="1960"/>
                  </a:cubicBezTo>
                  <a:cubicBezTo>
                    <a:pt x="601" y="1927"/>
                    <a:pt x="667" y="1860"/>
                    <a:pt x="701" y="1827"/>
                  </a:cubicBezTo>
                  <a:cubicBezTo>
                    <a:pt x="767" y="1760"/>
                    <a:pt x="801" y="1693"/>
                    <a:pt x="867" y="1626"/>
                  </a:cubicBezTo>
                  <a:lnTo>
                    <a:pt x="867" y="1793"/>
                  </a:lnTo>
                  <a:cubicBezTo>
                    <a:pt x="867" y="1860"/>
                    <a:pt x="834" y="1960"/>
                    <a:pt x="801" y="2027"/>
                  </a:cubicBezTo>
                  <a:cubicBezTo>
                    <a:pt x="767" y="2127"/>
                    <a:pt x="701" y="2160"/>
                    <a:pt x="634" y="2227"/>
                  </a:cubicBezTo>
                  <a:lnTo>
                    <a:pt x="400" y="2360"/>
                  </a:lnTo>
                  <a:cubicBezTo>
                    <a:pt x="334" y="2394"/>
                    <a:pt x="300" y="2427"/>
                    <a:pt x="267" y="2494"/>
                  </a:cubicBezTo>
                  <a:cubicBezTo>
                    <a:pt x="267" y="2527"/>
                    <a:pt x="234" y="2560"/>
                    <a:pt x="234" y="2627"/>
                  </a:cubicBezTo>
                  <a:cubicBezTo>
                    <a:pt x="234" y="2694"/>
                    <a:pt x="267" y="2694"/>
                    <a:pt x="267" y="2727"/>
                  </a:cubicBezTo>
                  <a:cubicBezTo>
                    <a:pt x="284" y="2744"/>
                    <a:pt x="300" y="2752"/>
                    <a:pt x="321" y="2752"/>
                  </a:cubicBezTo>
                  <a:cubicBezTo>
                    <a:pt x="342" y="2752"/>
                    <a:pt x="367" y="2744"/>
                    <a:pt x="400" y="2727"/>
                  </a:cubicBezTo>
                  <a:lnTo>
                    <a:pt x="634" y="2594"/>
                  </a:lnTo>
                  <a:cubicBezTo>
                    <a:pt x="734" y="2527"/>
                    <a:pt x="834" y="2427"/>
                    <a:pt x="867" y="2360"/>
                  </a:cubicBezTo>
                  <a:cubicBezTo>
                    <a:pt x="934" y="2260"/>
                    <a:pt x="1001" y="2127"/>
                    <a:pt x="1034" y="2027"/>
                  </a:cubicBezTo>
                  <a:cubicBezTo>
                    <a:pt x="1068" y="1893"/>
                    <a:pt x="1101" y="1793"/>
                    <a:pt x="1101" y="1660"/>
                  </a:cubicBezTo>
                  <a:lnTo>
                    <a:pt x="1101" y="426"/>
                  </a:lnTo>
                  <a:lnTo>
                    <a:pt x="1134" y="392"/>
                  </a:lnTo>
                  <a:cubicBezTo>
                    <a:pt x="1168" y="359"/>
                    <a:pt x="1201" y="325"/>
                    <a:pt x="1234" y="292"/>
                  </a:cubicBezTo>
                  <a:cubicBezTo>
                    <a:pt x="1268" y="225"/>
                    <a:pt x="1268" y="192"/>
                    <a:pt x="1268" y="125"/>
                  </a:cubicBezTo>
                  <a:cubicBezTo>
                    <a:pt x="1268" y="92"/>
                    <a:pt x="1268" y="59"/>
                    <a:pt x="1234" y="25"/>
                  </a:cubicBezTo>
                  <a:cubicBezTo>
                    <a:pt x="1218" y="9"/>
                    <a:pt x="1201" y="0"/>
                    <a:pt x="1184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4" name="Google Shape;1504;p114"/>
            <p:cNvSpPr/>
            <p:nvPr/>
          </p:nvSpPr>
          <p:spPr>
            <a:xfrm>
              <a:off x="2651225" y="1792225"/>
              <a:ext cx="30875" cy="44775"/>
            </a:xfrm>
            <a:custGeom>
              <a:rect b="b" l="l" r="r" t="t"/>
              <a:pathLst>
                <a:path extrusionOk="0" h="1791" w="1235">
                  <a:moveTo>
                    <a:pt x="801" y="381"/>
                  </a:moveTo>
                  <a:cubicBezTo>
                    <a:pt x="868" y="414"/>
                    <a:pt x="901" y="481"/>
                    <a:pt x="935" y="548"/>
                  </a:cubicBezTo>
                  <a:lnTo>
                    <a:pt x="268" y="914"/>
                  </a:lnTo>
                  <a:cubicBezTo>
                    <a:pt x="301" y="814"/>
                    <a:pt x="334" y="714"/>
                    <a:pt x="401" y="614"/>
                  </a:cubicBezTo>
                  <a:cubicBezTo>
                    <a:pt x="468" y="548"/>
                    <a:pt x="534" y="481"/>
                    <a:pt x="601" y="447"/>
                  </a:cubicBezTo>
                  <a:cubicBezTo>
                    <a:pt x="668" y="381"/>
                    <a:pt x="735" y="381"/>
                    <a:pt x="801" y="381"/>
                  </a:cubicBezTo>
                  <a:close/>
                  <a:moveTo>
                    <a:pt x="927" y="0"/>
                  </a:moveTo>
                  <a:cubicBezTo>
                    <a:pt x="907" y="0"/>
                    <a:pt x="888" y="4"/>
                    <a:pt x="868" y="14"/>
                  </a:cubicBezTo>
                  <a:cubicBezTo>
                    <a:pt x="850" y="5"/>
                    <a:pt x="830" y="1"/>
                    <a:pt x="808" y="1"/>
                  </a:cubicBezTo>
                  <a:cubicBezTo>
                    <a:pt x="750" y="1"/>
                    <a:pt x="683" y="32"/>
                    <a:pt x="635" y="81"/>
                  </a:cubicBezTo>
                  <a:cubicBezTo>
                    <a:pt x="434" y="181"/>
                    <a:pt x="301" y="347"/>
                    <a:pt x="201" y="548"/>
                  </a:cubicBezTo>
                  <a:cubicBezTo>
                    <a:pt x="101" y="748"/>
                    <a:pt x="34" y="981"/>
                    <a:pt x="34" y="1248"/>
                  </a:cubicBezTo>
                  <a:cubicBezTo>
                    <a:pt x="1" y="1415"/>
                    <a:pt x="67" y="1582"/>
                    <a:pt x="201" y="1715"/>
                  </a:cubicBezTo>
                  <a:cubicBezTo>
                    <a:pt x="251" y="1765"/>
                    <a:pt x="309" y="1790"/>
                    <a:pt x="376" y="1790"/>
                  </a:cubicBezTo>
                  <a:cubicBezTo>
                    <a:pt x="443" y="1790"/>
                    <a:pt x="518" y="1765"/>
                    <a:pt x="601" y="1715"/>
                  </a:cubicBezTo>
                  <a:cubicBezTo>
                    <a:pt x="735" y="1648"/>
                    <a:pt x="835" y="1582"/>
                    <a:pt x="935" y="1482"/>
                  </a:cubicBezTo>
                  <a:cubicBezTo>
                    <a:pt x="1035" y="1415"/>
                    <a:pt x="1102" y="1315"/>
                    <a:pt x="1168" y="1215"/>
                  </a:cubicBezTo>
                  <a:cubicBezTo>
                    <a:pt x="1168" y="1181"/>
                    <a:pt x="1168" y="1148"/>
                    <a:pt x="1202" y="1081"/>
                  </a:cubicBezTo>
                  <a:cubicBezTo>
                    <a:pt x="1202" y="1048"/>
                    <a:pt x="1168" y="1015"/>
                    <a:pt x="1168" y="981"/>
                  </a:cubicBezTo>
                  <a:lnTo>
                    <a:pt x="1068" y="981"/>
                  </a:lnTo>
                  <a:cubicBezTo>
                    <a:pt x="1035" y="1015"/>
                    <a:pt x="1001" y="1048"/>
                    <a:pt x="968" y="1081"/>
                  </a:cubicBezTo>
                  <a:cubicBezTo>
                    <a:pt x="868" y="1181"/>
                    <a:pt x="735" y="1281"/>
                    <a:pt x="635" y="1381"/>
                  </a:cubicBezTo>
                  <a:cubicBezTo>
                    <a:pt x="587" y="1405"/>
                    <a:pt x="523" y="1429"/>
                    <a:pt x="455" y="1429"/>
                  </a:cubicBezTo>
                  <a:cubicBezTo>
                    <a:pt x="426" y="1429"/>
                    <a:pt x="397" y="1425"/>
                    <a:pt x="368" y="1415"/>
                  </a:cubicBezTo>
                  <a:cubicBezTo>
                    <a:pt x="301" y="1381"/>
                    <a:pt x="268" y="1348"/>
                    <a:pt x="268" y="1281"/>
                  </a:cubicBezTo>
                  <a:lnTo>
                    <a:pt x="1202" y="748"/>
                  </a:lnTo>
                  <a:lnTo>
                    <a:pt x="1235" y="581"/>
                  </a:lnTo>
                  <a:cubicBezTo>
                    <a:pt x="1235" y="481"/>
                    <a:pt x="1202" y="381"/>
                    <a:pt x="1202" y="281"/>
                  </a:cubicBezTo>
                  <a:cubicBezTo>
                    <a:pt x="1168" y="214"/>
                    <a:pt x="1102" y="114"/>
                    <a:pt x="1068" y="47"/>
                  </a:cubicBezTo>
                  <a:cubicBezTo>
                    <a:pt x="1021" y="24"/>
                    <a:pt x="974" y="0"/>
                    <a:pt x="927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5" name="Google Shape;1505;p114"/>
            <p:cNvSpPr/>
            <p:nvPr/>
          </p:nvSpPr>
          <p:spPr>
            <a:xfrm>
              <a:off x="2697100" y="1802775"/>
              <a:ext cx="8350" cy="12950"/>
            </a:xfrm>
            <a:custGeom>
              <a:rect b="b" l="l" r="r" t="t"/>
              <a:pathLst>
                <a:path extrusionOk="0" h="518" w="334">
                  <a:moveTo>
                    <a:pt x="246" y="0"/>
                  </a:moveTo>
                  <a:cubicBezTo>
                    <a:pt x="226" y="0"/>
                    <a:pt x="201" y="9"/>
                    <a:pt x="167" y="25"/>
                  </a:cubicBezTo>
                  <a:cubicBezTo>
                    <a:pt x="134" y="59"/>
                    <a:pt x="67" y="92"/>
                    <a:pt x="34" y="159"/>
                  </a:cubicBezTo>
                  <a:cubicBezTo>
                    <a:pt x="34" y="226"/>
                    <a:pt x="0" y="292"/>
                    <a:pt x="0" y="359"/>
                  </a:cubicBezTo>
                  <a:cubicBezTo>
                    <a:pt x="0" y="392"/>
                    <a:pt x="0" y="459"/>
                    <a:pt x="34" y="492"/>
                  </a:cubicBezTo>
                  <a:cubicBezTo>
                    <a:pt x="50" y="509"/>
                    <a:pt x="75" y="518"/>
                    <a:pt x="100" y="518"/>
                  </a:cubicBezTo>
                  <a:cubicBezTo>
                    <a:pt x="125" y="518"/>
                    <a:pt x="150" y="509"/>
                    <a:pt x="167" y="492"/>
                  </a:cubicBezTo>
                  <a:cubicBezTo>
                    <a:pt x="234" y="459"/>
                    <a:pt x="267" y="426"/>
                    <a:pt x="301" y="359"/>
                  </a:cubicBezTo>
                  <a:cubicBezTo>
                    <a:pt x="334" y="292"/>
                    <a:pt x="334" y="226"/>
                    <a:pt x="334" y="159"/>
                  </a:cubicBezTo>
                  <a:cubicBezTo>
                    <a:pt x="334" y="126"/>
                    <a:pt x="334" y="59"/>
                    <a:pt x="301" y="25"/>
                  </a:cubicBezTo>
                  <a:cubicBezTo>
                    <a:pt x="284" y="9"/>
                    <a:pt x="267" y="0"/>
                    <a:pt x="246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6" name="Google Shape;1506;p114"/>
            <p:cNvSpPr/>
            <p:nvPr/>
          </p:nvSpPr>
          <p:spPr>
            <a:xfrm>
              <a:off x="2722125" y="1749200"/>
              <a:ext cx="29200" cy="47575"/>
            </a:xfrm>
            <a:custGeom>
              <a:rect b="b" l="l" r="r" t="t"/>
              <a:pathLst>
                <a:path extrusionOk="0" h="1903" w="1168">
                  <a:moveTo>
                    <a:pt x="1001" y="0"/>
                  </a:moveTo>
                  <a:cubicBezTo>
                    <a:pt x="967" y="34"/>
                    <a:pt x="934" y="67"/>
                    <a:pt x="901" y="100"/>
                  </a:cubicBezTo>
                  <a:cubicBezTo>
                    <a:pt x="856" y="100"/>
                    <a:pt x="827" y="86"/>
                    <a:pt x="792" y="86"/>
                  </a:cubicBezTo>
                  <a:cubicBezTo>
                    <a:pt x="775" y="86"/>
                    <a:pt x="756" y="89"/>
                    <a:pt x="734" y="100"/>
                  </a:cubicBezTo>
                  <a:cubicBezTo>
                    <a:pt x="667" y="100"/>
                    <a:pt x="634" y="134"/>
                    <a:pt x="567" y="167"/>
                  </a:cubicBezTo>
                  <a:cubicBezTo>
                    <a:pt x="367" y="300"/>
                    <a:pt x="234" y="467"/>
                    <a:pt x="134" y="667"/>
                  </a:cubicBezTo>
                  <a:cubicBezTo>
                    <a:pt x="33" y="868"/>
                    <a:pt x="0" y="1134"/>
                    <a:pt x="0" y="1368"/>
                  </a:cubicBezTo>
                  <a:cubicBezTo>
                    <a:pt x="0" y="1635"/>
                    <a:pt x="67" y="1802"/>
                    <a:pt x="200" y="1868"/>
                  </a:cubicBezTo>
                  <a:cubicBezTo>
                    <a:pt x="236" y="1892"/>
                    <a:pt x="275" y="1903"/>
                    <a:pt x="319" y="1903"/>
                  </a:cubicBezTo>
                  <a:cubicBezTo>
                    <a:pt x="399" y="1903"/>
                    <a:pt x="493" y="1866"/>
                    <a:pt x="601" y="1802"/>
                  </a:cubicBezTo>
                  <a:cubicBezTo>
                    <a:pt x="767" y="1701"/>
                    <a:pt x="934" y="1568"/>
                    <a:pt x="1034" y="1368"/>
                  </a:cubicBezTo>
                  <a:cubicBezTo>
                    <a:pt x="1101" y="1301"/>
                    <a:pt x="1134" y="1201"/>
                    <a:pt x="1168" y="1101"/>
                  </a:cubicBezTo>
                  <a:cubicBezTo>
                    <a:pt x="1168" y="1068"/>
                    <a:pt x="1134" y="1034"/>
                    <a:pt x="1101" y="1001"/>
                  </a:cubicBezTo>
                  <a:cubicBezTo>
                    <a:pt x="1101" y="984"/>
                    <a:pt x="1093" y="976"/>
                    <a:pt x="1080" y="976"/>
                  </a:cubicBezTo>
                  <a:cubicBezTo>
                    <a:pt x="1068" y="976"/>
                    <a:pt x="1051" y="984"/>
                    <a:pt x="1034" y="1001"/>
                  </a:cubicBezTo>
                  <a:cubicBezTo>
                    <a:pt x="1001" y="1034"/>
                    <a:pt x="967" y="1068"/>
                    <a:pt x="967" y="1101"/>
                  </a:cubicBezTo>
                  <a:cubicBezTo>
                    <a:pt x="934" y="1168"/>
                    <a:pt x="901" y="1234"/>
                    <a:pt x="867" y="1268"/>
                  </a:cubicBezTo>
                  <a:cubicBezTo>
                    <a:pt x="767" y="1335"/>
                    <a:pt x="701" y="1401"/>
                    <a:pt x="634" y="1435"/>
                  </a:cubicBezTo>
                  <a:cubicBezTo>
                    <a:pt x="528" y="1498"/>
                    <a:pt x="449" y="1521"/>
                    <a:pt x="389" y="1521"/>
                  </a:cubicBezTo>
                  <a:cubicBezTo>
                    <a:pt x="354" y="1521"/>
                    <a:pt x="325" y="1514"/>
                    <a:pt x="300" y="1501"/>
                  </a:cubicBezTo>
                  <a:cubicBezTo>
                    <a:pt x="267" y="1468"/>
                    <a:pt x="234" y="1368"/>
                    <a:pt x="234" y="1234"/>
                  </a:cubicBezTo>
                  <a:cubicBezTo>
                    <a:pt x="234" y="1068"/>
                    <a:pt x="267" y="934"/>
                    <a:pt x="334" y="801"/>
                  </a:cubicBezTo>
                  <a:cubicBezTo>
                    <a:pt x="367" y="701"/>
                    <a:pt x="467" y="601"/>
                    <a:pt x="567" y="501"/>
                  </a:cubicBezTo>
                  <a:cubicBezTo>
                    <a:pt x="614" y="477"/>
                    <a:pt x="678" y="453"/>
                    <a:pt x="735" y="453"/>
                  </a:cubicBezTo>
                  <a:cubicBezTo>
                    <a:pt x="759" y="453"/>
                    <a:pt x="781" y="458"/>
                    <a:pt x="801" y="467"/>
                  </a:cubicBezTo>
                  <a:cubicBezTo>
                    <a:pt x="834" y="467"/>
                    <a:pt x="867" y="501"/>
                    <a:pt x="867" y="567"/>
                  </a:cubicBezTo>
                  <a:cubicBezTo>
                    <a:pt x="867" y="634"/>
                    <a:pt x="901" y="667"/>
                    <a:pt x="901" y="667"/>
                  </a:cubicBezTo>
                  <a:cubicBezTo>
                    <a:pt x="917" y="684"/>
                    <a:pt x="934" y="692"/>
                    <a:pt x="951" y="692"/>
                  </a:cubicBezTo>
                  <a:cubicBezTo>
                    <a:pt x="967" y="692"/>
                    <a:pt x="984" y="684"/>
                    <a:pt x="1001" y="667"/>
                  </a:cubicBezTo>
                  <a:cubicBezTo>
                    <a:pt x="1034" y="634"/>
                    <a:pt x="1068" y="601"/>
                    <a:pt x="1068" y="567"/>
                  </a:cubicBezTo>
                  <a:cubicBezTo>
                    <a:pt x="1101" y="501"/>
                    <a:pt x="1101" y="434"/>
                    <a:pt x="1101" y="367"/>
                  </a:cubicBezTo>
                  <a:lnTo>
                    <a:pt x="1101" y="167"/>
                  </a:lnTo>
                  <a:cubicBezTo>
                    <a:pt x="1101" y="100"/>
                    <a:pt x="1101" y="34"/>
                    <a:pt x="106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7" name="Google Shape;1507;p114"/>
            <p:cNvSpPr/>
            <p:nvPr/>
          </p:nvSpPr>
          <p:spPr>
            <a:xfrm>
              <a:off x="2755475" y="1732175"/>
              <a:ext cx="30050" cy="44575"/>
            </a:xfrm>
            <a:custGeom>
              <a:rect b="b" l="l" r="r" t="t"/>
              <a:pathLst>
                <a:path extrusionOk="0" h="1783" w="1202">
                  <a:moveTo>
                    <a:pt x="699" y="378"/>
                  </a:moveTo>
                  <a:cubicBezTo>
                    <a:pt x="760" y="378"/>
                    <a:pt x="826" y="407"/>
                    <a:pt x="868" y="448"/>
                  </a:cubicBezTo>
                  <a:cubicBezTo>
                    <a:pt x="934" y="548"/>
                    <a:pt x="968" y="615"/>
                    <a:pt x="968" y="715"/>
                  </a:cubicBezTo>
                  <a:cubicBezTo>
                    <a:pt x="968" y="848"/>
                    <a:pt x="901" y="981"/>
                    <a:pt x="834" y="1115"/>
                  </a:cubicBezTo>
                  <a:cubicBezTo>
                    <a:pt x="801" y="1215"/>
                    <a:pt x="701" y="1315"/>
                    <a:pt x="601" y="1382"/>
                  </a:cubicBezTo>
                  <a:cubicBezTo>
                    <a:pt x="567" y="1415"/>
                    <a:pt x="526" y="1432"/>
                    <a:pt x="480" y="1432"/>
                  </a:cubicBezTo>
                  <a:cubicBezTo>
                    <a:pt x="434" y="1432"/>
                    <a:pt x="384" y="1415"/>
                    <a:pt x="334" y="1382"/>
                  </a:cubicBezTo>
                  <a:cubicBezTo>
                    <a:pt x="267" y="1315"/>
                    <a:pt x="234" y="1248"/>
                    <a:pt x="234" y="1148"/>
                  </a:cubicBezTo>
                  <a:cubicBezTo>
                    <a:pt x="234" y="1015"/>
                    <a:pt x="267" y="848"/>
                    <a:pt x="334" y="715"/>
                  </a:cubicBezTo>
                  <a:cubicBezTo>
                    <a:pt x="401" y="615"/>
                    <a:pt x="467" y="514"/>
                    <a:pt x="601" y="414"/>
                  </a:cubicBezTo>
                  <a:cubicBezTo>
                    <a:pt x="626" y="389"/>
                    <a:pt x="662" y="378"/>
                    <a:pt x="699" y="378"/>
                  </a:cubicBezTo>
                  <a:close/>
                  <a:moveTo>
                    <a:pt x="807" y="0"/>
                  </a:moveTo>
                  <a:cubicBezTo>
                    <a:pt x="729" y="0"/>
                    <a:pt x="648" y="24"/>
                    <a:pt x="601" y="47"/>
                  </a:cubicBezTo>
                  <a:cubicBezTo>
                    <a:pt x="467" y="148"/>
                    <a:pt x="367" y="214"/>
                    <a:pt x="301" y="348"/>
                  </a:cubicBezTo>
                  <a:cubicBezTo>
                    <a:pt x="201" y="481"/>
                    <a:pt x="134" y="615"/>
                    <a:pt x="100" y="781"/>
                  </a:cubicBezTo>
                  <a:cubicBezTo>
                    <a:pt x="34" y="948"/>
                    <a:pt x="0" y="1082"/>
                    <a:pt x="0" y="1248"/>
                  </a:cubicBezTo>
                  <a:cubicBezTo>
                    <a:pt x="0" y="1348"/>
                    <a:pt x="34" y="1482"/>
                    <a:pt x="67" y="1582"/>
                  </a:cubicBezTo>
                  <a:cubicBezTo>
                    <a:pt x="134" y="1682"/>
                    <a:pt x="201" y="1749"/>
                    <a:pt x="301" y="1782"/>
                  </a:cubicBezTo>
                  <a:cubicBezTo>
                    <a:pt x="401" y="1782"/>
                    <a:pt x="501" y="1749"/>
                    <a:pt x="601" y="1715"/>
                  </a:cubicBezTo>
                  <a:cubicBezTo>
                    <a:pt x="701" y="1649"/>
                    <a:pt x="801" y="1549"/>
                    <a:pt x="901" y="1415"/>
                  </a:cubicBezTo>
                  <a:cubicBezTo>
                    <a:pt x="1001" y="1282"/>
                    <a:pt x="1068" y="1148"/>
                    <a:pt x="1101" y="1015"/>
                  </a:cubicBezTo>
                  <a:cubicBezTo>
                    <a:pt x="1168" y="881"/>
                    <a:pt x="1168" y="748"/>
                    <a:pt x="1201" y="581"/>
                  </a:cubicBezTo>
                  <a:cubicBezTo>
                    <a:pt x="1201" y="448"/>
                    <a:pt x="1168" y="314"/>
                    <a:pt x="1101" y="214"/>
                  </a:cubicBezTo>
                  <a:cubicBezTo>
                    <a:pt x="1068" y="114"/>
                    <a:pt x="1001" y="14"/>
                    <a:pt x="901" y="14"/>
                  </a:cubicBezTo>
                  <a:cubicBezTo>
                    <a:pt x="872" y="4"/>
                    <a:pt x="840" y="0"/>
                    <a:pt x="807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8" name="Google Shape;1508;p114"/>
            <p:cNvSpPr/>
            <p:nvPr/>
          </p:nvSpPr>
          <p:spPr>
            <a:xfrm>
              <a:off x="2787150" y="1709575"/>
              <a:ext cx="36725" cy="55275"/>
            </a:xfrm>
            <a:custGeom>
              <a:rect b="b" l="l" r="r" t="t"/>
              <a:pathLst>
                <a:path extrusionOk="0" h="2211" w="1469">
                  <a:moveTo>
                    <a:pt x="1102" y="1"/>
                  </a:moveTo>
                  <a:cubicBezTo>
                    <a:pt x="1068" y="1"/>
                    <a:pt x="1035" y="17"/>
                    <a:pt x="1002" y="51"/>
                  </a:cubicBezTo>
                  <a:cubicBezTo>
                    <a:pt x="968" y="51"/>
                    <a:pt x="902" y="84"/>
                    <a:pt x="868" y="151"/>
                  </a:cubicBezTo>
                  <a:cubicBezTo>
                    <a:pt x="835" y="184"/>
                    <a:pt x="802" y="251"/>
                    <a:pt x="768" y="318"/>
                  </a:cubicBezTo>
                  <a:cubicBezTo>
                    <a:pt x="735" y="284"/>
                    <a:pt x="701" y="284"/>
                    <a:pt x="668" y="284"/>
                  </a:cubicBezTo>
                  <a:cubicBezTo>
                    <a:pt x="651" y="268"/>
                    <a:pt x="635" y="259"/>
                    <a:pt x="618" y="259"/>
                  </a:cubicBezTo>
                  <a:cubicBezTo>
                    <a:pt x="601" y="259"/>
                    <a:pt x="585" y="268"/>
                    <a:pt x="568" y="284"/>
                  </a:cubicBezTo>
                  <a:cubicBezTo>
                    <a:pt x="535" y="284"/>
                    <a:pt x="501" y="318"/>
                    <a:pt x="468" y="351"/>
                  </a:cubicBezTo>
                  <a:cubicBezTo>
                    <a:pt x="435" y="418"/>
                    <a:pt x="401" y="484"/>
                    <a:pt x="368" y="551"/>
                  </a:cubicBezTo>
                  <a:lnTo>
                    <a:pt x="368" y="418"/>
                  </a:lnTo>
                  <a:lnTo>
                    <a:pt x="168" y="618"/>
                  </a:lnTo>
                  <a:cubicBezTo>
                    <a:pt x="134" y="651"/>
                    <a:pt x="68" y="685"/>
                    <a:pt x="34" y="751"/>
                  </a:cubicBezTo>
                  <a:cubicBezTo>
                    <a:pt x="34" y="785"/>
                    <a:pt x="34" y="851"/>
                    <a:pt x="1" y="885"/>
                  </a:cubicBezTo>
                  <a:cubicBezTo>
                    <a:pt x="1" y="918"/>
                    <a:pt x="34" y="951"/>
                    <a:pt x="34" y="985"/>
                  </a:cubicBezTo>
                  <a:cubicBezTo>
                    <a:pt x="51" y="1002"/>
                    <a:pt x="68" y="1010"/>
                    <a:pt x="89" y="1010"/>
                  </a:cubicBezTo>
                  <a:cubicBezTo>
                    <a:pt x="109" y="1010"/>
                    <a:pt x="134" y="1002"/>
                    <a:pt x="168" y="985"/>
                  </a:cubicBezTo>
                  <a:lnTo>
                    <a:pt x="168" y="1819"/>
                  </a:lnTo>
                  <a:cubicBezTo>
                    <a:pt x="101" y="1852"/>
                    <a:pt x="68" y="1885"/>
                    <a:pt x="34" y="1952"/>
                  </a:cubicBezTo>
                  <a:cubicBezTo>
                    <a:pt x="34" y="1986"/>
                    <a:pt x="34" y="2019"/>
                    <a:pt x="1" y="2086"/>
                  </a:cubicBezTo>
                  <a:cubicBezTo>
                    <a:pt x="1" y="2119"/>
                    <a:pt x="34" y="2152"/>
                    <a:pt x="34" y="2186"/>
                  </a:cubicBezTo>
                  <a:cubicBezTo>
                    <a:pt x="51" y="2202"/>
                    <a:pt x="68" y="2211"/>
                    <a:pt x="89" y="2211"/>
                  </a:cubicBezTo>
                  <a:cubicBezTo>
                    <a:pt x="109" y="2211"/>
                    <a:pt x="134" y="2202"/>
                    <a:pt x="168" y="2186"/>
                  </a:cubicBezTo>
                  <a:lnTo>
                    <a:pt x="368" y="2052"/>
                  </a:lnTo>
                  <a:cubicBezTo>
                    <a:pt x="435" y="2019"/>
                    <a:pt x="468" y="1986"/>
                    <a:pt x="501" y="1952"/>
                  </a:cubicBezTo>
                  <a:cubicBezTo>
                    <a:pt x="501" y="1885"/>
                    <a:pt x="535" y="1852"/>
                    <a:pt x="535" y="1785"/>
                  </a:cubicBezTo>
                  <a:cubicBezTo>
                    <a:pt x="535" y="1752"/>
                    <a:pt x="501" y="1719"/>
                    <a:pt x="501" y="1685"/>
                  </a:cubicBezTo>
                  <a:cubicBezTo>
                    <a:pt x="485" y="1669"/>
                    <a:pt x="468" y="1660"/>
                    <a:pt x="447" y="1660"/>
                  </a:cubicBezTo>
                  <a:cubicBezTo>
                    <a:pt x="426" y="1660"/>
                    <a:pt x="401" y="1669"/>
                    <a:pt x="368" y="1685"/>
                  </a:cubicBezTo>
                  <a:lnTo>
                    <a:pt x="368" y="985"/>
                  </a:lnTo>
                  <a:cubicBezTo>
                    <a:pt x="401" y="918"/>
                    <a:pt x="435" y="851"/>
                    <a:pt x="468" y="785"/>
                  </a:cubicBezTo>
                  <a:cubicBezTo>
                    <a:pt x="501" y="751"/>
                    <a:pt x="535" y="718"/>
                    <a:pt x="568" y="685"/>
                  </a:cubicBezTo>
                  <a:lnTo>
                    <a:pt x="601" y="685"/>
                  </a:lnTo>
                  <a:cubicBezTo>
                    <a:pt x="635" y="718"/>
                    <a:pt x="635" y="751"/>
                    <a:pt x="601" y="785"/>
                  </a:cubicBezTo>
                  <a:lnTo>
                    <a:pt x="601" y="1885"/>
                  </a:lnTo>
                  <a:lnTo>
                    <a:pt x="835" y="1752"/>
                  </a:lnTo>
                  <a:cubicBezTo>
                    <a:pt x="868" y="1752"/>
                    <a:pt x="902" y="1685"/>
                    <a:pt x="935" y="1652"/>
                  </a:cubicBezTo>
                  <a:cubicBezTo>
                    <a:pt x="968" y="1619"/>
                    <a:pt x="968" y="1552"/>
                    <a:pt x="968" y="1519"/>
                  </a:cubicBezTo>
                  <a:cubicBezTo>
                    <a:pt x="968" y="1452"/>
                    <a:pt x="968" y="1418"/>
                    <a:pt x="935" y="1385"/>
                  </a:cubicBezTo>
                  <a:lnTo>
                    <a:pt x="835" y="1385"/>
                  </a:lnTo>
                  <a:lnTo>
                    <a:pt x="835" y="685"/>
                  </a:lnTo>
                  <a:cubicBezTo>
                    <a:pt x="868" y="618"/>
                    <a:pt x="902" y="551"/>
                    <a:pt x="935" y="484"/>
                  </a:cubicBezTo>
                  <a:cubicBezTo>
                    <a:pt x="968" y="451"/>
                    <a:pt x="968" y="418"/>
                    <a:pt x="1002" y="418"/>
                  </a:cubicBezTo>
                  <a:lnTo>
                    <a:pt x="1068" y="418"/>
                  </a:lnTo>
                  <a:cubicBezTo>
                    <a:pt x="1068" y="451"/>
                    <a:pt x="1102" y="484"/>
                    <a:pt x="1068" y="518"/>
                  </a:cubicBezTo>
                  <a:lnTo>
                    <a:pt x="1068" y="1619"/>
                  </a:lnTo>
                  <a:lnTo>
                    <a:pt x="1302" y="1485"/>
                  </a:lnTo>
                  <a:cubicBezTo>
                    <a:pt x="1335" y="1452"/>
                    <a:pt x="1402" y="1418"/>
                    <a:pt x="1402" y="1352"/>
                  </a:cubicBezTo>
                  <a:cubicBezTo>
                    <a:pt x="1435" y="1318"/>
                    <a:pt x="1435" y="1285"/>
                    <a:pt x="1435" y="1218"/>
                  </a:cubicBezTo>
                  <a:cubicBezTo>
                    <a:pt x="1469" y="1185"/>
                    <a:pt x="1435" y="1152"/>
                    <a:pt x="1402" y="1118"/>
                  </a:cubicBezTo>
                  <a:cubicBezTo>
                    <a:pt x="1402" y="1102"/>
                    <a:pt x="1394" y="1093"/>
                    <a:pt x="1377" y="1093"/>
                  </a:cubicBezTo>
                  <a:cubicBezTo>
                    <a:pt x="1360" y="1093"/>
                    <a:pt x="1335" y="1102"/>
                    <a:pt x="1302" y="1118"/>
                  </a:cubicBezTo>
                  <a:lnTo>
                    <a:pt x="1302" y="318"/>
                  </a:lnTo>
                  <a:cubicBezTo>
                    <a:pt x="1335" y="218"/>
                    <a:pt x="1302" y="118"/>
                    <a:pt x="1202" y="51"/>
                  </a:cubicBezTo>
                  <a:cubicBezTo>
                    <a:pt x="1168" y="17"/>
                    <a:pt x="1135" y="1"/>
                    <a:pt x="1102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9" name="Google Shape;1509;p114"/>
            <p:cNvSpPr/>
            <p:nvPr/>
          </p:nvSpPr>
          <p:spPr>
            <a:xfrm>
              <a:off x="2827200" y="1666850"/>
              <a:ext cx="25025" cy="83200"/>
            </a:xfrm>
            <a:custGeom>
              <a:rect b="b" l="l" r="r" t="t"/>
              <a:pathLst>
                <a:path extrusionOk="0" h="3328" w="1001">
                  <a:moveTo>
                    <a:pt x="917" y="0"/>
                  </a:moveTo>
                  <a:cubicBezTo>
                    <a:pt x="901" y="0"/>
                    <a:pt x="884" y="9"/>
                    <a:pt x="867" y="25"/>
                  </a:cubicBezTo>
                  <a:cubicBezTo>
                    <a:pt x="834" y="25"/>
                    <a:pt x="834" y="59"/>
                    <a:pt x="801" y="92"/>
                  </a:cubicBezTo>
                  <a:cubicBezTo>
                    <a:pt x="767" y="125"/>
                    <a:pt x="767" y="192"/>
                    <a:pt x="767" y="225"/>
                  </a:cubicBezTo>
                  <a:lnTo>
                    <a:pt x="33" y="3061"/>
                  </a:lnTo>
                  <a:cubicBezTo>
                    <a:pt x="0" y="3127"/>
                    <a:pt x="0" y="3161"/>
                    <a:pt x="0" y="3228"/>
                  </a:cubicBezTo>
                  <a:cubicBezTo>
                    <a:pt x="0" y="3261"/>
                    <a:pt x="0" y="3294"/>
                    <a:pt x="33" y="3328"/>
                  </a:cubicBezTo>
                  <a:lnTo>
                    <a:pt x="100" y="3328"/>
                  </a:lnTo>
                  <a:cubicBezTo>
                    <a:pt x="134" y="3294"/>
                    <a:pt x="167" y="3261"/>
                    <a:pt x="167" y="3228"/>
                  </a:cubicBezTo>
                  <a:cubicBezTo>
                    <a:pt x="200" y="3194"/>
                    <a:pt x="234" y="3127"/>
                    <a:pt x="234" y="3094"/>
                  </a:cubicBezTo>
                  <a:lnTo>
                    <a:pt x="967" y="259"/>
                  </a:lnTo>
                  <a:cubicBezTo>
                    <a:pt x="967" y="225"/>
                    <a:pt x="967" y="159"/>
                    <a:pt x="1001" y="125"/>
                  </a:cubicBezTo>
                  <a:cubicBezTo>
                    <a:pt x="1001" y="59"/>
                    <a:pt x="967" y="25"/>
                    <a:pt x="967" y="25"/>
                  </a:cubicBezTo>
                  <a:cubicBezTo>
                    <a:pt x="951" y="9"/>
                    <a:pt x="934" y="0"/>
                    <a:pt x="917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0" name="Google Shape;1510;p114"/>
            <p:cNvSpPr/>
            <p:nvPr/>
          </p:nvSpPr>
          <p:spPr>
            <a:xfrm>
              <a:off x="2856375" y="1657450"/>
              <a:ext cx="32550" cy="49875"/>
            </a:xfrm>
            <a:custGeom>
              <a:rect b="b" l="l" r="r" t="t"/>
              <a:pathLst>
                <a:path extrusionOk="0" h="1995" w="1302">
                  <a:moveTo>
                    <a:pt x="1168" y="1"/>
                  </a:moveTo>
                  <a:cubicBezTo>
                    <a:pt x="1135" y="34"/>
                    <a:pt x="1101" y="68"/>
                    <a:pt x="1068" y="101"/>
                  </a:cubicBezTo>
                  <a:lnTo>
                    <a:pt x="1" y="1669"/>
                  </a:lnTo>
                  <a:lnTo>
                    <a:pt x="1068" y="1969"/>
                  </a:lnTo>
                  <a:cubicBezTo>
                    <a:pt x="1085" y="1986"/>
                    <a:pt x="1101" y="1994"/>
                    <a:pt x="1118" y="1994"/>
                  </a:cubicBezTo>
                  <a:cubicBezTo>
                    <a:pt x="1135" y="1994"/>
                    <a:pt x="1151" y="1986"/>
                    <a:pt x="1168" y="1969"/>
                  </a:cubicBezTo>
                  <a:cubicBezTo>
                    <a:pt x="1201" y="1969"/>
                    <a:pt x="1235" y="1936"/>
                    <a:pt x="1235" y="1902"/>
                  </a:cubicBezTo>
                  <a:cubicBezTo>
                    <a:pt x="1268" y="1836"/>
                    <a:pt x="1302" y="1802"/>
                    <a:pt x="1302" y="1736"/>
                  </a:cubicBezTo>
                  <a:cubicBezTo>
                    <a:pt x="1302" y="1702"/>
                    <a:pt x="1302" y="1669"/>
                    <a:pt x="1302" y="1669"/>
                  </a:cubicBezTo>
                  <a:cubicBezTo>
                    <a:pt x="1268" y="1635"/>
                    <a:pt x="1235" y="1635"/>
                    <a:pt x="1235" y="1602"/>
                  </a:cubicBezTo>
                  <a:lnTo>
                    <a:pt x="501" y="1402"/>
                  </a:lnTo>
                  <a:lnTo>
                    <a:pt x="1235" y="335"/>
                  </a:lnTo>
                  <a:cubicBezTo>
                    <a:pt x="1235" y="301"/>
                    <a:pt x="1268" y="268"/>
                    <a:pt x="1302" y="234"/>
                  </a:cubicBezTo>
                  <a:cubicBezTo>
                    <a:pt x="1302" y="201"/>
                    <a:pt x="1302" y="134"/>
                    <a:pt x="1302" y="101"/>
                  </a:cubicBezTo>
                  <a:cubicBezTo>
                    <a:pt x="1302" y="68"/>
                    <a:pt x="1268" y="34"/>
                    <a:pt x="1235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1" name="Google Shape;1511;p114"/>
            <p:cNvSpPr/>
            <p:nvPr/>
          </p:nvSpPr>
          <p:spPr>
            <a:xfrm>
              <a:off x="2896400" y="1627450"/>
              <a:ext cx="25050" cy="82575"/>
            </a:xfrm>
            <a:custGeom>
              <a:rect b="b" l="l" r="r" t="t"/>
              <a:pathLst>
                <a:path extrusionOk="0" h="3303" w="1002">
                  <a:moveTo>
                    <a:pt x="868" y="0"/>
                  </a:moveTo>
                  <a:cubicBezTo>
                    <a:pt x="835" y="0"/>
                    <a:pt x="835" y="33"/>
                    <a:pt x="801" y="67"/>
                  </a:cubicBezTo>
                  <a:cubicBezTo>
                    <a:pt x="801" y="100"/>
                    <a:pt x="768" y="167"/>
                    <a:pt x="768" y="200"/>
                  </a:cubicBezTo>
                  <a:lnTo>
                    <a:pt x="34" y="3036"/>
                  </a:lnTo>
                  <a:cubicBezTo>
                    <a:pt x="34" y="3102"/>
                    <a:pt x="1" y="3136"/>
                    <a:pt x="1" y="3202"/>
                  </a:cubicBezTo>
                  <a:cubicBezTo>
                    <a:pt x="1" y="3236"/>
                    <a:pt x="1" y="3269"/>
                    <a:pt x="34" y="3302"/>
                  </a:cubicBezTo>
                  <a:lnTo>
                    <a:pt x="134" y="3302"/>
                  </a:lnTo>
                  <a:cubicBezTo>
                    <a:pt x="134" y="3269"/>
                    <a:pt x="168" y="3236"/>
                    <a:pt x="201" y="3202"/>
                  </a:cubicBezTo>
                  <a:cubicBezTo>
                    <a:pt x="201" y="3169"/>
                    <a:pt x="234" y="3136"/>
                    <a:pt x="234" y="3069"/>
                  </a:cubicBezTo>
                  <a:lnTo>
                    <a:pt x="968" y="234"/>
                  </a:lnTo>
                  <a:cubicBezTo>
                    <a:pt x="968" y="200"/>
                    <a:pt x="1001" y="134"/>
                    <a:pt x="1001" y="67"/>
                  </a:cubicBezTo>
                  <a:cubicBezTo>
                    <a:pt x="1001" y="33"/>
                    <a:pt x="968" y="0"/>
                    <a:pt x="96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2" name="Google Shape;1512;p114"/>
            <p:cNvSpPr/>
            <p:nvPr/>
          </p:nvSpPr>
          <p:spPr>
            <a:xfrm>
              <a:off x="2929775" y="1617425"/>
              <a:ext cx="26700" cy="63550"/>
            </a:xfrm>
            <a:custGeom>
              <a:rect b="b" l="l" r="r" t="t"/>
              <a:pathLst>
                <a:path extrusionOk="0" h="2542" w="1068">
                  <a:moveTo>
                    <a:pt x="634" y="1"/>
                  </a:moveTo>
                  <a:lnTo>
                    <a:pt x="234" y="234"/>
                  </a:lnTo>
                  <a:cubicBezTo>
                    <a:pt x="200" y="268"/>
                    <a:pt x="133" y="301"/>
                    <a:pt x="133" y="368"/>
                  </a:cubicBezTo>
                  <a:cubicBezTo>
                    <a:pt x="100" y="401"/>
                    <a:pt x="100" y="434"/>
                    <a:pt x="100" y="501"/>
                  </a:cubicBezTo>
                  <a:cubicBezTo>
                    <a:pt x="100" y="535"/>
                    <a:pt x="100" y="568"/>
                    <a:pt x="133" y="601"/>
                  </a:cubicBezTo>
                  <a:cubicBezTo>
                    <a:pt x="133" y="618"/>
                    <a:pt x="150" y="626"/>
                    <a:pt x="171" y="626"/>
                  </a:cubicBezTo>
                  <a:cubicBezTo>
                    <a:pt x="192" y="626"/>
                    <a:pt x="217" y="618"/>
                    <a:pt x="234" y="601"/>
                  </a:cubicBezTo>
                  <a:lnTo>
                    <a:pt x="434" y="468"/>
                  </a:lnTo>
                  <a:lnTo>
                    <a:pt x="434" y="2002"/>
                  </a:lnTo>
                  <a:lnTo>
                    <a:pt x="167" y="2136"/>
                  </a:lnTo>
                  <a:cubicBezTo>
                    <a:pt x="100" y="2169"/>
                    <a:pt x="67" y="2202"/>
                    <a:pt x="33" y="2269"/>
                  </a:cubicBezTo>
                  <a:cubicBezTo>
                    <a:pt x="0" y="2302"/>
                    <a:pt x="0" y="2369"/>
                    <a:pt x="0" y="2403"/>
                  </a:cubicBezTo>
                  <a:cubicBezTo>
                    <a:pt x="0" y="2436"/>
                    <a:pt x="0" y="2503"/>
                    <a:pt x="33" y="2503"/>
                  </a:cubicBezTo>
                  <a:cubicBezTo>
                    <a:pt x="47" y="2531"/>
                    <a:pt x="62" y="2541"/>
                    <a:pt x="78" y="2541"/>
                  </a:cubicBezTo>
                  <a:cubicBezTo>
                    <a:pt x="101" y="2541"/>
                    <a:pt x="128" y="2522"/>
                    <a:pt x="167" y="2503"/>
                  </a:cubicBezTo>
                  <a:lnTo>
                    <a:pt x="934" y="2069"/>
                  </a:lnTo>
                  <a:cubicBezTo>
                    <a:pt x="967" y="2036"/>
                    <a:pt x="1001" y="2002"/>
                    <a:pt x="1034" y="1969"/>
                  </a:cubicBezTo>
                  <a:cubicBezTo>
                    <a:pt x="1067" y="1902"/>
                    <a:pt x="1067" y="1869"/>
                    <a:pt x="1067" y="1802"/>
                  </a:cubicBezTo>
                  <a:cubicBezTo>
                    <a:pt x="1067" y="1769"/>
                    <a:pt x="1067" y="1735"/>
                    <a:pt x="1034" y="1702"/>
                  </a:cubicBezTo>
                  <a:cubicBezTo>
                    <a:pt x="1017" y="1685"/>
                    <a:pt x="1001" y="1677"/>
                    <a:pt x="984" y="1677"/>
                  </a:cubicBezTo>
                  <a:cubicBezTo>
                    <a:pt x="967" y="1677"/>
                    <a:pt x="951" y="1685"/>
                    <a:pt x="934" y="1702"/>
                  </a:cubicBezTo>
                  <a:lnTo>
                    <a:pt x="634" y="1869"/>
                  </a:lnTo>
                  <a:lnTo>
                    <a:pt x="634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3" name="Google Shape;1513;p114"/>
            <p:cNvSpPr/>
            <p:nvPr/>
          </p:nvSpPr>
          <p:spPr>
            <a:xfrm>
              <a:off x="2963125" y="1612425"/>
              <a:ext cx="29200" cy="44550"/>
            </a:xfrm>
            <a:custGeom>
              <a:rect b="b" l="l" r="r" t="t"/>
              <a:pathLst>
                <a:path extrusionOk="0" h="1782" w="1168">
                  <a:moveTo>
                    <a:pt x="719" y="388"/>
                  </a:moveTo>
                  <a:cubicBezTo>
                    <a:pt x="774" y="388"/>
                    <a:pt x="831" y="413"/>
                    <a:pt x="868" y="468"/>
                  </a:cubicBezTo>
                  <a:cubicBezTo>
                    <a:pt x="934" y="534"/>
                    <a:pt x="934" y="634"/>
                    <a:pt x="934" y="735"/>
                  </a:cubicBezTo>
                  <a:cubicBezTo>
                    <a:pt x="934" y="868"/>
                    <a:pt x="901" y="1001"/>
                    <a:pt x="834" y="1101"/>
                  </a:cubicBezTo>
                  <a:cubicBezTo>
                    <a:pt x="768" y="1235"/>
                    <a:pt x="701" y="1335"/>
                    <a:pt x="601" y="1402"/>
                  </a:cubicBezTo>
                  <a:cubicBezTo>
                    <a:pt x="551" y="1418"/>
                    <a:pt x="501" y="1427"/>
                    <a:pt x="455" y="1427"/>
                  </a:cubicBezTo>
                  <a:cubicBezTo>
                    <a:pt x="409" y="1427"/>
                    <a:pt x="367" y="1418"/>
                    <a:pt x="334" y="1402"/>
                  </a:cubicBezTo>
                  <a:cubicBezTo>
                    <a:pt x="267" y="1335"/>
                    <a:pt x="234" y="1235"/>
                    <a:pt x="234" y="1135"/>
                  </a:cubicBezTo>
                  <a:cubicBezTo>
                    <a:pt x="234" y="1001"/>
                    <a:pt x="267" y="868"/>
                    <a:pt x="334" y="735"/>
                  </a:cubicBezTo>
                  <a:cubicBezTo>
                    <a:pt x="367" y="601"/>
                    <a:pt x="467" y="501"/>
                    <a:pt x="601" y="434"/>
                  </a:cubicBezTo>
                  <a:cubicBezTo>
                    <a:pt x="631" y="404"/>
                    <a:pt x="674" y="388"/>
                    <a:pt x="719" y="388"/>
                  </a:cubicBezTo>
                  <a:close/>
                  <a:moveTo>
                    <a:pt x="868" y="1"/>
                  </a:moveTo>
                  <a:cubicBezTo>
                    <a:pt x="768" y="1"/>
                    <a:pt x="667" y="1"/>
                    <a:pt x="567" y="67"/>
                  </a:cubicBezTo>
                  <a:cubicBezTo>
                    <a:pt x="467" y="134"/>
                    <a:pt x="367" y="234"/>
                    <a:pt x="301" y="368"/>
                  </a:cubicBezTo>
                  <a:cubicBezTo>
                    <a:pt x="200" y="468"/>
                    <a:pt x="134" y="634"/>
                    <a:pt x="67" y="801"/>
                  </a:cubicBezTo>
                  <a:cubicBezTo>
                    <a:pt x="34" y="935"/>
                    <a:pt x="0" y="1101"/>
                    <a:pt x="0" y="1235"/>
                  </a:cubicBezTo>
                  <a:cubicBezTo>
                    <a:pt x="0" y="1368"/>
                    <a:pt x="34" y="1502"/>
                    <a:pt x="67" y="1602"/>
                  </a:cubicBezTo>
                  <a:cubicBezTo>
                    <a:pt x="100" y="1702"/>
                    <a:pt x="200" y="1735"/>
                    <a:pt x="301" y="1769"/>
                  </a:cubicBezTo>
                  <a:cubicBezTo>
                    <a:pt x="327" y="1778"/>
                    <a:pt x="354" y="1782"/>
                    <a:pt x="380" y="1782"/>
                  </a:cubicBezTo>
                  <a:cubicBezTo>
                    <a:pt x="452" y="1782"/>
                    <a:pt x="519" y="1751"/>
                    <a:pt x="567" y="1702"/>
                  </a:cubicBezTo>
                  <a:cubicBezTo>
                    <a:pt x="701" y="1635"/>
                    <a:pt x="801" y="1535"/>
                    <a:pt x="868" y="1435"/>
                  </a:cubicBezTo>
                  <a:cubicBezTo>
                    <a:pt x="968" y="1302"/>
                    <a:pt x="1034" y="1168"/>
                    <a:pt x="1101" y="1001"/>
                  </a:cubicBezTo>
                  <a:cubicBezTo>
                    <a:pt x="1134" y="868"/>
                    <a:pt x="1168" y="735"/>
                    <a:pt x="1168" y="601"/>
                  </a:cubicBezTo>
                  <a:cubicBezTo>
                    <a:pt x="1168" y="468"/>
                    <a:pt x="1168" y="334"/>
                    <a:pt x="1101" y="201"/>
                  </a:cubicBezTo>
                  <a:cubicBezTo>
                    <a:pt x="1068" y="101"/>
                    <a:pt x="968" y="34"/>
                    <a:pt x="86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4" name="Google Shape;1514;p114"/>
            <p:cNvSpPr/>
            <p:nvPr/>
          </p:nvSpPr>
          <p:spPr>
            <a:xfrm>
              <a:off x="2998150" y="1589300"/>
              <a:ext cx="29200" cy="47375"/>
            </a:xfrm>
            <a:custGeom>
              <a:rect b="b" l="l" r="r" t="t"/>
              <a:pathLst>
                <a:path extrusionOk="0" h="1895" w="1168">
                  <a:moveTo>
                    <a:pt x="1047" y="0"/>
                  </a:moveTo>
                  <a:cubicBezTo>
                    <a:pt x="1034" y="0"/>
                    <a:pt x="1018" y="8"/>
                    <a:pt x="1001" y="25"/>
                  </a:cubicBezTo>
                  <a:cubicBezTo>
                    <a:pt x="968" y="25"/>
                    <a:pt x="934" y="58"/>
                    <a:pt x="901" y="125"/>
                  </a:cubicBezTo>
                  <a:cubicBezTo>
                    <a:pt x="868" y="92"/>
                    <a:pt x="801" y="92"/>
                    <a:pt x="768" y="92"/>
                  </a:cubicBezTo>
                  <a:cubicBezTo>
                    <a:pt x="701" y="125"/>
                    <a:pt x="634" y="125"/>
                    <a:pt x="567" y="192"/>
                  </a:cubicBezTo>
                  <a:cubicBezTo>
                    <a:pt x="401" y="292"/>
                    <a:pt x="234" y="459"/>
                    <a:pt x="167" y="659"/>
                  </a:cubicBezTo>
                  <a:cubicBezTo>
                    <a:pt x="67" y="892"/>
                    <a:pt x="0" y="1126"/>
                    <a:pt x="0" y="1359"/>
                  </a:cubicBezTo>
                  <a:cubicBezTo>
                    <a:pt x="0" y="1626"/>
                    <a:pt x="100" y="1826"/>
                    <a:pt x="200" y="1860"/>
                  </a:cubicBezTo>
                  <a:cubicBezTo>
                    <a:pt x="236" y="1883"/>
                    <a:pt x="276" y="1894"/>
                    <a:pt x="321" y="1894"/>
                  </a:cubicBezTo>
                  <a:cubicBezTo>
                    <a:pt x="403" y="1894"/>
                    <a:pt x="505" y="1858"/>
                    <a:pt x="634" y="1793"/>
                  </a:cubicBezTo>
                  <a:cubicBezTo>
                    <a:pt x="801" y="1693"/>
                    <a:pt x="934" y="1559"/>
                    <a:pt x="1068" y="1393"/>
                  </a:cubicBezTo>
                  <a:cubicBezTo>
                    <a:pt x="1134" y="1326"/>
                    <a:pt x="1168" y="1226"/>
                    <a:pt x="1168" y="1126"/>
                  </a:cubicBezTo>
                  <a:cubicBezTo>
                    <a:pt x="1168" y="1059"/>
                    <a:pt x="1168" y="1026"/>
                    <a:pt x="1134" y="1026"/>
                  </a:cubicBezTo>
                  <a:cubicBezTo>
                    <a:pt x="1118" y="1009"/>
                    <a:pt x="1101" y="1001"/>
                    <a:pt x="1089" y="1001"/>
                  </a:cubicBezTo>
                  <a:cubicBezTo>
                    <a:pt x="1076" y="1001"/>
                    <a:pt x="1068" y="1009"/>
                    <a:pt x="1068" y="1026"/>
                  </a:cubicBezTo>
                  <a:cubicBezTo>
                    <a:pt x="1001" y="1026"/>
                    <a:pt x="1001" y="1092"/>
                    <a:pt x="968" y="1126"/>
                  </a:cubicBezTo>
                  <a:cubicBezTo>
                    <a:pt x="934" y="1193"/>
                    <a:pt x="901" y="1226"/>
                    <a:pt x="868" y="1293"/>
                  </a:cubicBezTo>
                  <a:cubicBezTo>
                    <a:pt x="801" y="1359"/>
                    <a:pt x="734" y="1393"/>
                    <a:pt x="634" y="1459"/>
                  </a:cubicBezTo>
                  <a:cubicBezTo>
                    <a:pt x="536" y="1508"/>
                    <a:pt x="457" y="1539"/>
                    <a:pt x="395" y="1539"/>
                  </a:cubicBezTo>
                  <a:cubicBezTo>
                    <a:pt x="372" y="1539"/>
                    <a:pt x="352" y="1535"/>
                    <a:pt x="334" y="1526"/>
                  </a:cubicBezTo>
                  <a:cubicBezTo>
                    <a:pt x="267" y="1459"/>
                    <a:pt x="234" y="1359"/>
                    <a:pt x="234" y="1259"/>
                  </a:cubicBezTo>
                  <a:cubicBezTo>
                    <a:pt x="234" y="1092"/>
                    <a:pt x="267" y="959"/>
                    <a:pt x="334" y="826"/>
                  </a:cubicBezTo>
                  <a:cubicBezTo>
                    <a:pt x="401" y="692"/>
                    <a:pt x="467" y="592"/>
                    <a:pt x="601" y="525"/>
                  </a:cubicBezTo>
                  <a:cubicBezTo>
                    <a:pt x="648" y="502"/>
                    <a:pt x="695" y="478"/>
                    <a:pt x="754" y="478"/>
                  </a:cubicBezTo>
                  <a:cubicBezTo>
                    <a:pt x="778" y="478"/>
                    <a:pt x="805" y="482"/>
                    <a:pt x="834" y="492"/>
                  </a:cubicBezTo>
                  <a:cubicBezTo>
                    <a:pt x="868" y="492"/>
                    <a:pt x="868" y="525"/>
                    <a:pt x="868" y="592"/>
                  </a:cubicBezTo>
                  <a:cubicBezTo>
                    <a:pt x="901" y="659"/>
                    <a:pt x="934" y="692"/>
                    <a:pt x="934" y="692"/>
                  </a:cubicBezTo>
                  <a:lnTo>
                    <a:pt x="1001" y="692"/>
                  </a:lnTo>
                  <a:cubicBezTo>
                    <a:pt x="1034" y="659"/>
                    <a:pt x="1068" y="625"/>
                    <a:pt x="1068" y="592"/>
                  </a:cubicBezTo>
                  <a:cubicBezTo>
                    <a:pt x="1101" y="525"/>
                    <a:pt x="1101" y="459"/>
                    <a:pt x="1101" y="392"/>
                  </a:cubicBezTo>
                  <a:lnTo>
                    <a:pt x="1101" y="158"/>
                  </a:lnTo>
                  <a:cubicBezTo>
                    <a:pt x="1101" y="125"/>
                    <a:pt x="1101" y="58"/>
                    <a:pt x="1068" y="25"/>
                  </a:cubicBezTo>
                  <a:cubicBezTo>
                    <a:pt x="1068" y="8"/>
                    <a:pt x="1059" y="0"/>
                    <a:pt x="1047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5" name="Google Shape;1515;p114"/>
            <p:cNvSpPr/>
            <p:nvPr/>
          </p:nvSpPr>
          <p:spPr>
            <a:xfrm>
              <a:off x="3032325" y="1571575"/>
              <a:ext cx="32550" cy="50050"/>
            </a:xfrm>
            <a:custGeom>
              <a:rect b="b" l="l" r="r" t="t"/>
              <a:pathLst>
                <a:path extrusionOk="0" h="2002" w="1302">
                  <a:moveTo>
                    <a:pt x="101" y="0"/>
                  </a:moveTo>
                  <a:cubicBezTo>
                    <a:pt x="68" y="34"/>
                    <a:pt x="34" y="67"/>
                    <a:pt x="34" y="100"/>
                  </a:cubicBezTo>
                  <a:cubicBezTo>
                    <a:pt x="1" y="167"/>
                    <a:pt x="1" y="200"/>
                    <a:pt x="1" y="267"/>
                  </a:cubicBezTo>
                  <a:cubicBezTo>
                    <a:pt x="1" y="300"/>
                    <a:pt x="1" y="300"/>
                    <a:pt x="1" y="334"/>
                  </a:cubicBezTo>
                  <a:cubicBezTo>
                    <a:pt x="34" y="367"/>
                    <a:pt x="68" y="367"/>
                    <a:pt x="68" y="367"/>
                  </a:cubicBezTo>
                  <a:lnTo>
                    <a:pt x="802" y="601"/>
                  </a:lnTo>
                  <a:lnTo>
                    <a:pt x="68" y="1635"/>
                  </a:lnTo>
                  <a:cubicBezTo>
                    <a:pt x="68" y="1668"/>
                    <a:pt x="34" y="1735"/>
                    <a:pt x="1" y="1768"/>
                  </a:cubicBezTo>
                  <a:cubicBezTo>
                    <a:pt x="1" y="1801"/>
                    <a:pt x="1" y="1835"/>
                    <a:pt x="1" y="1868"/>
                  </a:cubicBezTo>
                  <a:cubicBezTo>
                    <a:pt x="1" y="1902"/>
                    <a:pt x="1" y="1968"/>
                    <a:pt x="34" y="2002"/>
                  </a:cubicBezTo>
                  <a:lnTo>
                    <a:pt x="101" y="2002"/>
                  </a:lnTo>
                  <a:cubicBezTo>
                    <a:pt x="134" y="1968"/>
                    <a:pt x="168" y="1935"/>
                    <a:pt x="201" y="1902"/>
                  </a:cubicBezTo>
                  <a:lnTo>
                    <a:pt x="1302" y="334"/>
                  </a:lnTo>
                  <a:lnTo>
                    <a:pt x="201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6" name="Google Shape;1516;p114"/>
            <p:cNvSpPr/>
            <p:nvPr/>
          </p:nvSpPr>
          <p:spPr>
            <a:xfrm>
              <a:off x="1857325" y="2338775"/>
              <a:ext cx="33400" cy="49850"/>
            </a:xfrm>
            <a:custGeom>
              <a:rect b="b" l="l" r="r" t="t"/>
              <a:pathLst>
                <a:path extrusionOk="0" h="1994" w="1336">
                  <a:moveTo>
                    <a:pt x="1168" y="1"/>
                  </a:moveTo>
                  <a:cubicBezTo>
                    <a:pt x="1135" y="34"/>
                    <a:pt x="1102" y="68"/>
                    <a:pt x="1102" y="101"/>
                  </a:cubicBezTo>
                  <a:lnTo>
                    <a:pt x="1" y="1669"/>
                  </a:lnTo>
                  <a:lnTo>
                    <a:pt x="1102" y="1969"/>
                  </a:lnTo>
                  <a:cubicBezTo>
                    <a:pt x="1118" y="1986"/>
                    <a:pt x="1135" y="1994"/>
                    <a:pt x="1152" y="1994"/>
                  </a:cubicBezTo>
                  <a:cubicBezTo>
                    <a:pt x="1168" y="1994"/>
                    <a:pt x="1185" y="1986"/>
                    <a:pt x="1202" y="1969"/>
                  </a:cubicBezTo>
                  <a:cubicBezTo>
                    <a:pt x="1235" y="1969"/>
                    <a:pt x="1268" y="1936"/>
                    <a:pt x="1268" y="1869"/>
                  </a:cubicBezTo>
                  <a:cubicBezTo>
                    <a:pt x="1302" y="1835"/>
                    <a:pt x="1302" y="1802"/>
                    <a:pt x="1302" y="1735"/>
                  </a:cubicBezTo>
                  <a:cubicBezTo>
                    <a:pt x="1335" y="1669"/>
                    <a:pt x="1268" y="1602"/>
                    <a:pt x="1235" y="1602"/>
                  </a:cubicBezTo>
                  <a:lnTo>
                    <a:pt x="501" y="1402"/>
                  </a:lnTo>
                  <a:lnTo>
                    <a:pt x="1202" y="368"/>
                  </a:lnTo>
                  <a:cubicBezTo>
                    <a:pt x="1235" y="301"/>
                    <a:pt x="1268" y="268"/>
                    <a:pt x="1268" y="234"/>
                  </a:cubicBezTo>
                  <a:cubicBezTo>
                    <a:pt x="1302" y="201"/>
                    <a:pt x="1302" y="168"/>
                    <a:pt x="1302" y="134"/>
                  </a:cubicBezTo>
                  <a:cubicBezTo>
                    <a:pt x="1302" y="68"/>
                    <a:pt x="1302" y="34"/>
                    <a:pt x="126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7" name="Google Shape;1517;p114"/>
            <p:cNvSpPr/>
            <p:nvPr/>
          </p:nvSpPr>
          <p:spPr>
            <a:xfrm>
              <a:off x="1897350" y="2308125"/>
              <a:ext cx="25050" cy="83225"/>
            </a:xfrm>
            <a:custGeom>
              <a:rect b="b" l="l" r="r" t="t"/>
              <a:pathLst>
                <a:path extrusionOk="0" h="3329" w="1002">
                  <a:moveTo>
                    <a:pt x="922" y="1"/>
                  </a:moveTo>
                  <a:cubicBezTo>
                    <a:pt x="910" y="1"/>
                    <a:pt x="902" y="9"/>
                    <a:pt x="902" y="26"/>
                  </a:cubicBezTo>
                  <a:cubicBezTo>
                    <a:pt x="868" y="59"/>
                    <a:pt x="835" y="59"/>
                    <a:pt x="801" y="93"/>
                  </a:cubicBezTo>
                  <a:cubicBezTo>
                    <a:pt x="801" y="159"/>
                    <a:pt x="768" y="193"/>
                    <a:pt x="768" y="259"/>
                  </a:cubicBezTo>
                  <a:lnTo>
                    <a:pt x="34" y="3061"/>
                  </a:lnTo>
                  <a:cubicBezTo>
                    <a:pt x="34" y="3128"/>
                    <a:pt x="1" y="3162"/>
                    <a:pt x="1" y="3228"/>
                  </a:cubicBezTo>
                  <a:cubicBezTo>
                    <a:pt x="1" y="3262"/>
                    <a:pt x="34" y="3295"/>
                    <a:pt x="34" y="3328"/>
                  </a:cubicBezTo>
                  <a:lnTo>
                    <a:pt x="134" y="3328"/>
                  </a:lnTo>
                  <a:cubicBezTo>
                    <a:pt x="168" y="3295"/>
                    <a:pt x="168" y="3262"/>
                    <a:pt x="201" y="3228"/>
                  </a:cubicBezTo>
                  <a:cubicBezTo>
                    <a:pt x="201" y="3195"/>
                    <a:pt x="234" y="3162"/>
                    <a:pt x="234" y="3095"/>
                  </a:cubicBezTo>
                  <a:lnTo>
                    <a:pt x="968" y="259"/>
                  </a:lnTo>
                  <a:cubicBezTo>
                    <a:pt x="1002" y="226"/>
                    <a:pt x="1002" y="159"/>
                    <a:pt x="1002" y="126"/>
                  </a:cubicBezTo>
                  <a:cubicBezTo>
                    <a:pt x="1002" y="93"/>
                    <a:pt x="1002" y="59"/>
                    <a:pt x="968" y="26"/>
                  </a:cubicBezTo>
                  <a:cubicBezTo>
                    <a:pt x="952" y="9"/>
                    <a:pt x="935" y="1"/>
                    <a:pt x="922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8" name="Google Shape;1518;p114"/>
            <p:cNvSpPr/>
            <p:nvPr/>
          </p:nvSpPr>
          <p:spPr>
            <a:xfrm>
              <a:off x="1928225" y="2309600"/>
              <a:ext cx="31700" cy="50050"/>
            </a:xfrm>
            <a:custGeom>
              <a:rect b="b" l="l" r="r" t="t"/>
              <a:pathLst>
                <a:path extrusionOk="0" h="2002" w="1268">
                  <a:moveTo>
                    <a:pt x="1134" y="0"/>
                  </a:moveTo>
                  <a:lnTo>
                    <a:pt x="834" y="167"/>
                  </a:lnTo>
                  <a:cubicBezTo>
                    <a:pt x="767" y="200"/>
                    <a:pt x="734" y="234"/>
                    <a:pt x="701" y="301"/>
                  </a:cubicBezTo>
                  <a:cubicBezTo>
                    <a:pt x="667" y="334"/>
                    <a:pt x="667" y="401"/>
                    <a:pt x="667" y="434"/>
                  </a:cubicBezTo>
                  <a:cubicBezTo>
                    <a:pt x="667" y="467"/>
                    <a:pt x="667" y="501"/>
                    <a:pt x="701" y="534"/>
                  </a:cubicBezTo>
                  <a:cubicBezTo>
                    <a:pt x="717" y="551"/>
                    <a:pt x="734" y="559"/>
                    <a:pt x="755" y="559"/>
                  </a:cubicBezTo>
                  <a:cubicBezTo>
                    <a:pt x="776" y="559"/>
                    <a:pt x="801" y="551"/>
                    <a:pt x="834" y="534"/>
                  </a:cubicBezTo>
                  <a:lnTo>
                    <a:pt x="901" y="501"/>
                  </a:lnTo>
                  <a:lnTo>
                    <a:pt x="901" y="1201"/>
                  </a:lnTo>
                  <a:cubicBezTo>
                    <a:pt x="834" y="1301"/>
                    <a:pt x="767" y="1401"/>
                    <a:pt x="701" y="1468"/>
                  </a:cubicBezTo>
                  <a:cubicBezTo>
                    <a:pt x="667" y="1535"/>
                    <a:pt x="634" y="1568"/>
                    <a:pt x="567" y="1601"/>
                  </a:cubicBezTo>
                  <a:lnTo>
                    <a:pt x="467" y="1601"/>
                  </a:lnTo>
                  <a:cubicBezTo>
                    <a:pt x="434" y="1535"/>
                    <a:pt x="400" y="1501"/>
                    <a:pt x="434" y="1468"/>
                  </a:cubicBezTo>
                  <a:lnTo>
                    <a:pt x="434" y="401"/>
                  </a:lnTo>
                  <a:lnTo>
                    <a:pt x="167" y="567"/>
                  </a:lnTo>
                  <a:cubicBezTo>
                    <a:pt x="100" y="601"/>
                    <a:pt x="67" y="634"/>
                    <a:pt x="33" y="667"/>
                  </a:cubicBezTo>
                  <a:cubicBezTo>
                    <a:pt x="0" y="734"/>
                    <a:pt x="0" y="768"/>
                    <a:pt x="0" y="834"/>
                  </a:cubicBezTo>
                  <a:cubicBezTo>
                    <a:pt x="0" y="868"/>
                    <a:pt x="0" y="901"/>
                    <a:pt x="33" y="934"/>
                  </a:cubicBezTo>
                  <a:cubicBezTo>
                    <a:pt x="50" y="951"/>
                    <a:pt x="67" y="959"/>
                    <a:pt x="88" y="959"/>
                  </a:cubicBezTo>
                  <a:cubicBezTo>
                    <a:pt x="108" y="959"/>
                    <a:pt x="134" y="951"/>
                    <a:pt x="167" y="934"/>
                  </a:cubicBezTo>
                  <a:lnTo>
                    <a:pt x="200" y="901"/>
                  </a:lnTo>
                  <a:lnTo>
                    <a:pt x="200" y="1668"/>
                  </a:lnTo>
                  <a:cubicBezTo>
                    <a:pt x="200" y="1735"/>
                    <a:pt x="200" y="1802"/>
                    <a:pt x="234" y="1868"/>
                  </a:cubicBezTo>
                  <a:cubicBezTo>
                    <a:pt x="267" y="1935"/>
                    <a:pt x="300" y="1968"/>
                    <a:pt x="367" y="2002"/>
                  </a:cubicBezTo>
                  <a:cubicBezTo>
                    <a:pt x="434" y="2002"/>
                    <a:pt x="500" y="2002"/>
                    <a:pt x="567" y="1968"/>
                  </a:cubicBezTo>
                  <a:cubicBezTo>
                    <a:pt x="601" y="1935"/>
                    <a:pt x="667" y="1868"/>
                    <a:pt x="734" y="1835"/>
                  </a:cubicBezTo>
                  <a:cubicBezTo>
                    <a:pt x="801" y="1768"/>
                    <a:pt x="834" y="1702"/>
                    <a:pt x="901" y="1635"/>
                  </a:cubicBezTo>
                  <a:lnTo>
                    <a:pt x="901" y="1702"/>
                  </a:lnTo>
                  <a:lnTo>
                    <a:pt x="1134" y="1568"/>
                  </a:lnTo>
                  <a:cubicBezTo>
                    <a:pt x="1168" y="1535"/>
                    <a:pt x="1201" y="1501"/>
                    <a:pt x="1234" y="1468"/>
                  </a:cubicBezTo>
                  <a:cubicBezTo>
                    <a:pt x="1268" y="1401"/>
                    <a:pt x="1268" y="1368"/>
                    <a:pt x="1268" y="1301"/>
                  </a:cubicBezTo>
                  <a:cubicBezTo>
                    <a:pt x="1268" y="1268"/>
                    <a:pt x="1268" y="1235"/>
                    <a:pt x="1234" y="1201"/>
                  </a:cubicBezTo>
                  <a:cubicBezTo>
                    <a:pt x="1218" y="1184"/>
                    <a:pt x="1201" y="1176"/>
                    <a:pt x="1184" y="1176"/>
                  </a:cubicBezTo>
                  <a:cubicBezTo>
                    <a:pt x="1168" y="1176"/>
                    <a:pt x="1151" y="1184"/>
                    <a:pt x="1134" y="1201"/>
                  </a:cubicBezTo>
                  <a:lnTo>
                    <a:pt x="1134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9" name="Google Shape;1519;p114"/>
            <p:cNvSpPr/>
            <p:nvPr/>
          </p:nvSpPr>
          <p:spPr>
            <a:xfrm>
              <a:off x="1964900" y="2290000"/>
              <a:ext cx="29225" cy="53950"/>
            </a:xfrm>
            <a:custGeom>
              <a:rect b="b" l="l" r="r" t="t"/>
              <a:pathLst>
                <a:path extrusionOk="0" h="2158" w="1169">
                  <a:moveTo>
                    <a:pt x="1002" y="0"/>
                  </a:moveTo>
                  <a:cubicBezTo>
                    <a:pt x="968" y="0"/>
                    <a:pt x="935" y="17"/>
                    <a:pt x="901" y="50"/>
                  </a:cubicBezTo>
                  <a:cubicBezTo>
                    <a:pt x="835" y="84"/>
                    <a:pt x="768" y="117"/>
                    <a:pt x="735" y="184"/>
                  </a:cubicBezTo>
                  <a:cubicBezTo>
                    <a:pt x="668" y="284"/>
                    <a:pt x="601" y="384"/>
                    <a:pt x="535" y="517"/>
                  </a:cubicBezTo>
                  <a:lnTo>
                    <a:pt x="535" y="317"/>
                  </a:lnTo>
                  <a:lnTo>
                    <a:pt x="201" y="551"/>
                  </a:lnTo>
                  <a:cubicBezTo>
                    <a:pt x="168" y="584"/>
                    <a:pt x="134" y="618"/>
                    <a:pt x="101" y="684"/>
                  </a:cubicBezTo>
                  <a:cubicBezTo>
                    <a:pt x="68" y="718"/>
                    <a:pt x="68" y="751"/>
                    <a:pt x="68" y="818"/>
                  </a:cubicBezTo>
                  <a:cubicBezTo>
                    <a:pt x="68" y="851"/>
                    <a:pt x="68" y="884"/>
                    <a:pt x="101" y="918"/>
                  </a:cubicBezTo>
                  <a:cubicBezTo>
                    <a:pt x="111" y="928"/>
                    <a:pt x="120" y="932"/>
                    <a:pt x="130" y="932"/>
                  </a:cubicBezTo>
                  <a:cubicBezTo>
                    <a:pt x="154" y="932"/>
                    <a:pt x="177" y="908"/>
                    <a:pt x="201" y="884"/>
                  </a:cubicBezTo>
                  <a:lnTo>
                    <a:pt x="301" y="851"/>
                  </a:lnTo>
                  <a:lnTo>
                    <a:pt x="301" y="1685"/>
                  </a:lnTo>
                  <a:lnTo>
                    <a:pt x="168" y="1752"/>
                  </a:lnTo>
                  <a:cubicBezTo>
                    <a:pt x="101" y="1785"/>
                    <a:pt x="68" y="1818"/>
                    <a:pt x="34" y="1885"/>
                  </a:cubicBezTo>
                  <a:cubicBezTo>
                    <a:pt x="1" y="1918"/>
                    <a:pt x="1" y="1985"/>
                    <a:pt x="1" y="2019"/>
                  </a:cubicBezTo>
                  <a:cubicBezTo>
                    <a:pt x="1" y="2052"/>
                    <a:pt x="1" y="2119"/>
                    <a:pt x="34" y="2119"/>
                  </a:cubicBezTo>
                  <a:cubicBezTo>
                    <a:pt x="48" y="2147"/>
                    <a:pt x="62" y="2157"/>
                    <a:pt x="79" y="2157"/>
                  </a:cubicBezTo>
                  <a:cubicBezTo>
                    <a:pt x="102" y="2157"/>
                    <a:pt x="129" y="2138"/>
                    <a:pt x="168" y="2119"/>
                  </a:cubicBezTo>
                  <a:lnTo>
                    <a:pt x="835" y="1718"/>
                  </a:lnTo>
                  <a:cubicBezTo>
                    <a:pt x="901" y="1685"/>
                    <a:pt x="935" y="1652"/>
                    <a:pt x="968" y="1585"/>
                  </a:cubicBezTo>
                  <a:cubicBezTo>
                    <a:pt x="968" y="1552"/>
                    <a:pt x="1002" y="1518"/>
                    <a:pt x="1002" y="1451"/>
                  </a:cubicBezTo>
                  <a:cubicBezTo>
                    <a:pt x="1002" y="1418"/>
                    <a:pt x="968" y="1385"/>
                    <a:pt x="968" y="1351"/>
                  </a:cubicBezTo>
                  <a:cubicBezTo>
                    <a:pt x="951" y="1335"/>
                    <a:pt x="935" y="1326"/>
                    <a:pt x="914" y="1326"/>
                  </a:cubicBezTo>
                  <a:cubicBezTo>
                    <a:pt x="893" y="1326"/>
                    <a:pt x="868" y="1335"/>
                    <a:pt x="835" y="1351"/>
                  </a:cubicBezTo>
                  <a:lnTo>
                    <a:pt x="535" y="1552"/>
                  </a:lnTo>
                  <a:lnTo>
                    <a:pt x="535" y="1018"/>
                  </a:lnTo>
                  <a:cubicBezTo>
                    <a:pt x="601" y="818"/>
                    <a:pt x="701" y="684"/>
                    <a:pt x="768" y="584"/>
                  </a:cubicBezTo>
                  <a:cubicBezTo>
                    <a:pt x="801" y="517"/>
                    <a:pt x="835" y="451"/>
                    <a:pt x="901" y="417"/>
                  </a:cubicBezTo>
                  <a:cubicBezTo>
                    <a:pt x="918" y="401"/>
                    <a:pt x="935" y="392"/>
                    <a:pt x="947" y="392"/>
                  </a:cubicBezTo>
                  <a:cubicBezTo>
                    <a:pt x="960" y="392"/>
                    <a:pt x="968" y="401"/>
                    <a:pt x="968" y="417"/>
                  </a:cubicBezTo>
                  <a:cubicBezTo>
                    <a:pt x="985" y="434"/>
                    <a:pt x="1002" y="442"/>
                    <a:pt x="1018" y="442"/>
                  </a:cubicBezTo>
                  <a:cubicBezTo>
                    <a:pt x="1035" y="442"/>
                    <a:pt x="1052" y="434"/>
                    <a:pt x="1068" y="417"/>
                  </a:cubicBezTo>
                  <a:cubicBezTo>
                    <a:pt x="1102" y="384"/>
                    <a:pt x="1135" y="351"/>
                    <a:pt x="1135" y="317"/>
                  </a:cubicBezTo>
                  <a:cubicBezTo>
                    <a:pt x="1168" y="284"/>
                    <a:pt x="1168" y="217"/>
                    <a:pt x="1168" y="184"/>
                  </a:cubicBezTo>
                  <a:cubicBezTo>
                    <a:pt x="1168" y="117"/>
                    <a:pt x="1168" y="50"/>
                    <a:pt x="1102" y="50"/>
                  </a:cubicBezTo>
                  <a:cubicBezTo>
                    <a:pt x="1068" y="17"/>
                    <a:pt x="1035" y="0"/>
                    <a:pt x="1002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0" name="Google Shape;1520;p114"/>
            <p:cNvSpPr/>
            <p:nvPr/>
          </p:nvSpPr>
          <p:spPr>
            <a:xfrm>
              <a:off x="1999925" y="2258725"/>
              <a:ext cx="27550" cy="63750"/>
            </a:xfrm>
            <a:custGeom>
              <a:rect b="b" l="l" r="r" t="t"/>
              <a:pathLst>
                <a:path extrusionOk="0" h="2550" w="1102">
                  <a:moveTo>
                    <a:pt x="668" y="1"/>
                  </a:moveTo>
                  <a:lnTo>
                    <a:pt x="268" y="234"/>
                  </a:lnTo>
                  <a:cubicBezTo>
                    <a:pt x="201" y="234"/>
                    <a:pt x="168" y="301"/>
                    <a:pt x="134" y="334"/>
                  </a:cubicBezTo>
                  <a:cubicBezTo>
                    <a:pt x="101" y="367"/>
                    <a:pt x="101" y="434"/>
                    <a:pt x="101" y="468"/>
                  </a:cubicBezTo>
                  <a:cubicBezTo>
                    <a:pt x="101" y="534"/>
                    <a:pt x="101" y="568"/>
                    <a:pt x="134" y="601"/>
                  </a:cubicBezTo>
                  <a:cubicBezTo>
                    <a:pt x="151" y="618"/>
                    <a:pt x="168" y="626"/>
                    <a:pt x="188" y="626"/>
                  </a:cubicBezTo>
                  <a:cubicBezTo>
                    <a:pt x="209" y="626"/>
                    <a:pt x="234" y="618"/>
                    <a:pt x="268" y="601"/>
                  </a:cubicBezTo>
                  <a:lnTo>
                    <a:pt x="434" y="501"/>
                  </a:lnTo>
                  <a:lnTo>
                    <a:pt x="434" y="2002"/>
                  </a:lnTo>
                  <a:lnTo>
                    <a:pt x="168" y="2169"/>
                  </a:lnTo>
                  <a:cubicBezTo>
                    <a:pt x="101" y="2202"/>
                    <a:pt x="68" y="2235"/>
                    <a:pt x="34" y="2269"/>
                  </a:cubicBezTo>
                  <a:cubicBezTo>
                    <a:pt x="34" y="2336"/>
                    <a:pt x="1" y="2369"/>
                    <a:pt x="1" y="2436"/>
                  </a:cubicBezTo>
                  <a:cubicBezTo>
                    <a:pt x="1" y="2469"/>
                    <a:pt x="1" y="2502"/>
                    <a:pt x="34" y="2536"/>
                  </a:cubicBezTo>
                  <a:cubicBezTo>
                    <a:pt x="44" y="2545"/>
                    <a:pt x="54" y="2549"/>
                    <a:pt x="64" y="2549"/>
                  </a:cubicBezTo>
                  <a:cubicBezTo>
                    <a:pt x="90" y="2549"/>
                    <a:pt x="120" y="2526"/>
                    <a:pt x="168" y="2502"/>
                  </a:cubicBezTo>
                  <a:lnTo>
                    <a:pt x="935" y="2069"/>
                  </a:lnTo>
                  <a:cubicBezTo>
                    <a:pt x="968" y="2035"/>
                    <a:pt x="1035" y="2002"/>
                    <a:pt x="1035" y="1969"/>
                  </a:cubicBezTo>
                  <a:cubicBezTo>
                    <a:pt x="1068" y="1902"/>
                    <a:pt x="1068" y="1869"/>
                    <a:pt x="1068" y="1802"/>
                  </a:cubicBezTo>
                  <a:cubicBezTo>
                    <a:pt x="1102" y="1768"/>
                    <a:pt x="1068" y="1735"/>
                    <a:pt x="1035" y="1702"/>
                  </a:cubicBezTo>
                  <a:cubicBezTo>
                    <a:pt x="1035" y="1685"/>
                    <a:pt x="1027" y="1677"/>
                    <a:pt x="1010" y="1677"/>
                  </a:cubicBezTo>
                  <a:cubicBezTo>
                    <a:pt x="993" y="1677"/>
                    <a:pt x="968" y="1685"/>
                    <a:pt x="935" y="1702"/>
                  </a:cubicBezTo>
                  <a:lnTo>
                    <a:pt x="668" y="1869"/>
                  </a:lnTo>
                  <a:lnTo>
                    <a:pt x="668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1" name="Google Shape;1521;p114"/>
            <p:cNvSpPr/>
            <p:nvPr/>
          </p:nvSpPr>
          <p:spPr>
            <a:xfrm>
              <a:off x="2033300" y="2252900"/>
              <a:ext cx="32550" cy="49850"/>
            </a:xfrm>
            <a:custGeom>
              <a:rect b="b" l="l" r="r" t="t"/>
              <a:pathLst>
                <a:path extrusionOk="0" h="1994" w="1302">
                  <a:moveTo>
                    <a:pt x="134" y="0"/>
                  </a:moveTo>
                  <a:cubicBezTo>
                    <a:pt x="100" y="33"/>
                    <a:pt x="67" y="67"/>
                    <a:pt x="67" y="100"/>
                  </a:cubicBezTo>
                  <a:cubicBezTo>
                    <a:pt x="33" y="133"/>
                    <a:pt x="33" y="200"/>
                    <a:pt x="33" y="234"/>
                  </a:cubicBezTo>
                  <a:cubicBezTo>
                    <a:pt x="0" y="267"/>
                    <a:pt x="0" y="300"/>
                    <a:pt x="33" y="334"/>
                  </a:cubicBezTo>
                  <a:cubicBezTo>
                    <a:pt x="33" y="367"/>
                    <a:pt x="67" y="367"/>
                    <a:pt x="100" y="367"/>
                  </a:cubicBezTo>
                  <a:lnTo>
                    <a:pt x="834" y="567"/>
                  </a:lnTo>
                  <a:lnTo>
                    <a:pt x="67" y="1635"/>
                  </a:lnTo>
                  <a:cubicBezTo>
                    <a:pt x="33" y="1668"/>
                    <a:pt x="33" y="1701"/>
                    <a:pt x="0" y="1768"/>
                  </a:cubicBezTo>
                  <a:cubicBezTo>
                    <a:pt x="0" y="1801"/>
                    <a:pt x="0" y="1835"/>
                    <a:pt x="0" y="1868"/>
                  </a:cubicBezTo>
                  <a:cubicBezTo>
                    <a:pt x="0" y="1901"/>
                    <a:pt x="0" y="1935"/>
                    <a:pt x="33" y="1968"/>
                  </a:cubicBezTo>
                  <a:cubicBezTo>
                    <a:pt x="50" y="1985"/>
                    <a:pt x="67" y="1993"/>
                    <a:pt x="83" y="1993"/>
                  </a:cubicBezTo>
                  <a:cubicBezTo>
                    <a:pt x="100" y="1993"/>
                    <a:pt x="117" y="1985"/>
                    <a:pt x="134" y="1968"/>
                  </a:cubicBezTo>
                  <a:cubicBezTo>
                    <a:pt x="167" y="1935"/>
                    <a:pt x="200" y="1901"/>
                    <a:pt x="200" y="1868"/>
                  </a:cubicBezTo>
                  <a:lnTo>
                    <a:pt x="1301" y="300"/>
                  </a:lnTo>
                  <a:lnTo>
                    <a:pt x="234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2" name="Google Shape;1522;p114"/>
            <p:cNvSpPr/>
            <p:nvPr/>
          </p:nvSpPr>
          <p:spPr>
            <a:xfrm>
              <a:off x="1857325" y="2443225"/>
              <a:ext cx="32550" cy="49850"/>
            </a:xfrm>
            <a:custGeom>
              <a:rect b="b" l="l" r="r" t="t"/>
              <a:pathLst>
                <a:path extrusionOk="0" h="1994" w="1302">
                  <a:moveTo>
                    <a:pt x="1218" y="1"/>
                  </a:moveTo>
                  <a:cubicBezTo>
                    <a:pt x="1202" y="1"/>
                    <a:pt x="1185" y="9"/>
                    <a:pt x="1168" y="26"/>
                  </a:cubicBezTo>
                  <a:cubicBezTo>
                    <a:pt x="1135" y="26"/>
                    <a:pt x="1102" y="59"/>
                    <a:pt x="1102" y="126"/>
                  </a:cubicBezTo>
                  <a:lnTo>
                    <a:pt x="1" y="1694"/>
                  </a:lnTo>
                  <a:lnTo>
                    <a:pt x="1102" y="1994"/>
                  </a:lnTo>
                  <a:lnTo>
                    <a:pt x="1202" y="1994"/>
                  </a:lnTo>
                  <a:cubicBezTo>
                    <a:pt x="1235" y="1961"/>
                    <a:pt x="1268" y="1927"/>
                    <a:pt x="1268" y="1894"/>
                  </a:cubicBezTo>
                  <a:cubicBezTo>
                    <a:pt x="1302" y="1827"/>
                    <a:pt x="1302" y="1794"/>
                    <a:pt x="1302" y="1727"/>
                  </a:cubicBezTo>
                  <a:cubicBezTo>
                    <a:pt x="1302" y="1694"/>
                    <a:pt x="1302" y="1694"/>
                    <a:pt x="1302" y="1660"/>
                  </a:cubicBezTo>
                  <a:cubicBezTo>
                    <a:pt x="1268" y="1627"/>
                    <a:pt x="1235" y="1627"/>
                    <a:pt x="1235" y="1594"/>
                  </a:cubicBezTo>
                  <a:lnTo>
                    <a:pt x="501" y="1427"/>
                  </a:lnTo>
                  <a:lnTo>
                    <a:pt x="1202" y="359"/>
                  </a:lnTo>
                  <a:cubicBezTo>
                    <a:pt x="1235" y="326"/>
                    <a:pt x="1268" y="259"/>
                    <a:pt x="1268" y="226"/>
                  </a:cubicBezTo>
                  <a:cubicBezTo>
                    <a:pt x="1302" y="193"/>
                    <a:pt x="1302" y="159"/>
                    <a:pt x="1302" y="126"/>
                  </a:cubicBezTo>
                  <a:cubicBezTo>
                    <a:pt x="1302" y="93"/>
                    <a:pt x="1302" y="59"/>
                    <a:pt x="1268" y="26"/>
                  </a:cubicBezTo>
                  <a:cubicBezTo>
                    <a:pt x="1252" y="9"/>
                    <a:pt x="1235" y="1"/>
                    <a:pt x="121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3" name="Google Shape;1523;p114"/>
            <p:cNvSpPr/>
            <p:nvPr/>
          </p:nvSpPr>
          <p:spPr>
            <a:xfrm>
              <a:off x="1894025" y="2434675"/>
              <a:ext cx="31725" cy="49575"/>
            </a:xfrm>
            <a:custGeom>
              <a:rect b="b" l="l" r="r" t="t"/>
              <a:pathLst>
                <a:path extrusionOk="0" h="1983" w="1269">
                  <a:moveTo>
                    <a:pt x="1135" y="1"/>
                  </a:moveTo>
                  <a:lnTo>
                    <a:pt x="801" y="168"/>
                  </a:lnTo>
                  <a:cubicBezTo>
                    <a:pt x="768" y="201"/>
                    <a:pt x="734" y="234"/>
                    <a:pt x="701" y="268"/>
                  </a:cubicBezTo>
                  <a:cubicBezTo>
                    <a:pt x="668" y="334"/>
                    <a:pt x="668" y="368"/>
                    <a:pt x="668" y="435"/>
                  </a:cubicBezTo>
                  <a:cubicBezTo>
                    <a:pt x="668" y="468"/>
                    <a:pt x="668" y="501"/>
                    <a:pt x="701" y="535"/>
                  </a:cubicBezTo>
                  <a:cubicBezTo>
                    <a:pt x="701" y="544"/>
                    <a:pt x="707" y="548"/>
                    <a:pt x="716" y="548"/>
                  </a:cubicBezTo>
                  <a:cubicBezTo>
                    <a:pt x="737" y="548"/>
                    <a:pt x="777" y="525"/>
                    <a:pt x="801" y="501"/>
                  </a:cubicBezTo>
                  <a:lnTo>
                    <a:pt x="901" y="468"/>
                  </a:lnTo>
                  <a:lnTo>
                    <a:pt x="901" y="1168"/>
                  </a:lnTo>
                  <a:cubicBezTo>
                    <a:pt x="834" y="1268"/>
                    <a:pt x="768" y="1369"/>
                    <a:pt x="701" y="1435"/>
                  </a:cubicBezTo>
                  <a:cubicBezTo>
                    <a:pt x="668" y="1502"/>
                    <a:pt x="601" y="1535"/>
                    <a:pt x="534" y="1569"/>
                  </a:cubicBezTo>
                  <a:cubicBezTo>
                    <a:pt x="517" y="1585"/>
                    <a:pt x="501" y="1594"/>
                    <a:pt x="484" y="1594"/>
                  </a:cubicBezTo>
                  <a:cubicBezTo>
                    <a:pt x="467" y="1594"/>
                    <a:pt x="451" y="1585"/>
                    <a:pt x="434" y="1569"/>
                  </a:cubicBezTo>
                  <a:cubicBezTo>
                    <a:pt x="401" y="1535"/>
                    <a:pt x="401" y="1502"/>
                    <a:pt x="401" y="1435"/>
                  </a:cubicBezTo>
                  <a:lnTo>
                    <a:pt x="401" y="401"/>
                  </a:lnTo>
                  <a:lnTo>
                    <a:pt x="134" y="535"/>
                  </a:lnTo>
                  <a:cubicBezTo>
                    <a:pt x="101" y="568"/>
                    <a:pt x="67" y="601"/>
                    <a:pt x="34" y="668"/>
                  </a:cubicBezTo>
                  <a:cubicBezTo>
                    <a:pt x="0" y="701"/>
                    <a:pt x="0" y="768"/>
                    <a:pt x="0" y="801"/>
                  </a:cubicBezTo>
                  <a:cubicBezTo>
                    <a:pt x="0" y="868"/>
                    <a:pt x="0" y="868"/>
                    <a:pt x="34" y="902"/>
                  </a:cubicBezTo>
                  <a:cubicBezTo>
                    <a:pt x="34" y="930"/>
                    <a:pt x="46" y="940"/>
                    <a:pt x="62" y="940"/>
                  </a:cubicBezTo>
                  <a:cubicBezTo>
                    <a:pt x="84" y="940"/>
                    <a:pt x="115" y="921"/>
                    <a:pt x="134" y="902"/>
                  </a:cubicBezTo>
                  <a:lnTo>
                    <a:pt x="167" y="902"/>
                  </a:lnTo>
                  <a:lnTo>
                    <a:pt x="167" y="1635"/>
                  </a:lnTo>
                  <a:cubicBezTo>
                    <a:pt x="167" y="1702"/>
                    <a:pt x="201" y="1769"/>
                    <a:pt x="201" y="1869"/>
                  </a:cubicBezTo>
                  <a:cubicBezTo>
                    <a:pt x="234" y="1902"/>
                    <a:pt x="267" y="1969"/>
                    <a:pt x="334" y="1969"/>
                  </a:cubicBezTo>
                  <a:cubicBezTo>
                    <a:pt x="354" y="1979"/>
                    <a:pt x="373" y="1983"/>
                    <a:pt x="393" y="1983"/>
                  </a:cubicBezTo>
                  <a:cubicBezTo>
                    <a:pt x="440" y="1983"/>
                    <a:pt x="487" y="1959"/>
                    <a:pt x="534" y="1936"/>
                  </a:cubicBezTo>
                  <a:cubicBezTo>
                    <a:pt x="601" y="1902"/>
                    <a:pt x="668" y="1869"/>
                    <a:pt x="701" y="1802"/>
                  </a:cubicBezTo>
                  <a:cubicBezTo>
                    <a:pt x="768" y="1735"/>
                    <a:pt x="834" y="1669"/>
                    <a:pt x="901" y="1602"/>
                  </a:cubicBezTo>
                  <a:lnTo>
                    <a:pt x="901" y="1669"/>
                  </a:lnTo>
                  <a:lnTo>
                    <a:pt x="1101" y="1569"/>
                  </a:lnTo>
                  <a:cubicBezTo>
                    <a:pt x="1168" y="1535"/>
                    <a:pt x="1201" y="1502"/>
                    <a:pt x="1235" y="1435"/>
                  </a:cubicBezTo>
                  <a:cubicBezTo>
                    <a:pt x="1235" y="1402"/>
                    <a:pt x="1268" y="1335"/>
                    <a:pt x="1268" y="1302"/>
                  </a:cubicBezTo>
                  <a:cubicBezTo>
                    <a:pt x="1268" y="1235"/>
                    <a:pt x="1235" y="1202"/>
                    <a:pt x="1235" y="1202"/>
                  </a:cubicBezTo>
                  <a:cubicBezTo>
                    <a:pt x="1218" y="1185"/>
                    <a:pt x="1201" y="1177"/>
                    <a:pt x="1185" y="1177"/>
                  </a:cubicBezTo>
                  <a:cubicBezTo>
                    <a:pt x="1168" y="1177"/>
                    <a:pt x="1151" y="1185"/>
                    <a:pt x="1135" y="1202"/>
                  </a:cubicBezTo>
                  <a:lnTo>
                    <a:pt x="1135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4" name="Google Shape;1524;p114"/>
            <p:cNvSpPr/>
            <p:nvPr/>
          </p:nvSpPr>
          <p:spPr>
            <a:xfrm>
              <a:off x="1930725" y="2414250"/>
              <a:ext cx="29200" cy="52775"/>
            </a:xfrm>
            <a:custGeom>
              <a:rect b="b" l="l" r="r" t="t"/>
              <a:pathLst>
                <a:path extrusionOk="0" h="2111" w="1168">
                  <a:moveTo>
                    <a:pt x="988" y="1"/>
                  </a:moveTo>
                  <a:cubicBezTo>
                    <a:pt x="951" y="1"/>
                    <a:pt x="917" y="17"/>
                    <a:pt x="901" y="51"/>
                  </a:cubicBezTo>
                  <a:cubicBezTo>
                    <a:pt x="834" y="84"/>
                    <a:pt x="767" y="117"/>
                    <a:pt x="734" y="184"/>
                  </a:cubicBezTo>
                  <a:cubicBezTo>
                    <a:pt x="634" y="284"/>
                    <a:pt x="567" y="384"/>
                    <a:pt x="501" y="518"/>
                  </a:cubicBezTo>
                  <a:lnTo>
                    <a:pt x="501" y="318"/>
                  </a:lnTo>
                  <a:lnTo>
                    <a:pt x="200" y="484"/>
                  </a:lnTo>
                  <a:cubicBezTo>
                    <a:pt x="134" y="518"/>
                    <a:pt x="100" y="551"/>
                    <a:pt x="67" y="618"/>
                  </a:cubicBezTo>
                  <a:cubicBezTo>
                    <a:pt x="67" y="651"/>
                    <a:pt x="34" y="684"/>
                    <a:pt x="34" y="751"/>
                  </a:cubicBezTo>
                  <a:cubicBezTo>
                    <a:pt x="34" y="818"/>
                    <a:pt x="67" y="818"/>
                    <a:pt x="67" y="851"/>
                  </a:cubicBezTo>
                  <a:cubicBezTo>
                    <a:pt x="84" y="868"/>
                    <a:pt x="100" y="876"/>
                    <a:pt x="121" y="876"/>
                  </a:cubicBezTo>
                  <a:cubicBezTo>
                    <a:pt x="142" y="876"/>
                    <a:pt x="167" y="868"/>
                    <a:pt x="200" y="851"/>
                  </a:cubicBezTo>
                  <a:lnTo>
                    <a:pt x="267" y="818"/>
                  </a:lnTo>
                  <a:lnTo>
                    <a:pt x="267" y="1652"/>
                  </a:lnTo>
                  <a:lnTo>
                    <a:pt x="134" y="1719"/>
                  </a:lnTo>
                  <a:cubicBezTo>
                    <a:pt x="100" y="1752"/>
                    <a:pt x="67" y="1785"/>
                    <a:pt x="34" y="1819"/>
                  </a:cubicBezTo>
                  <a:cubicBezTo>
                    <a:pt x="0" y="1885"/>
                    <a:pt x="0" y="1919"/>
                    <a:pt x="0" y="1985"/>
                  </a:cubicBezTo>
                  <a:cubicBezTo>
                    <a:pt x="0" y="2019"/>
                    <a:pt x="0" y="2052"/>
                    <a:pt x="34" y="2085"/>
                  </a:cubicBezTo>
                  <a:cubicBezTo>
                    <a:pt x="50" y="2102"/>
                    <a:pt x="67" y="2110"/>
                    <a:pt x="84" y="2110"/>
                  </a:cubicBezTo>
                  <a:cubicBezTo>
                    <a:pt x="100" y="2110"/>
                    <a:pt x="117" y="2102"/>
                    <a:pt x="134" y="2085"/>
                  </a:cubicBezTo>
                  <a:lnTo>
                    <a:pt x="834" y="1685"/>
                  </a:lnTo>
                  <a:cubicBezTo>
                    <a:pt x="867" y="1652"/>
                    <a:pt x="901" y="1618"/>
                    <a:pt x="934" y="1585"/>
                  </a:cubicBezTo>
                  <a:cubicBezTo>
                    <a:pt x="968" y="1518"/>
                    <a:pt x="968" y="1485"/>
                    <a:pt x="968" y="1418"/>
                  </a:cubicBezTo>
                  <a:cubicBezTo>
                    <a:pt x="968" y="1385"/>
                    <a:pt x="968" y="1352"/>
                    <a:pt x="934" y="1318"/>
                  </a:cubicBezTo>
                  <a:cubicBezTo>
                    <a:pt x="934" y="1318"/>
                    <a:pt x="867" y="1318"/>
                    <a:pt x="834" y="1352"/>
                  </a:cubicBezTo>
                  <a:lnTo>
                    <a:pt x="501" y="1518"/>
                  </a:lnTo>
                  <a:lnTo>
                    <a:pt x="501" y="1018"/>
                  </a:lnTo>
                  <a:cubicBezTo>
                    <a:pt x="601" y="818"/>
                    <a:pt x="667" y="684"/>
                    <a:pt x="734" y="584"/>
                  </a:cubicBezTo>
                  <a:cubicBezTo>
                    <a:pt x="767" y="518"/>
                    <a:pt x="834" y="451"/>
                    <a:pt x="867" y="418"/>
                  </a:cubicBezTo>
                  <a:cubicBezTo>
                    <a:pt x="884" y="401"/>
                    <a:pt x="901" y="393"/>
                    <a:pt x="917" y="393"/>
                  </a:cubicBezTo>
                  <a:cubicBezTo>
                    <a:pt x="934" y="393"/>
                    <a:pt x="951" y="401"/>
                    <a:pt x="968" y="418"/>
                  </a:cubicBezTo>
                  <a:lnTo>
                    <a:pt x="1068" y="418"/>
                  </a:lnTo>
                  <a:cubicBezTo>
                    <a:pt x="1101" y="384"/>
                    <a:pt x="1134" y="351"/>
                    <a:pt x="1134" y="318"/>
                  </a:cubicBezTo>
                  <a:cubicBezTo>
                    <a:pt x="1168" y="251"/>
                    <a:pt x="1168" y="217"/>
                    <a:pt x="1168" y="151"/>
                  </a:cubicBezTo>
                  <a:cubicBezTo>
                    <a:pt x="1168" y="117"/>
                    <a:pt x="1134" y="51"/>
                    <a:pt x="1101" y="51"/>
                  </a:cubicBezTo>
                  <a:cubicBezTo>
                    <a:pt x="1068" y="17"/>
                    <a:pt x="1026" y="1"/>
                    <a:pt x="98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5" name="Google Shape;1525;p114"/>
            <p:cNvSpPr/>
            <p:nvPr/>
          </p:nvSpPr>
          <p:spPr>
            <a:xfrm>
              <a:off x="1965750" y="2382975"/>
              <a:ext cx="26700" cy="64025"/>
            </a:xfrm>
            <a:custGeom>
              <a:rect b="b" l="l" r="r" t="t"/>
              <a:pathLst>
                <a:path extrusionOk="0" h="2561" w="1068">
                  <a:moveTo>
                    <a:pt x="634" y="1"/>
                  </a:moveTo>
                  <a:lnTo>
                    <a:pt x="234" y="234"/>
                  </a:lnTo>
                  <a:cubicBezTo>
                    <a:pt x="200" y="268"/>
                    <a:pt x="134" y="301"/>
                    <a:pt x="134" y="334"/>
                  </a:cubicBezTo>
                  <a:cubicBezTo>
                    <a:pt x="100" y="401"/>
                    <a:pt x="100" y="434"/>
                    <a:pt x="100" y="501"/>
                  </a:cubicBezTo>
                  <a:cubicBezTo>
                    <a:pt x="67" y="534"/>
                    <a:pt x="100" y="568"/>
                    <a:pt x="134" y="601"/>
                  </a:cubicBezTo>
                  <a:cubicBezTo>
                    <a:pt x="134" y="618"/>
                    <a:pt x="142" y="626"/>
                    <a:pt x="159" y="626"/>
                  </a:cubicBezTo>
                  <a:cubicBezTo>
                    <a:pt x="175" y="626"/>
                    <a:pt x="200" y="618"/>
                    <a:pt x="234" y="601"/>
                  </a:cubicBezTo>
                  <a:lnTo>
                    <a:pt x="434" y="501"/>
                  </a:lnTo>
                  <a:lnTo>
                    <a:pt x="434" y="2002"/>
                  </a:lnTo>
                  <a:lnTo>
                    <a:pt x="134" y="2169"/>
                  </a:lnTo>
                  <a:cubicBezTo>
                    <a:pt x="100" y="2169"/>
                    <a:pt x="67" y="2236"/>
                    <a:pt x="34" y="2269"/>
                  </a:cubicBezTo>
                  <a:cubicBezTo>
                    <a:pt x="0" y="2302"/>
                    <a:pt x="0" y="2369"/>
                    <a:pt x="0" y="2436"/>
                  </a:cubicBezTo>
                  <a:cubicBezTo>
                    <a:pt x="0" y="2469"/>
                    <a:pt x="0" y="2503"/>
                    <a:pt x="34" y="2536"/>
                  </a:cubicBezTo>
                  <a:cubicBezTo>
                    <a:pt x="50" y="2553"/>
                    <a:pt x="67" y="2561"/>
                    <a:pt x="84" y="2561"/>
                  </a:cubicBezTo>
                  <a:cubicBezTo>
                    <a:pt x="100" y="2561"/>
                    <a:pt x="117" y="2553"/>
                    <a:pt x="134" y="2536"/>
                  </a:cubicBezTo>
                  <a:lnTo>
                    <a:pt x="901" y="2069"/>
                  </a:lnTo>
                  <a:cubicBezTo>
                    <a:pt x="968" y="2036"/>
                    <a:pt x="1001" y="2002"/>
                    <a:pt x="1034" y="1969"/>
                  </a:cubicBezTo>
                  <a:cubicBezTo>
                    <a:pt x="1068" y="1902"/>
                    <a:pt x="1068" y="1869"/>
                    <a:pt x="1068" y="1835"/>
                  </a:cubicBezTo>
                  <a:cubicBezTo>
                    <a:pt x="1068" y="1769"/>
                    <a:pt x="1068" y="1735"/>
                    <a:pt x="1034" y="1702"/>
                  </a:cubicBezTo>
                  <a:cubicBezTo>
                    <a:pt x="1018" y="1685"/>
                    <a:pt x="1001" y="1677"/>
                    <a:pt x="980" y="1677"/>
                  </a:cubicBezTo>
                  <a:cubicBezTo>
                    <a:pt x="959" y="1677"/>
                    <a:pt x="934" y="1685"/>
                    <a:pt x="901" y="1702"/>
                  </a:cubicBezTo>
                  <a:lnTo>
                    <a:pt x="634" y="1869"/>
                  </a:lnTo>
                  <a:lnTo>
                    <a:pt x="634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6" name="Google Shape;1526;p114"/>
            <p:cNvSpPr/>
            <p:nvPr/>
          </p:nvSpPr>
          <p:spPr>
            <a:xfrm>
              <a:off x="1999100" y="2377150"/>
              <a:ext cx="32550" cy="50050"/>
            </a:xfrm>
            <a:custGeom>
              <a:rect b="b" l="l" r="r" t="t"/>
              <a:pathLst>
                <a:path extrusionOk="0" h="2002" w="1302">
                  <a:moveTo>
                    <a:pt x="134" y="0"/>
                  </a:moveTo>
                  <a:cubicBezTo>
                    <a:pt x="101" y="34"/>
                    <a:pt x="67" y="67"/>
                    <a:pt x="34" y="100"/>
                  </a:cubicBezTo>
                  <a:cubicBezTo>
                    <a:pt x="34" y="167"/>
                    <a:pt x="0" y="200"/>
                    <a:pt x="0" y="267"/>
                  </a:cubicBezTo>
                  <a:cubicBezTo>
                    <a:pt x="0" y="267"/>
                    <a:pt x="0" y="300"/>
                    <a:pt x="0" y="334"/>
                  </a:cubicBezTo>
                  <a:cubicBezTo>
                    <a:pt x="34" y="367"/>
                    <a:pt x="67" y="367"/>
                    <a:pt x="101" y="401"/>
                  </a:cubicBezTo>
                  <a:lnTo>
                    <a:pt x="834" y="601"/>
                  </a:lnTo>
                  <a:lnTo>
                    <a:pt x="101" y="1635"/>
                  </a:lnTo>
                  <a:cubicBezTo>
                    <a:pt x="67" y="1701"/>
                    <a:pt x="34" y="1735"/>
                    <a:pt x="0" y="1768"/>
                  </a:cubicBezTo>
                  <a:cubicBezTo>
                    <a:pt x="0" y="1802"/>
                    <a:pt x="0" y="1835"/>
                    <a:pt x="0" y="1868"/>
                  </a:cubicBezTo>
                  <a:cubicBezTo>
                    <a:pt x="0" y="1935"/>
                    <a:pt x="34" y="1968"/>
                    <a:pt x="34" y="2002"/>
                  </a:cubicBezTo>
                  <a:lnTo>
                    <a:pt x="134" y="2002"/>
                  </a:lnTo>
                  <a:cubicBezTo>
                    <a:pt x="167" y="1968"/>
                    <a:pt x="201" y="1935"/>
                    <a:pt x="201" y="1868"/>
                  </a:cubicBezTo>
                  <a:lnTo>
                    <a:pt x="1301" y="300"/>
                  </a:lnTo>
                  <a:lnTo>
                    <a:pt x="201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7" name="Google Shape;1527;p114"/>
            <p:cNvSpPr/>
            <p:nvPr/>
          </p:nvSpPr>
          <p:spPr>
            <a:xfrm>
              <a:off x="2027450" y="2449900"/>
              <a:ext cx="33375" cy="49850"/>
            </a:xfrm>
            <a:custGeom>
              <a:rect b="b" l="l" r="r" t="t"/>
              <a:pathLst>
                <a:path extrusionOk="0" h="1994" w="1335">
                  <a:moveTo>
                    <a:pt x="1251" y="1"/>
                  </a:moveTo>
                  <a:cubicBezTo>
                    <a:pt x="1235" y="1"/>
                    <a:pt x="1218" y="9"/>
                    <a:pt x="1201" y="26"/>
                  </a:cubicBezTo>
                  <a:cubicBezTo>
                    <a:pt x="1168" y="26"/>
                    <a:pt x="1135" y="59"/>
                    <a:pt x="1135" y="126"/>
                  </a:cubicBezTo>
                  <a:lnTo>
                    <a:pt x="1" y="1694"/>
                  </a:lnTo>
                  <a:lnTo>
                    <a:pt x="1101" y="1994"/>
                  </a:lnTo>
                  <a:lnTo>
                    <a:pt x="1201" y="1994"/>
                  </a:lnTo>
                  <a:cubicBezTo>
                    <a:pt x="1235" y="1960"/>
                    <a:pt x="1235" y="1927"/>
                    <a:pt x="1268" y="1894"/>
                  </a:cubicBezTo>
                  <a:cubicBezTo>
                    <a:pt x="1302" y="1827"/>
                    <a:pt x="1302" y="1794"/>
                    <a:pt x="1302" y="1727"/>
                  </a:cubicBezTo>
                  <a:cubicBezTo>
                    <a:pt x="1302" y="1660"/>
                    <a:pt x="1268" y="1627"/>
                    <a:pt x="1201" y="1593"/>
                  </a:cubicBezTo>
                  <a:lnTo>
                    <a:pt x="468" y="1393"/>
                  </a:lnTo>
                  <a:lnTo>
                    <a:pt x="1268" y="359"/>
                  </a:lnTo>
                  <a:cubicBezTo>
                    <a:pt x="1268" y="293"/>
                    <a:pt x="1302" y="259"/>
                    <a:pt x="1335" y="226"/>
                  </a:cubicBezTo>
                  <a:cubicBezTo>
                    <a:pt x="1335" y="192"/>
                    <a:pt x="1335" y="159"/>
                    <a:pt x="1335" y="126"/>
                  </a:cubicBezTo>
                  <a:cubicBezTo>
                    <a:pt x="1335" y="92"/>
                    <a:pt x="1302" y="26"/>
                    <a:pt x="1302" y="26"/>
                  </a:cubicBezTo>
                  <a:cubicBezTo>
                    <a:pt x="1285" y="9"/>
                    <a:pt x="1268" y="1"/>
                    <a:pt x="1251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8" name="Google Shape;1528;p114"/>
            <p:cNvSpPr/>
            <p:nvPr/>
          </p:nvSpPr>
          <p:spPr>
            <a:xfrm>
              <a:off x="2066650" y="2429675"/>
              <a:ext cx="26700" cy="63750"/>
            </a:xfrm>
            <a:custGeom>
              <a:rect b="b" l="l" r="r" t="t"/>
              <a:pathLst>
                <a:path extrusionOk="0" h="2550" w="1068">
                  <a:moveTo>
                    <a:pt x="634" y="1"/>
                  </a:moveTo>
                  <a:lnTo>
                    <a:pt x="234" y="234"/>
                  </a:lnTo>
                  <a:cubicBezTo>
                    <a:pt x="167" y="268"/>
                    <a:pt x="134" y="301"/>
                    <a:pt x="100" y="368"/>
                  </a:cubicBezTo>
                  <a:cubicBezTo>
                    <a:pt x="100" y="401"/>
                    <a:pt x="67" y="434"/>
                    <a:pt x="67" y="501"/>
                  </a:cubicBezTo>
                  <a:cubicBezTo>
                    <a:pt x="67" y="534"/>
                    <a:pt x="100" y="568"/>
                    <a:pt x="100" y="601"/>
                  </a:cubicBezTo>
                  <a:cubicBezTo>
                    <a:pt x="117" y="618"/>
                    <a:pt x="134" y="626"/>
                    <a:pt x="155" y="626"/>
                  </a:cubicBezTo>
                  <a:cubicBezTo>
                    <a:pt x="175" y="626"/>
                    <a:pt x="201" y="618"/>
                    <a:pt x="234" y="601"/>
                  </a:cubicBezTo>
                  <a:lnTo>
                    <a:pt x="401" y="501"/>
                  </a:lnTo>
                  <a:lnTo>
                    <a:pt x="401" y="2002"/>
                  </a:lnTo>
                  <a:lnTo>
                    <a:pt x="134" y="2169"/>
                  </a:lnTo>
                  <a:cubicBezTo>
                    <a:pt x="100" y="2202"/>
                    <a:pt x="34" y="2236"/>
                    <a:pt x="34" y="2269"/>
                  </a:cubicBezTo>
                  <a:cubicBezTo>
                    <a:pt x="0" y="2336"/>
                    <a:pt x="0" y="2369"/>
                    <a:pt x="0" y="2436"/>
                  </a:cubicBezTo>
                  <a:cubicBezTo>
                    <a:pt x="0" y="2469"/>
                    <a:pt x="0" y="2503"/>
                    <a:pt x="34" y="2536"/>
                  </a:cubicBezTo>
                  <a:cubicBezTo>
                    <a:pt x="34" y="2546"/>
                    <a:pt x="39" y="2550"/>
                    <a:pt x="48" y="2550"/>
                  </a:cubicBezTo>
                  <a:cubicBezTo>
                    <a:pt x="70" y="2550"/>
                    <a:pt x="110" y="2526"/>
                    <a:pt x="134" y="2503"/>
                  </a:cubicBezTo>
                  <a:lnTo>
                    <a:pt x="901" y="2069"/>
                  </a:lnTo>
                  <a:cubicBezTo>
                    <a:pt x="968" y="2036"/>
                    <a:pt x="1001" y="2002"/>
                    <a:pt x="1034" y="1969"/>
                  </a:cubicBezTo>
                  <a:cubicBezTo>
                    <a:pt x="1034" y="1902"/>
                    <a:pt x="1068" y="1869"/>
                    <a:pt x="1068" y="1802"/>
                  </a:cubicBezTo>
                  <a:cubicBezTo>
                    <a:pt x="1068" y="1769"/>
                    <a:pt x="1068" y="1735"/>
                    <a:pt x="1034" y="1702"/>
                  </a:cubicBezTo>
                  <a:cubicBezTo>
                    <a:pt x="1018" y="1685"/>
                    <a:pt x="1001" y="1677"/>
                    <a:pt x="980" y="1677"/>
                  </a:cubicBezTo>
                  <a:cubicBezTo>
                    <a:pt x="959" y="1677"/>
                    <a:pt x="934" y="1685"/>
                    <a:pt x="901" y="1702"/>
                  </a:cubicBezTo>
                  <a:lnTo>
                    <a:pt x="634" y="1869"/>
                  </a:lnTo>
                  <a:lnTo>
                    <a:pt x="634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9" name="Google Shape;1529;p114"/>
            <p:cNvSpPr/>
            <p:nvPr/>
          </p:nvSpPr>
          <p:spPr>
            <a:xfrm>
              <a:off x="2100000" y="2424675"/>
              <a:ext cx="29225" cy="44550"/>
            </a:xfrm>
            <a:custGeom>
              <a:rect b="b" l="l" r="r" t="t"/>
              <a:pathLst>
                <a:path extrusionOk="0" h="1782" w="1169">
                  <a:moveTo>
                    <a:pt x="714" y="388"/>
                  </a:moveTo>
                  <a:cubicBezTo>
                    <a:pt x="774" y="388"/>
                    <a:pt x="831" y="413"/>
                    <a:pt x="868" y="468"/>
                  </a:cubicBezTo>
                  <a:cubicBezTo>
                    <a:pt x="901" y="534"/>
                    <a:pt x="935" y="634"/>
                    <a:pt x="935" y="734"/>
                  </a:cubicBezTo>
                  <a:cubicBezTo>
                    <a:pt x="935" y="868"/>
                    <a:pt x="901" y="968"/>
                    <a:pt x="835" y="1101"/>
                  </a:cubicBezTo>
                  <a:cubicBezTo>
                    <a:pt x="768" y="1201"/>
                    <a:pt x="701" y="1335"/>
                    <a:pt x="568" y="1402"/>
                  </a:cubicBezTo>
                  <a:cubicBezTo>
                    <a:pt x="534" y="1418"/>
                    <a:pt x="493" y="1427"/>
                    <a:pt x="451" y="1427"/>
                  </a:cubicBezTo>
                  <a:cubicBezTo>
                    <a:pt x="409" y="1427"/>
                    <a:pt x="368" y="1418"/>
                    <a:pt x="334" y="1402"/>
                  </a:cubicBezTo>
                  <a:cubicBezTo>
                    <a:pt x="234" y="1335"/>
                    <a:pt x="201" y="1235"/>
                    <a:pt x="201" y="1135"/>
                  </a:cubicBezTo>
                  <a:cubicBezTo>
                    <a:pt x="201" y="1001"/>
                    <a:pt x="268" y="868"/>
                    <a:pt x="334" y="734"/>
                  </a:cubicBezTo>
                  <a:cubicBezTo>
                    <a:pt x="368" y="601"/>
                    <a:pt x="468" y="501"/>
                    <a:pt x="568" y="434"/>
                  </a:cubicBezTo>
                  <a:cubicBezTo>
                    <a:pt x="613" y="404"/>
                    <a:pt x="664" y="388"/>
                    <a:pt x="714" y="388"/>
                  </a:cubicBezTo>
                  <a:close/>
                  <a:moveTo>
                    <a:pt x="868" y="1"/>
                  </a:moveTo>
                  <a:cubicBezTo>
                    <a:pt x="768" y="1"/>
                    <a:pt x="668" y="1"/>
                    <a:pt x="568" y="67"/>
                  </a:cubicBezTo>
                  <a:cubicBezTo>
                    <a:pt x="468" y="134"/>
                    <a:pt x="368" y="234"/>
                    <a:pt x="268" y="334"/>
                  </a:cubicBezTo>
                  <a:cubicBezTo>
                    <a:pt x="167" y="468"/>
                    <a:pt x="101" y="634"/>
                    <a:pt x="67" y="801"/>
                  </a:cubicBezTo>
                  <a:cubicBezTo>
                    <a:pt x="1" y="935"/>
                    <a:pt x="1" y="1101"/>
                    <a:pt x="1" y="1235"/>
                  </a:cubicBezTo>
                  <a:cubicBezTo>
                    <a:pt x="1" y="1368"/>
                    <a:pt x="1" y="1502"/>
                    <a:pt x="67" y="1602"/>
                  </a:cubicBezTo>
                  <a:cubicBezTo>
                    <a:pt x="101" y="1702"/>
                    <a:pt x="167" y="1735"/>
                    <a:pt x="268" y="1769"/>
                  </a:cubicBezTo>
                  <a:cubicBezTo>
                    <a:pt x="294" y="1777"/>
                    <a:pt x="321" y="1782"/>
                    <a:pt x="348" y="1782"/>
                  </a:cubicBezTo>
                  <a:cubicBezTo>
                    <a:pt x="421" y="1782"/>
                    <a:pt x="494" y="1751"/>
                    <a:pt x="568" y="1702"/>
                  </a:cubicBezTo>
                  <a:cubicBezTo>
                    <a:pt x="701" y="1635"/>
                    <a:pt x="801" y="1535"/>
                    <a:pt x="868" y="1435"/>
                  </a:cubicBezTo>
                  <a:cubicBezTo>
                    <a:pt x="968" y="1302"/>
                    <a:pt x="1035" y="1168"/>
                    <a:pt x="1101" y="1001"/>
                  </a:cubicBezTo>
                  <a:cubicBezTo>
                    <a:pt x="1135" y="868"/>
                    <a:pt x="1168" y="734"/>
                    <a:pt x="1168" y="601"/>
                  </a:cubicBezTo>
                  <a:cubicBezTo>
                    <a:pt x="1168" y="468"/>
                    <a:pt x="1135" y="334"/>
                    <a:pt x="1101" y="201"/>
                  </a:cubicBezTo>
                  <a:cubicBezTo>
                    <a:pt x="1068" y="101"/>
                    <a:pt x="968" y="34"/>
                    <a:pt x="86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0" name="Google Shape;1530;p114"/>
            <p:cNvSpPr/>
            <p:nvPr/>
          </p:nvSpPr>
          <p:spPr>
            <a:xfrm>
              <a:off x="2135025" y="2401525"/>
              <a:ext cx="29225" cy="47675"/>
            </a:xfrm>
            <a:custGeom>
              <a:rect b="b" l="l" r="r" t="t"/>
              <a:pathLst>
                <a:path extrusionOk="0" h="1907" w="1169">
                  <a:moveTo>
                    <a:pt x="1022" y="1"/>
                  </a:moveTo>
                  <a:cubicBezTo>
                    <a:pt x="1010" y="1"/>
                    <a:pt x="1001" y="9"/>
                    <a:pt x="1001" y="26"/>
                  </a:cubicBezTo>
                  <a:cubicBezTo>
                    <a:pt x="935" y="26"/>
                    <a:pt x="935" y="59"/>
                    <a:pt x="901" y="126"/>
                  </a:cubicBezTo>
                  <a:cubicBezTo>
                    <a:pt x="885" y="109"/>
                    <a:pt x="860" y="101"/>
                    <a:pt x="830" y="101"/>
                  </a:cubicBezTo>
                  <a:cubicBezTo>
                    <a:pt x="801" y="101"/>
                    <a:pt x="768" y="109"/>
                    <a:pt x="735" y="126"/>
                  </a:cubicBezTo>
                  <a:cubicBezTo>
                    <a:pt x="668" y="126"/>
                    <a:pt x="634" y="159"/>
                    <a:pt x="568" y="193"/>
                  </a:cubicBezTo>
                  <a:cubicBezTo>
                    <a:pt x="401" y="293"/>
                    <a:pt x="234" y="460"/>
                    <a:pt x="167" y="660"/>
                  </a:cubicBezTo>
                  <a:cubicBezTo>
                    <a:pt x="34" y="893"/>
                    <a:pt x="1" y="1127"/>
                    <a:pt x="1" y="1360"/>
                  </a:cubicBezTo>
                  <a:cubicBezTo>
                    <a:pt x="1" y="1627"/>
                    <a:pt x="67" y="1794"/>
                    <a:pt x="201" y="1894"/>
                  </a:cubicBezTo>
                  <a:cubicBezTo>
                    <a:pt x="234" y="1902"/>
                    <a:pt x="270" y="1906"/>
                    <a:pt x="306" y="1906"/>
                  </a:cubicBezTo>
                  <a:cubicBezTo>
                    <a:pt x="413" y="1906"/>
                    <a:pt x="526" y="1869"/>
                    <a:pt x="601" y="1794"/>
                  </a:cubicBezTo>
                  <a:cubicBezTo>
                    <a:pt x="801" y="1727"/>
                    <a:pt x="935" y="1560"/>
                    <a:pt x="1068" y="1394"/>
                  </a:cubicBezTo>
                  <a:cubicBezTo>
                    <a:pt x="1101" y="1327"/>
                    <a:pt x="1168" y="1227"/>
                    <a:pt x="1168" y="1127"/>
                  </a:cubicBezTo>
                  <a:cubicBezTo>
                    <a:pt x="1168" y="1060"/>
                    <a:pt x="1135" y="1027"/>
                    <a:pt x="1135" y="993"/>
                  </a:cubicBezTo>
                  <a:lnTo>
                    <a:pt x="1035" y="993"/>
                  </a:lnTo>
                  <a:cubicBezTo>
                    <a:pt x="1001" y="1027"/>
                    <a:pt x="968" y="1093"/>
                    <a:pt x="968" y="1127"/>
                  </a:cubicBezTo>
                  <a:cubicBezTo>
                    <a:pt x="935" y="1160"/>
                    <a:pt x="901" y="1227"/>
                    <a:pt x="868" y="1260"/>
                  </a:cubicBezTo>
                  <a:cubicBezTo>
                    <a:pt x="801" y="1360"/>
                    <a:pt x="701" y="1394"/>
                    <a:pt x="634" y="1460"/>
                  </a:cubicBezTo>
                  <a:cubicBezTo>
                    <a:pt x="537" y="1509"/>
                    <a:pt x="439" y="1540"/>
                    <a:pt x="381" y="1540"/>
                  </a:cubicBezTo>
                  <a:cubicBezTo>
                    <a:pt x="359" y="1540"/>
                    <a:pt x="343" y="1536"/>
                    <a:pt x="334" y="1527"/>
                  </a:cubicBezTo>
                  <a:cubicBezTo>
                    <a:pt x="268" y="1460"/>
                    <a:pt x="234" y="1394"/>
                    <a:pt x="234" y="1260"/>
                  </a:cubicBezTo>
                  <a:cubicBezTo>
                    <a:pt x="234" y="1093"/>
                    <a:pt x="268" y="960"/>
                    <a:pt x="334" y="827"/>
                  </a:cubicBezTo>
                  <a:cubicBezTo>
                    <a:pt x="368" y="693"/>
                    <a:pt x="468" y="593"/>
                    <a:pt x="568" y="526"/>
                  </a:cubicBezTo>
                  <a:cubicBezTo>
                    <a:pt x="615" y="503"/>
                    <a:pt x="679" y="479"/>
                    <a:pt x="736" y="479"/>
                  </a:cubicBezTo>
                  <a:cubicBezTo>
                    <a:pt x="759" y="479"/>
                    <a:pt x="782" y="483"/>
                    <a:pt x="801" y="493"/>
                  </a:cubicBezTo>
                  <a:cubicBezTo>
                    <a:pt x="835" y="493"/>
                    <a:pt x="868" y="526"/>
                    <a:pt x="868" y="593"/>
                  </a:cubicBezTo>
                  <a:cubicBezTo>
                    <a:pt x="868" y="660"/>
                    <a:pt x="901" y="693"/>
                    <a:pt x="901" y="693"/>
                  </a:cubicBezTo>
                  <a:lnTo>
                    <a:pt x="1001" y="693"/>
                  </a:lnTo>
                  <a:cubicBezTo>
                    <a:pt x="1035" y="660"/>
                    <a:pt x="1068" y="626"/>
                    <a:pt x="1068" y="593"/>
                  </a:cubicBezTo>
                  <a:cubicBezTo>
                    <a:pt x="1101" y="526"/>
                    <a:pt x="1101" y="460"/>
                    <a:pt x="1101" y="393"/>
                  </a:cubicBezTo>
                  <a:lnTo>
                    <a:pt x="1101" y="159"/>
                  </a:lnTo>
                  <a:cubicBezTo>
                    <a:pt x="1101" y="126"/>
                    <a:pt x="1101" y="59"/>
                    <a:pt x="1068" y="26"/>
                  </a:cubicBezTo>
                  <a:cubicBezTo>
                    <a:pt x="1051" y="9"/>
                    <a:pt x="1035" y="1"/>
                    <a:pt x="1022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1" name="Google Shape;1531;p114"/>
            <p:cNvSpPr/>
            <p:nvPr/>
          </p:nvSpPr>
          <p:spPr>
            <a:xfrm>
              <a:off x="2169225" y="2383825"/>
              <a:ext cx="32550" cy="49850"/>
            </a:xfrm>
            <a:custGeom>
              <a:rect b="b" l="l" r="r" t="t"/>
              <a:pathLst>
                <a:path extrusionOk="0" h="1994" w="1302">
                  <a:moveTo>
                    <a:pt x="100" y="0"/>
                  </a:moveTo>
                  <a:cubicBezTo>
                    <a:pt x="67" y="33"/>
                    <a:pt x="34" y="67"/>
                    <a:pt x="34" y="100"/>
                  </a:cubicBezTo>
                  <a:cubicBezTo>
                    <a:pt x="0" y="167"/>
                    <a:pt x="0" y="200"/>
                    <a:pt x="0" y="267"/>
                  </a:cubicBezTo>
                  <a:cubicBezTo>
                    <a:pt x="0" y="267"/>
                    <a:pt x="0" y="300"/>
                    <a:pt x="0" y="334"/>
                  </a:cubicBezTo>
                  <a:cubicBezTo>
                    <a:pt x="0" y="367"/>
                    <a:pt x="34" y="367"/>
                    <a:pt x="67" y="367"/>
                  </a:cubicBezTo>
                  <a:lnTo>
                    <a:pt x="801" y="567"/>
                  </a:lnTo>
                  <a:lnTo>
                    <a:pt x="67" y="1635"/>
                  </a:lnTo>
                  <a:cubicBezTo>
                    <a:pt x="34" y="1668"/>
                    <a:pt x="0" y="1735"/>
                    <a:pt x="0" y="1768"/>
                  </a:cubicBezTo>
                  <a:cubicBezTo>
                    <a:pt x="0" y="1801"/>
                    <a:pt x="0" y="1835"/>
                    <a:pt x="0" y="1868"/>
                  </a:cubicBezTo>
                  <a:cubicBezTo>
                    <a:pt x="0" y="1901"/>
                    <a:pt x="0" y="1935"/>
                    <a:pt x="34" y="1968"/>
                  </a:cubicBezTo>
                  <a:cubicBezTo>
                    <a:pt x="50" y="1985"/>
                    <a:pt x="67" y="1993"/>
                    <a:pt x="80" y="1993"/>
                  </a:cubicBezTo>
                  <a:cubicBezTo>
                    <a:pt x="92" y="1993"/>
                    <a:pt x="100" y="1985"/>
                    <a:pt x="100" y="1968"/>
                  </a:cubicBezTo>
                  <a:cubicBezTo>
                    <a:pt x="134" y="1935"/>
                    <a:pt x="167" y="1901"/>
                    <a:pt x="200" y="1868"/>
                  </a:cubicBezTo>
                  <a:lnTo>
                    <a:pt x="1301" y="300"/>
                  </a:lnTo>
                  <a:lnTo>
                    <a:pt x="200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2" name="Google Shape;1532;p114"/>
            <p:cNvSpPr/>
            <p:nvPr/>
          </p:nvSpPr>
          <p:spPr>
            <a:xfrm>
              <a:off x="2200900" y="2354625"/>
              <a:ext cx="32550" cy="59850"/>
            </a:xfrm>
            <a:custGeom>
              <a:rect b="b" l="l" r="r" t="t"/>
              <a:pathLst>
                <a:path extrusionOk="0" h="2394" w="1302">
                  <a:moveTo>
                    <a:pt x="435" y="1"/>
                  </a:moveTo>
                  <a:lnTo>
                    <a:pt x="168" y="134"/>
                  </a:lnTo>
                  <a:cubicBezTo>
                    <a:pt x="134" y="167"/>
                    <a:pt x="68" y="201"/>
                    <a:pt x="34" y="267"/>
                  </a:cubicBezTo>
                  <a:cubicBezTo>
                    <a:pt x="34" y="301"/>
                    <a:pt x="34" y="368"/>
                    <a:pt x="1" y="401"/>
                  </a:cubicBezTo>
                  <a:cubicBezTo>
                    <a:pt x="1" y="434"/>
                    <a:pt x="34" y="468"/>
                    <a:pt x="34" y="501"/>
                  </a:cubicBezTo>
                  <a:cubicBezTo>
                    <a:pt x="48" y="529"/>
                    <a:pt x="62" y="539"/>
                    <a:pt x="79" y="539"/>
                  </a:cubicBezTo>
                  <a:cubicBezTo>
                    <a:pt x="102" y="539"/>
                    <a:pt x="129" y="520"/>
                    <a:pt x="168" y="501"/>
                  </a:cubicBezTo>
                  <a:lnTo>
                    <a:pt x="201" y="501"/>
                  </a:lnTo>
                  <a:lnTo>
                    <a:pt x="201" y="2002"/>
                  </a:lnTo>
                  <a:cubicBezTo>
                    <a:pt x="168" y="2035"/>
                    <a:pt x="134" y="2069"/>
                    <a:pt x="101" y="2102"/>
                  </a:cubicBezTo>
                  <a:cubicBezTo>
                    <a:pt x="68" y="2135"/>
                    <a:pt x="34" y="2202"/>
                    <a:pt x="34" y="2269"/>
                  </a:cubicBezTo>
                  <a:cubicBezTo>
                    <a:pt x="34" y="2302"/>
                    <a:pt x="34" y="2336"/>
                    <a:pt x="68" y="2369"/>
                  </a:cubicBezTo>
                  <a:cubicBezTo>
                    <a:pt x="84" y="2386"/>
                    <a:pt x="101" y="2394"/>
                    <a:pt x="122" y="2394"/>
                  </a:cubicBezTo>
                  <a:cubicBezTo>
                    <a:pt x="143" y="2394"/>
                    <a:pt x="168" y="2386"/>
                    <a:pt x="201" y="2369"/>
                  </a:cubicBezTo>
                  <a:lnTo>
                    <a:pt x="468" y="2236"/>
                  </a:lnTo>
                  <a:cubicBezTo>
                    <a:pt x="501" y="2202"/>
                    <a:pt x="535" y="2169"/>
                    <a:pt x="568" y="2102"/>
                  </a:cubicBezTo>
                  <a:cubicBezTo>
                    <a:pt x="601" y="2069"/>
                    <a:pt x="601" y="2002"/>
                    <a:pt x="601" y="1969"/>
                  </a:cubicBezTo>
                  <a:cubicBezTo>
                    <a:pt x="601" y="1902"/>
                    <a:pt x="601" y="1835"/>
                    <a:pt x="535" y="1835"/>
                  </a:cubicBezTo>
                  <a:cubicBezTo>
                    <a:pt x="535" y="1835"/>
                    <a:pt x="501" y="1869"/>
                    <a:pt x="435" y="1902"/>
                  </a:cubicBezTo>
                  <a:lnTo>
                    <a:pt x="435" y="1235"/>
                  </a:lnTo>
                  <a:cubicBezTo>
                    <a:pt x="468" y="1101"/>
                    <a:pt x="535" y="1001"/>
                    <a:pt x="601" y="901"/>
                  </a:cubicBezTo>
                  <a:cubicBezTo>
                    <a:pt x="635" y="835"/>
                    <a:pt x="668" y="801"/>
                    <a:pt x="735" y="768"/>
                  </a:cubicBezTo>
                  <a:lnTo>
                    <a:pt x="868" y="768"/>
                  </a:lnTo>
                  <a:cubicBezTo>
                    <a:pt x="902" y="801"/>
                    <a:pt x="902" y="835"/>
                    <a:pt x="902" y="935"/>
                  </a:cubicBezTo>
                  <a:lnTo>
                    <a:pt x="902" y="1568"/>
                  </a:lnTo>
                  <a:cubicBezTo>
                    <a:pt x="868" y="1602"/>
                    <a:pt x="835" y="1635"/>
                    <a:pt x="801" y="1668"/>
                  </a:cubicBezTo>
                  <a:cubicBezTo>
                    <a:pt x="768" y="1702"/>
                    <a:pt x="735" y="1769"/>
                    <a:pt x="768" y="1835"/>
                  </a:cubicBezTo>
                  <a:cubicBezTo>
                    <a:pt x="735" y="1869"/>
                    <a:pt x="768" y="1902"/>
                    <a:pt x="768" y="1935"/>
                  </a:cubicBezTo>
                  <a:cubicBezTo>
                    <a:pt x="782" y="1964"/>
                    <a:pt x="796" y="1974"/>
                    <a:pt x="813" y="1974"/>
                  </a:cubicBezTo>
                  <a:cubicBezTo>
                    <a:pt x="836" y="1974"/>
                    <a:pt x="863" y="1955"/>
                    <a:pt x="902" y="1935"/>
                  </a:cubicBezTo>
                  <a:lnTo>
                    <a:pt x="1168" y="1802"/>
                  </a:lnTo>
                  <a:cubicBezTo>
                    <a:pt x="1202" y="1769"/>
                    <a:pt x="1235" y="1735"/>
                    <a:pt x="1268" y="1702"/>
                  </a:cubicBezTo>
                  <a:cubicBezTo>
                    <a:pt x="1302" y="1635"/>
                    <a:pt x="1302" y="1602"/>
                    <a:pt x="1302" y="1535"/>
                  </a:cubicBezTo>
                  <a:cubicBezTo>
                    <a:pt x="1302" y="1468"/>
                    <a:pt x="1302" y="1435"/>
                    <a:pt x="1268" y="1435"/>
                  </a:cubicBezTo>
                  <a:cubicBezTo>
                    <a:pt x="1202" y="1435"/>
                    <a:pt x="1168" y="1435"/>
                    <a:pt x="1135" y="1468"/>
                  </a:cubicBezTo>
                  <a:lnTo>
                    <a:pt x="1135" y="801"/>
                  </a:lnTo>
                  <a:cubicBezTo>
                    <a:pt x="1135" y="701"/>
                    <a:pt x="1135" y="601"/>
                    <a:pt x="1102" y="501"/>
                  </a:cubicBezTo>
                  <a:cubicBezTo>
                    <a:pt x="1068" y="434"/>
                    <a:pt x="1002" y="401"/>
                    <a:pt x="935" y="401"/>
                  </a:cubicBezTo>
                  <a:cubicBezTo>
                    <a:pt x="868" y="401"/>
                    <a:pt x="768" y="434"/>
                    <a:pt x="735" y="468"/>
                  </a:cubicBezTo>
                  <a:cubicBezTo>
                    <a:pt x="668" y="501"/>
                    <a:pt x="635" y="534"/>
                    <a:pt x="568" y="568"/>
                  </a:cubicBezTo>
                  <a:cubicBezTo>
                    <a:pt x="535" y="634"/>
                    <a:pt x="468" y="701"/>
                    <a:pt x="435" y="768"/>
                  </a:cubicBezTo>
                  <a:lnTo>
                    <a:pt x="435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3" name="Google Shape;1533;p114"/>
            <p:cNvSpPr/>
            <p:nvPr/>
          </p:nvSpPr>
          <p:spPr>
            <a:xfrm>
              <a:off x="2239275" y="2335650"/>
              <a:ext cx="30050" cy="52075"/>
            </a:xfrm>
            <a:custGeom>
              <a:rect b="b" l="l" r="r" t="t"/>
              <a:pathLst>
                <a:path extrusionOk="0" h="2083" w="1202">
                  <a:moveTo>
                    <a:pt x="388" y="1"/>
                  </a:moveTo>
                  <a:cubicBezTo>
                    <a:pt x="376" y="1"/>
                    <a:pt x="367" y="9"/>
                    <a:pt x="367" y="26"/>
                  </a:cubicBezTo>
                  <a:cubicBezTo>
                    <a:pt x="334" y="59"/>
                    <a:pt x="301" y="92"/>
                    <a:pt x="267" y="126"/>
                  </a:cubicBezTo>
                  <a:cubicBezTo>
                    <a:pt x="267" y="193"/>
                    <a:pt x="234" y="259"/>
                    <a:pt x="234" y="326"/>
                  </a:cubicBezTo>
                  <a:lnTo>
                    <a:pt x="234" y="626"/>
                  </a:lnTo>
                  <a:lnTo>
                    <a:pt x="167" y="693"/>
                  </a:lnTo>
                  <a:cubicBezTo>
                    <a:pt x="100" y="693"/>
                    <a:pt x="67" y="760"/>
                    <a:pt x="34" y="793"/>
                  </a:cubicBezTo>
                  <a:cubicBezTo>
                    <a:pt x="34" y="826"/>
                    <a:pt x="0" y="893"/>
                    <a:pt x="0" y="960"/>
                  </a:cubicBezTo>
                  <a:cubicBezTo>
                    <a:pt x="0" y="993"/>
                    <a:pt x="34" y="1026"/>
                    <a:pt x="34" y="1060"/>
                  </a:cubicBezTo>
                  <a:cubicBezTo>
                    <a:pt x="50" y="1076"/>
                    <a:pt x="67" y="1085"/>
                    <a:pt x="88" y="1085"/>
                  </a:cubicBezTo>
                  <a:cubicBezTo>
                    <a:pt x="109" y="1085"/>
                    <a:pt x="134" y="1076"/>
                    <a:pt x="167" y="1060"/>
                  </a:cubicBezTo>
                  <a:lnTo>
                    <a:pt x="234" y="993"/>
                  </a:lnTo>
                  <a:lnTo>
                    <a:pt x="234" y="1760"/>
                  </a:lnTo>
                  <a:cubicBezTo>
                    <a:pt x="234" y="1860"/>
                    <a:pt x="267" y="1994"/>
                    <a:pt x="334" y="2061"/>
                  </a:cubicBezTo>
                  <a:cubicBezTo>
                    <a:pt x="375" y="2074"/>
                    <a:pt x="417" y="2082"/>
                    <a:pt x="461" y="2082"/>
                  </a:cubicBezTo>
                  <a:cubicBezTo>
                    <a:pt x="523" y="2082"/>
                    <a:pt x="589" y="2066"/>
                    <a:pt x="667" y="2027"/>
                  </a:cubicBezTo>
                  <a:cubicBezTo>
                    <a:pt x="768" y="1960"/>
                    <a:pt x="868" y="1860"/>
                    <a:pt x="934" y="1794"/>
                  </a:cubicBezTo>
                  <a:cubicBezTo>
                    <a:pt x="1034" y="1694"/>
                    <a:pt x="1101" y="1627"/>
                    <a:pt x="1168" y="1527"/>
                  </a:cubicBezTo>
                  <a:cubicBezTo>
                    <a:pt x="1168" y="1460"/>
                    <a:pt x="1168" y="1427"/>
                    <a:pt x="1168" y="1393"/>
                  </a:cubicBezTo>
                  <a:cubicBezTo>
                    <a:pt x="1201" y="1327"/>
                    <a:pt x="1168" y="1293"/>
                    <a:pt x="1168" y="1260"/>
                  </a:cubicBezTo>
                  <a:lnTo>
                    <a:pt x="1068" y="1260"/>
                  </a:lnTo>
                  <a:cubicBezTo>
                    <a:pt x="1034" y="1293"/>
                    <a:pt x="1001" y="1327"/>
                    <a:pt x="1001" y="1360"/>
                  </a:cubicBezTo>
                  <a:cubicBezTo>
                    <a:pt x="901" y="1493"/>
                    <a:pt x="801" y="1594"/>
                    <a:pt x="667" y="1660"/>
                  </a:cubicBezTo>
                  <a:cubicBezTo>
                    <a:pt x="620" y="1684"/>
                    <a:pt x="573" y="1707"/>
                    <a:pt x="538" y="1707"/>
                  </a:cubicBezTo>
                  <a:cubicBezTo>
                    <a:pt x="523" y="1707"/>
                    <a:pt x="510" y="1703"/>
                    <a:pt x="501" y="1694"/>
                  </a:cubicBezTo>
                  <a:cubicBezTo>
                    <a:pt x="467" y="1694"/>
                    <a:pt x="467" y="1660"/>
                    <a:pt x="467" y="1594"/>
                  </a:cubicBezTo>
                  <a:lnTo>
                    <a:pt x="467" y="893"/>
                  </a:lnTo>
                  <a:lnTo>
                    <a:pt x="901" y="626"/>
                  </a:lnTo>
                  <a:cubicBezTo>
                    <a:pt x="934" y="593"/>
                    <a:pt x="968" y="559"/>
                    <a:pt x="1001" y="493"/>
                  </a:cubicBezTo>
                  <a:cubicBezTo>
                    <a:pt x="1034" y="459"/>
                    <a:pt x="1034" y="426"/>
                    <a:pt x="1034" y="359"/>
                  </a:cubicBezTo>
                  <a:cubicBezTo>
                    <a:pt x="1034" y="326"/>
                    <a:pt x="1034" y="293"/>
                    <a:pt x="1001" y="259"/>
                  </a:cubicBezTo>
                  <a:cubicBezTo>
                    <a:pt x="984" y="243"/>
                    <a:pt x="968" y="234"/>
                    <a:pt x="951" y="234"/>
                  </a:cubicBezTo>
                  <a:cubicBezTo>
                    <a:pt x="934" y="234"/>
                    <a:pt x="918" y="243"/>
                    <a:pt x="901" y="259"/>
                  </a:cubicBezTo>
                  <a:lnTo>
                    <a:pt x="467" y="493"/>
                  </a:lnTo>
                  <a:lnTo>
                    <a:pt x="467" y="193"/>
                  </a:lnTo>
                  <a:cubicBezTo>
                    <a:pt x="467" y="126"/>
                    <a:pt x="467" y="59"/>
                    <a:pt x="434" y="26"/>
                  </a:cubicBezTo>
                  <a:cubicBezTo>
                    <a:pt x="417" y="9"/>
                    <a:pt x="401" y="1"/>
                    <a:pt x="38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4" name="Google Shape;1534;p114"/>
            <p:cNvSpPr/>
            <p:nvPr/>
          </p:nvSpPr>
          <p:spPr>
            <a:xfrm>
              <a:off x="2274300" y="2315650"/>
              <a:ext cx="29200" cy="52425"/>
            </a:xfrm>
            <a:custGeom>
              <a:rect b="b" l="l" r="r" t="t"/>
              <a:pathLst>
                <a:path extrusionOk="0" h="2097" w="1168">
                  <a:moveTo>
                    <a:pt x="384" y="0"/>
                  </a:moveTo>
                  <a:cubicBezTo>
                    <a:pt x="367" y="0"/>
                    <a:pt x="351" y="8"/>
                    <a:pt x="334" y="25"/>
                  </a:cubicBezTo>
                  <a:cubicBezTo>
                    <a:pt x="301" y="59"/>
                    <a:pt x="267" y="92"/>
                    <a:pt x="267" y="125"/>
                  </a:cubicBezTo>
                  <a:cubicBezTo>
                    <a:pt x="234" y="192"/>
                    <a:pt x="234" y="259"/>
                    <a:pt x="234" y="325"/>
                  </a:cubicBezTo>
                  <a:lnTo>
                    <a:pt x="234" y="659"/>
                  </a:lnTo>
                  <a:lnTo>
                    <a:pt x="134" y="692"/>
                  </a:lnTo>
                  <a:cubicBezTo>
                    <a:pt x="100" y="726"/>
                    <a:pt x="67" y="759"/>
                    <a:pt x="34" y="792"/>
                  </a:cubicBezTo>
                  <a:cubicBezTo>
                    <a:pt x="0" y="859"/>
                    <a:pt x="0" y="892"/>
                    <a:pt x="0" y="959"/>
                  </a:cubicBezTo>
                  <a:cubicBezTo>
                    <a:pt x="0" y="993"/>
                    <a:pt x="0" y="1026"/>
                    <a:pt x="34" y="1059"/>
                  </a:cubicBezTo>
                  <a:cubicBezTo>
                    <a:pt x="34" y="1076"/>
                    <a:pt x="50" y="1084"/>
                    <a:pt x="71" y="1084"/>
                  </a:cubicBezTo>
                  <a:cubicBezTo>
                    <a:pt x="92" y="1084"/>
                    <a:pt x="117" y="1076"/>
                    <a:pt x="134" y="1059"/>
                  </a:cubicBezTo>
                  <a:lnTo>
                    <a:pt x="234" y="993"/>
                  </a:lnTo>
                  <a:lnTo>
                    <a:pt x="234" y="1760"/>
                  </a:lnTo>
                  <a:cubicBezTo>
                    <a:pt x="200" y="1893"/>
                    <a:pt x="267" y="1993"/>
                    <a:pt x="334" y="2060"/>
                  </a:cubicBezTo>
                  <a:cubicBezTo>
                    <a:pt x="359" y="2085"/>
                    <a:pt x="390" y="2096"/>
                    <a:pt x="425" y="2096"/>
                  </a:cubicBezTo>
                  <a:cubicBezTo>
                    <a:pt x="482" y="2096"/>
                    <a:pt x="552" y="2068"/>
                    <a:pt x="634" y="2027"/>
                  </a:cubicBezTo>
                  <a:cubicBezTo>
                    <a:pt x="734" y="1960"/>
                    <a:pt x="834" y="1893"/>
                    <a:pt x="901" y="1793"/>
                  </a:cubicBezTo>
                  <a:cubicBezTo>
                    <a:pt x="1001" y="1726"/>
                    <a:pt x="1068" y="1626"/>
                    <a:pt x="1134" y="1526"/>
                  </a:cubicBezTo>
                  <a:cubicBezTo>
                    <a:pt x="1168" y="1493"/>
                    <a:pt x="1168" y="1426"/>
                    <a:pt x="1168" y="1393"/>
                  </a:cubicBezTo>
                  <a:cubicBezTo>
                    <a:pt x="1168" y="1359"/>
                    <a:pt x="1168" y="1326"/>
                    <a:pt x="1134" y="1293"/>
                  </a:cubicBezTo>
                  <a:cubicBezTo>
                    <a:pt x="1118" y="1276"/>
                    <a:pt x="1101" y="1268"/>
                    <a:pt x="1089" y="1268"/>
                  </a:cubicBezTo>
                  <a:cubicBezTo>
                    <a:pt x="1076" y="1268"/>
                    <a:pt x="1068" y="1276"/>
                    <a:pt x="1068" y="1293"/>
                  </a:cubicBezTo>
                  <a:cubicBezTo>
                    <a:pt x="1034" y="1293"/>
                    <a:pt x="1001" y="1326"/>
                    <a:pt x="968" y="1393"/>
                  </a:cubicBezTo>
                  <a:cubicBezTo>
                    <a:pt x="868" y="1493"/>
                    <a:pt x="768" y="1593"/>
                    <a:pt x="634" y="1693"/>
                  </a:cubicBezTo>
                  <a:cubicBezTo>
                    <a:pt x="567" y="1726"/>
                    <a:pt x="501" y="1726"/>
                    <a:pt x="467" y="1726"/>
                  </a:cubicBezTo>
                  <a:cubicBezTo>
                    <a:pt x="467" y="1693"/>
                    <a:pt x="467" y="1660"/>
                    <a:pt x="467" y="1593"/>
                  </a:cubicBezTo>
                  <a:lnTo>
                    <a:pt x="467" y="892"/>
                  </a:lnTo>
                  <a:lnTo>
                    <a:pt x="868" y="626"/>
                  </a:lnTo>
                  <a:cubicBezTo>
                    <a:pt x="901" y="592"/>
                    <a:pt x="968" y="559"/>
                    <a:pt x="968" y="526"/>
                  </a:cubicBezTo>
                  <a:cubicBezTo>
                    <a:pt x="1001" y="459"/>
                    <a:pt x="1001" y="425"/>
                    <a:pt x="1001" y="359"/>
                  </a:cubicBezTo>
                  <a:cubicBezTo>
                    <a:pt x="1034" y="325"/>
                    <a:pt x="1001" y="292"/>
                    <a:pt x="968" y="259"/>
                  </a:cubicBezTo>
                  <a:cubicBezTo>
                    <a:pt x="968" y="242"/>
                    <a:pt x="959" y="234"/>
                    <a:pt x="943" y="234"/>
                  </a:cubicBezTo>
                  <a:cubicBezTo>
                    <a:pt x="926" y="234"/>
                    <a:pt x="901" y="242"/>
                    <a:pt x="868" y="259"/>
                  </a:cubicBezTo>
                  <a:lnTo>
                    <a:pt x="434" y="492"/>
                  </a:lnTo>
                  <a:lnTo>
                    <a:pt x="434" y="192"/>
                  </a:lnTo>
                  <a:cubicBezTo>
                    <a:pt x="467" y="125"/>
                    <a:pt x="434" y="92"/>
                    <a:pt x="434" y="25"/>
                  </a:cubicBezTo>
                  <a:cubicBezTo>
                    <a:pt x="417" y="8"/>
                    <a:pt x="401" y="0"/>
                    <a:pt x="384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5" name="Google Shape;1535;p114"/>
            <p:cNvSpPr/>
            <p:nvPr/>
          </p:nvSpPr>
          <p:spPr>
            <a:xfrm>
              <a:off x="2303475" y="2303550"/>
              <a:ext cx="34225" cy="70900"/>
            </a:xfrm>
            <a:custGeom>
              <a:rect b="b" l="l" r="r" t="t"/>
              <a:pathLst>
                <a:path extrusionOk="0" h="2836" w="1369">
                  <a:moveTo>
                    <a:pt x="868" y="417"/>
                  </a:moveTo>
                  <a:cubicBezTo>
                    <a:pt x="901" y="417"/>
                    <a:pt x="935" y="426"/>
                    <a:pt x="968" y="442"/>
                  </a:cubicBezTo>
                  <a:cubicBezTo>
                    <a:pt x="1002" y="442"/>
                    <a:pt x="1068" y="509"/>
                    <a:pt x="1068" y="543"/>
                  </a:cubicBezTo>
                  <a:cubicBezTo>
                    <a:pt x="1102" y="609"/>
                    <a:pt x="1102" y="676"/>
                    <a:pt x="1102" y="709"/>
                  </a:cubicBezTo>
                  <a:cubicBezTo>
                    <a:pt x="1102" y="843"/>
                    <a:pt x="1068" y="943"/>
                    <a:pt x="1002" y="1043"/>
                  </a:cubicBezTo>
                  <a:cubicBezTo>
                    <a:pt x="968" y="1176"/>
                    <a:pt x="868" y="1243"/>
                    <a:pt x="768" y="1310"/>
                  </a:cubicBezTo>
                  <a:cubicBezTo>
                    <a:pt x="735" y="1343"/>
                    <a:pt x="693" y="1360"/>
                    <a:pt x="651" y="1360"/>
                  </a:cubicBezTo>
                  <a:cubicBezTo>
                    <a:pt x="610" y="1360"/>
                    <a:pt x="568" y="1343"/>
                    <a:pt x="535" y="1310"/>
                  </a:cubicBezTo>
                  <a:cubicBezTo>
                    <a:pt x="468" y="1276"/>
                    <a:pt x="434" y="1176"/>
                    <a:pt x="434" y="1110"/>
                  </a:cubicBezTo>
                  <a:cubicBezTo>
                    <a:pt x="434" y="1010"/>
                    <a:pt x="468" y="909"/>
                    <a:pt x="501" y="809"/>
                  </a:cubicBezTo>
                  <a:cubicBezTo>
                    <a:pt x="568" y="676"/>
                    <a:pt x="635" y="543"/>
                    <a:pt x="768" y="442"/>
                  </a:cubicBezTo>
                  <a:cubicBezTo>
                    <a:pt x="801" y="426"/>
                    <a:pt x="835" y="417"/>
                    <a:pt x="868" y="417"/>
                  </a:cubicBezTo>
                  <a:close/>
                  <a:moveTo>
                    <a:pt x="968" y="0"/>
                  </a:moveTo>
                  <a:cubicBezTo>
                    <a:pt x="893" y="0"/>
                    <a:pt x="818" y="25"/>
                    <a:pt x="768" y="76"/>
                  </a:cubicBezTo>
                  <a:cubicBezTo>
                    <a:pt x="701" y="142"/>
                    <a:pt x="635" y="176"/>
                    <a:pt x="601" y="242"/>
                  </a:cubicBezTo>
                  <a:cubicBezTo>
                    <a:pt x="535" y="309"/>
                    <a:pt x="468" y="376"/>
                    <a:pt x="434" y="442"/>
                  </a:cubicBezTo>
                  <a:lnTo>
                    <a:pt x="434" y="342"/>
                  </a:lnTo>
                  <a:lnTo>
                    <a:pt x="168" y="476"/>
                  </a:lnTo>
                  <a:cubicBezTo>
                    <a:pt x="101" y="509"/>
                    <a:pt x="68" y="543"/>
                    <a:pt x="34" y="609"/>
                  </a:cubicBezTo>
                  <a:cubicBezTo>
                    <a:pt x="1" y="643"/>
                    <a:pt x="1" y="709"/>
                    <a:pt x="1" y="743"/>
                  </a:cubicBezTo>
                  <a:cubicBezTo>
                    <a:pt x="1" y="776"/>
                    <a:pt x="1" y="843"/>
                    <a:pt x="34" y="843"/>
                  </a:cubicBezTo>
                  <a:cubicBezTo>
                    <a:pt x="51" y="859"/>
                    <a:pt x="68" y="868"/>
                    <a:pt x="88" y="868"/>
                  </a:cubicBezTo>
                  <a:cubicBezTo>
                    <a:pt x="109" y="868"/>
                    <a:pt x="134" y="859"/>
                    <a:pt x="168" y="843"/>
                  </a:cubicBezTo>
                  <a:lnTo>
                    <a:pt x="201" y="843"/>
                  </a:lnTo>
                  <a:lnTo>
                    <a:pt x="201" y="2411"/>
                  </a:lnTo>
                  <a:lnTo>
                    <a:pt x="168" y="2444"/>
                  </a:lnTo>
                  <a:cubicBezTo>
                    <a:pt x="101" y="2444"/>
                    <a:pt x="68" y="2511"/>
                    <a:pt x="34" y="2544"/>
                  </a:cubicBezTo>
                  <a:cubicBezTo>
                    <a:pt x="1" y="2577"/>
                    <a:pt x="1" y="2644"/>
                    <a:pt x="1" y="2711"/>
                  </a:cubicBezTo>
                  <a:cubicBezTo>
                    <a:pt x="1" y="2744"/>
                    <a:pt x="1" y="2777"/>
                    <a:pt x="34" y="2811"/>
                  </a:cubicBezTo>
                  <a:cubicBezTo>
                    <a:pt x="51" y="2828"/>
                    <a:pt x="68" y="2836"/>
                    <a:pt x="88" y="2836"/>
                  </a:cubicBezTo>
                  <a:cubicBezTo>
                    <a:pt x="109" y="2836"/>
                    <a:pt x="134" y="2828"/>
                    <a:pt x="168" y="2811"/>
                  </a:cubicBezTo>
                  <a:lnTo>
                    <a:pt x="568" y="2577"/>
                  </a:lnTo>
                  <a:cubicBezTo>
                    <a:pt x="635" y="2544"/>
                    <a:pt x="668" y="2511"/>
                    <a:pt x="701" y="2444"/>
                  </a:cubicBezTo>
                  <a:cubicBezTo>
                    <a:pt x="701" y="2411"/>
                    <a:pt x="735" y="2344"/>
                    <a:pt x="735" y="2310"/>
                  </a:cubicBezTo>
                  <a:cubicBezTo>
                    <a:pt x="735" y="2277"/>
                    <a:pt x="735" y="2244"/>
                    <a:pt x="701" y="2210"/>
                  </a:cubicBezTo>
                  <a:cubicBezTo>
                    <a:pt x="685" y="2194"/>
                    <a:pt x="668" y="2185"/>
                    <a:pt x="647" y="2185"/>
                  </a:cubicBezTo>
                  <a:cubicBezTo>
                    <a:pt x="626" y="2185"/>
                    <a:pt x="601" y="2194"/>
                    <a:pt x="568" y="2210"/>
                  </a:cubicBezTo>
                  <a:lnTo>
                    <a:pt x="434" y="2277"/>
                  </a:lnTo>
                  <a:lnTo>
                    <a:pt x="434" y="1710"/>
                  </a:lnTo>
                  <a:lnTo>
                    <a:pt x="434" y="1677"/>
                  </a:lnTo>
                  <a:cubicBezTo>
                    <a:pt x="474" y="1686"/>
                    <a:pt x="510" y="1690"/>
                    <a:pt x="545" y="1690"/>
                  </a:cubicBezTo>
                  <a:cubicBezTo>
                    <a:pt x="629" y="1690"/>
                    <a:pt x="707" y="1667"/>
                    <a:pt x="801" y="1643"/>
                  </a:cubicBezTo>
                  <a:cubicBezTo>
                    <a:pt x="935" y="1543"/>
                    <a:pt x="1068" y="1410"/>
                    <a:pt x="1135" y="1243"/>
                  </a:cubicBezTo>
                  <a:cubicBezTo>
                    <a:pt x="1268" y="1043"/>
                    <a:pt x="1335" y="776"/>
                    <a:pt x="1335" y="543"/>
                  </a:cubicBezTo>
                  <a:cubicBezTo>
                    <a:pt x="1368" y="376"/>
                    <a:pt x="1302" y="209"/>
                    <a:pt x="1168" y="76"/>
                  </a:cubicBezTo>
                  <a:cubicBezTo>
                    <a:pt x="1118" y="25"/>
                    <a:pt x="1043" y="0"/>
                    <a:pt x="96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6" name="Google Shape;1536;p114"/>
            <p:cNvSpPr/>
            <p:nvPr/>
          </p:nvSpPr>
          <p:spPr>
            <a:xfrm>
              <a:off x="2342675" y="2283125"/>
              <a:ext cx="26725" cy="49850"/>
            </a:xfrm>
            <a:custGeom>
              <a:rect b="b" l="l" r="r" t="t"/>
              <a:pathLst>
                <a:path extrusionOk="0" h="1994" w="1069">
                  <a:moveTo>
                    <a:pt x="918" y="0"/>
                  </a:moveTo>
                  <a:cubicBezTo>
                    <a:pt x="901" y="0"/>
                    <a:pt x="885" y="9"/>
                    <a:pt x="868" y="25"/>
                  </a:cubicBezTo>
                  <a:cubicBezTo>
                    <a:pt x="868" y="25"/>
                    <a:pt x="835" y="59"/>
                    <a:pt x="835" y="59"/>
                  </a:cubicBezTo>
                  <a:lnTo>
                    <a:pt x="801" y="125"/>
                  </a:lnTo>
                  <a:cubicBezTo>
                    <a:pt x="784" y="109"/>
                    <a:pt x="759" y="100"/>
                    <a:pt x="734" y="100"/>
                  </a:cubicBezTo>
                  <a:cubicBezTo>
                    <a:pt x="709" y="100"/>
                    <a:pt x="684" y="109"/>
                    <a:pt x="668" y="125"/>
                  </a:cubicBezTo>
                  <a:cubicBezTo>
                    <a:pt x="601" y="125"/>
                    <a:pt x="568" y="159"/>
                    <a:pt x="501" y="159"/>
                  </a:cubicBezTo>
                  <a:cubicBezTo>
                    <a:pt x="368" y="259"/>
                    <a:pt x="234" y="392"/>
                    <a:pt x="134" y="559"/>
                  </a:cubicBezTo>
                  <a:cubicBezTo>
                    <a:pt x="101" y="659"/>
                    <a:pt x="67" y="792"/>
                    <a:pt x="34" y="926"/>
                  </a:cubicBezTo>
                  <a:cubicBezTo>
                    <a:pt x="34" y="1026"/>
                    <a:pt x="67" y="1126"/>
                    <a:pt x="134" y="1193"/>
                  </a:cubicBezTo>
                  <a:cubicBezTo>
                    <a:pt x="158" y="1205"/>
                    <a:pt x="192" y="1213"/>
                    <a:pt x="232" y="1213"/>
                  </a:cubicBezTo>
                  <a:cubicBezTo>
                    <a:pt x="303" y="1213"/>
                    <a:pt x="395" y="1189"/>
                    <a:pt x="501" y="1126"/>
                  </a:cubicBezTo>
                  <a:cubicBezTo>
                    <a:pt x="568" y="1093"/>
                    <a:pt x="668" y="1093"/>
                    <a:pt x="734" y="1059"/>
                  </a:cubicBezTo>
                  <a:cubicBezTo>
                    <a:pt x="801" y="1093"/>
                    <a:pt x="801" y="1093"/>
                    <a:pt x="801" y="1159"/>
                  </a:cubicBezTo>
                  <a:cubicBezTo>
                    <a:pt x="801" y="1193"/>
                    <a:pt x="801" y="1226"/>
                    <a:pt x="768" y="1259"/>
                  </a:cubicBezTo>
                  <a:cubicBezTo>
                    <a:pt x="701" y="1360"/>
                    <a:pt x="634" y="1426"/>
                    <a:pt x="534" y="1460"/>
                  </a:cubicBezTo>
                  <a:cubicBezTo>
                    <a:pt x="468" y="1493"/>
                    <a:pt x="401" y="1526"/>
                    <a:pt x="368" y="1526"/>
                  </a:cubicBezTo>
                  <a:cubicBezTo>
                    <a:pt x="301" y="1526"/>
                    <a:pt x="267" y="1526"/>
                    <a:pt x="234" y="1493"/>
                  </a:cubicBezTo>
                  <a:cubicBezTo>
                    <a:pt x="234" y="1460"/>
                    <a:pt x="201" y="1426"/>
                    <a:pt x="201" y="1393"/>
                  </a:cubicBezTo>
                  <a:lnTo>
                    <a:pt x="101" y="1393"/>
                  </a:lnTo>
                  <a:cubicBezTo>
                    <a:pt x="67" y="1426"/>
                    <a:pt x="67" y="1460"/>
                    <a:pt x="34" y="1526"/>
                  </a:cubicBezTo>
                  <a:cubicBezTo>
                    <a:pt x="1" y="1560"/>
                    <a:pt x="1" y="1626"/>
                    <a:pt x="1" y="1693"/>
                  </a:cubicBezTo>
                  <a:lnTo>
                    <a:pt x="1" y="1827"/>
                  </a:lnTo>
                  <a:cubicBezTo>
                    <a:pt x="1" y="1893"/>
                    <a:pt x="1" y="1927"/>
                    <a:pt x="34" y="1993"/>
                  </a:cubicBezTo>
                  <a:lnTo>
                    <a:pt x="134" y="1993"/>
                  </a:lnTo>
                  <a:lnTo>
                    <a:pt x="167" y="1960"/>
                  </a:lnTo>
                  <a:lnTo>
                    <a:pt x="201" y="1893"/>
                  </a:lnTo>
                  <a:lnTo>
                    <a:pt x="368" y="1893"/>
                  </a:lnTo>
                  <a:cubicBezTo>
                    <a:pt x="401" y="1893"/>
                    <a:pt x="468" y="1860"/>
                    <a:pt x="534" y="1827"/>
                  </a:cubicBezTo>
                  <a:cubicBezTo>
                    <a:pt x="701" y="1726"/>
                    <a:pt x="835" y="1593"/>
                    <a:pt x="935" y="1393"/>
                  </a:cubicBezTo>
                  <a:cubicBezTo>
                    <a:pt x="1001" y="1293"/>
                    <a:pt x="1068" y="1159"/>
                    <a:pt x="1068" y="1026"/>
                  </a:cubicBezTo>
                  <a:cubicBezTo>
                    <a:pt x="1068" y="959"/>
                    <a:pt x="1035" y="859"/>
                    <a:pt x="1001" y="792"/>
                  </a:cubicBezTo>
                  <a:cubicBezTo>
                    <a:pt x="935" y="759"/>
                    <a:pt x="868" y="726"/>
                    <a:pt x="801" y="726"/>
                  </a:cubicBezTo>
                  <a:cubicBezTo>
                    <a:pt x="701" y="726"/>
                    <a:pt x="601" y="759"/>
                    <a:pt x="501" y="792"/>
                  </a:cubicBezTo>
                  <a:cubicBezTo>
                    <a:pt x="434" y="826"/>
                    <a:pt x="401" y="826"/>
                    <a:pt x="334" y="859"/>
                  </a:cubicBezTo>
                  <a:cubicBezTo>
                    <a:pt x="301" y="826"/>
                    <a:pt x="301" y="826"/>
                    <a:pt x="301" y="792"/>
                  </a:cubicBezTo>
                  <a:cubicBezTo>
                    <a:pt x="301" y="759"/>
                    <a:pt x="301" y="726"/>
                    <a:pt x="334" y="726"/>
                  </a:cubicBezTo>
                  <a:cubicBezTo>
                    <a:pt x="368" y="626"/>
                    <a:pt x="468" y="559"/>
                    <a:pt x="534" y="526"/>
                  </a:cubicBezTo>
                  <a:cubicBezTo>
                    <a:pt x="568" y="492"/>
                    <a:pt x="634" y="492"/>
                    <a:pt x="668" y="492"/>
                  </a:cubicBezTo>
                  <a:cubicBezTo>
                    <a:pt x="684" y="476"/>
                    <a:pt x="701" y="467"/>
                    <a:pt x="718" y="467"/>
                  </a:cubicBezTo>
                  <a:cubicBezTo>
                    <a:pt x="734" y="467"/>
                    <a:pt x="751" y="476"/>
                    <a:pt x="768" y="492"/>
                  </a:cubicBezTo>
                  <a:cubicBezTo>
                    <a:pt x="768" y="526"/>
                    <a:pt x="801" y="559"/>
                    <a:pt x="801" y="559"/>
                  </a:cubicBezTo>
                  <a:cubicBezTo>
                    <a:pt x="818" y="576"/>
                    <a:pt x="835" y="584"/>
                    <a:pt x="851" y="584"/>
                  </a:cubicBezTo>
                  <a:cubicBezTo>
                    <a:pt x="868" y="584"/>
                    <a:pt x="885" y="576"/>
                    <a:pt x="901" y="559"/>
                  </a:cubicBezTo>
                  <a:cubicBezTo>
                    <a:pt x="935" y="526"/>
                    <a:pt x="968" y="492"/>
                    <a:pt x="1001" y="426"/>
                  </a:cubicBezTo>
                  <a:cubicBezTo>
                    <a:pt x="1001" y="392"/>
                    <a:pt x="1001" y="325"/>
                    <a:pt x="1001" y="259"/>
                  </a:cubicBezTo>
                  <a:lnTo>
                    <a:pt x="1001" y="192"/>
                  </a:lnTo>
                  <a:cubicBezTo>
                    <a:pt x="1001" y="125"/>
                    <a:pt x="968" y="92"/>
                    <a:pt x="968" y="25"/>
                  </a:cubicBezTo>
                  <a:cubicBezTo>
                    <a:pt x="951" y="9"/>
                    <a:pt x="935" y="0"/>
                    <a:pt x="91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7" name="Google Shape;1537;p114"/>
            <p:cNvSpPr/>
            <p:nvPr/>
          </p:nvSpPr>
          <p:spPr>
            <a:xfrm>
              <a:off x="2386050" y="2267775"/>
              <a:ext cx="9200" cy="41625"/>
            </a:xfrm>
            <a:custGeom>
              <a:rect b="b" l="l" r="r" t="t"/>
              <a:pathLst>
                <a:path extrusionOk="0" h="1665" w="368">
                  <a:moveTo>
                    <a:pt x="258" y="0"/>
                  </a:moveTo>
                  <a:cubicBezTo>
                    <a:pt x="239" y="0"/>
                    <a:pt x="220" y="20"/>
                    <a:pt x="200" y="39"/>
                  </a:cubicBezTo>
                  <a:cubicBezTo>
                    <a:pt x="134" y="39"/>
                    <a:pt x="100" y="106"/>
                    <a:pt x="67" y="172"/>
                  </a:cubicBezTo>
                  <a:cubicBezTo>
                    <a:pt x="34" y="206"/>
                    <a:pt x="0" y="272"/>
                    <a:pt x="0" y="339"/>
                  </a:cubicBezTo>
                  <a:cubicBezTo>
                    <a:pt x="0" y="406"/>
                    <a:pt x="34" y="439"/>
                    <a:pt x="67" y="506"/>
                  </a:cubicBezTo>
                  <a:cubicBezTo>
                    <a:pt x="78" y="517"/>
                    <a:pt x="89" y="521"/>
                    <a:pt x="101" y="521"/>
                  </a:cubicBezTo>
                  <a:cubicBezTo>
                    <a:pt x="126" y="521"/>
                    <a:pt x="156" y="506"/>
                    <a:pt x="200" y="506"/>
                  </a:cubicBezTo>
                  <a:cubicBezTo>
                    <a:pt x="234" y="472"/>
                    <a:pt x="267" y="406"/>
                    <a:pt x="300" y="339"/>
                  </a:cubicBezTo>
                  <a:cubicBezTo>
                    <a:pt x="334" y="306"/>
                    <a:pt x="367" y="239"/>
                    <a:pt x="367" y="172"/>
                  </a:cubicBezTo>
                  <a:cubicBezTo>
                    <a:pt x="367" y="106"/>
                    <a:pt x="334" y="72"/>
                    <a:pt x="300" y="39"/>
                  </a:cubicBezTo>
                  <a:cubicBezTo>
                    <a:pt x="286" y="11"/>
                    <a:pt x="272" y="0"/>
                    <a:pt x="258" y="0"/>
                  </a:cubicBezTo>
                  <a:close/>
                  <a:moveTo>
                    <a:pt x="246" y="1148"/>
                  </a:moveTo>
                  <a:cubicBezTo>
                    <a:pt x="225" y="1148"/>
                    <a:pt x="200" y="1156"/>
                    <a:pt x="167" y="1173"/>
                  </a:cubicBezTo>
                  <a:cubicBezTo>
                    <a:pt x="134" y="1206"/>
                    <a:pt x="67" y="1240"/>
                    <a:pt x="67" y="1306"/>
                  </a:cubicBezTo>
                  <a:cubicBezTo>
                    <a:pt x="34" y="1373"/>
                    <a:pt x="0" y="1440"/>
                    <a:pt x="0" y="1507"/>
                  </a:cubicBezTo>
                  <a:cubicBezTo>
                    <a:pt x="0" y="1540"/>
                    <a:pt x="34" y="1607"/>
                    <a:pt x="67" y="1640"/>
                  </a:cubicBezTo>
                  <a:cubicBezTo>
                    <a:pt x="84" y="1657"/>
                    <a:pt x="100" y="1665"/>
                    <a:pt x="117" y="1665"/>
                  </a:cubicBezTo>
                  <a:cubicBezTo>
                    <a:pt x="134" y="1665"/>
                    <a:pt x="150" y="1657"/>
                    <a:pt x="167" y="1640"/>
                  </a:cubicBezTo>
                  <a:cubicBezTo>
                    <a:pt x="234" y="1607"/>
                    <a:pt x="267" y="1540"/>
                    <a:pt x="300" y="1507"/>
                  </a:cubicBezTo>
                  <a:cubicBezTo>
                    <a:pt x="334" y="1440"/>
                    <a:pt x="334" y="1373"/>
                    <a:pt x="367" y="1306"/>
                  </a:cubicBezTo>
                  <a:cubicBezTo>
                    <a:pt x="367" y="1240"/>
                    <a:pt x="334" y="1206"/>
                    <a:pt x="300" y="1173"/>
                  </a:cubicBezTo>
                  <a:cubicBezTo>
                    <a:pt x="284" y="1156"/>
                    <a:pt x="267" y="1148"/>
                    <a:pt x="246" y="1148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8" name="Google Shape;1538;p114"/>
            <p:cNvSpPr/>
            <p:nvPr/>
          </p:nvSpPr>
          <p:spPr>
            <a:xfrm>
              <a:off x="2412725" y="2219750"/>
              <a:ext cx="25050" cy="83200"/>
            </a:xfrm>
            <a:custGeom>
              <a:rect b="b" l="l" r="r" t="t"/>
              <a:pathLst>
                <a:path extrusionOk="0" h="3328" w="1002">
                  <a:moveTo>
                    <a:pt x="918" y="0"/>
                  </a:moveTo>
                  <a:cubicBezTo>
                    <a:pt x="901" y="0"/>
                    <a:pt x="885" y="8"/>
                    <a:pt x="868" y="25"/>
                  </a:cubicBezTo>
                  <a:cubicBezTo>
                    <a:pt x="835" y="25"/>
                    <a:pt x="835" y="58"/>
                    <a:pt x="801" y="92"/>
                  </a:cubicBezTo>
                  <a:cubicBezTo>
                    <a:pt x="801" y="125"/>
                    <a:pt x="768" y="192"/>
                    <a:pt x="768" y="225"/>
                  </a:cubicBezTo>
                  <a:lnTo>
                    <a:pt x="34" y="3061"/>
                  </a:lnTo>
                  <a:cubicBezTo>
                    <a:pt x="1" y="3127"/>
                    <a:pt x="1" y="3161"/>
                    <a:pt x="1" y="3227"/>
                  </a:cubicBezTo>
                  <a:cubicBezTo>
                    <a:pt x="1" y="3261"/>
                    <a:pt x="1" y="3294"/>
                    <a:pt x="34" y="3327"/>
                  </a:cubicBezTo>
                  <a:lnTo>
                    <a:pt x="134" y="3327"/>
                  </a:lnTo>
                  <a:cubicBezTo>
                    <a:pt x="134" y="3294"/>
                    <a:pt x="167" y="3261"/>
                    <a:pt x="201" y="3227"/>
                  </a:cubicBezTo>
                  <a:cubicBezTo>
                    <a:pt x="201" y="3194"/>
                    <a:pt x="234" y="3127"/>
                    <a:pt x="234" y="3094"/>
                  </a:cubicBezTo>
                  <a:lnTo>
                    <a:pt x="968" y="259"/>
                  </a:lnTo>
                  <a:cubicBezTo>
                    <a:pt x="968" y="225"/>
                    <a:pt x="1001" y="159"/>
                    <a:pt x="1001" y="125"/>
                  </a:cubicBezTo>
                  <a:cubicBezTo>
                    <a:pt x="1001" y="92"/>
                    <a:pt x="968" y="58"/>
                    <a:pt x="968" y="25"/>
                  </a:cubicBezTo>
                  <a:cubicBezTo>
                    <a:pt x="951" y="8"/>
                    <a:pt x="935" y="0"/>
                    <a:pt x="91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9" name="Google Shape;1539;p114"/>
            <p:cNvSpPr/>
            <p:nvPr/>
          </p:nvSpPr>
          <p:spPr>
            <a:xfrm>
              <a:off x="2446925" y="2200350"/>
              <a:ext cx="25025" cy="82575"/>
            </a:xfrm>
            <a:custGeom>
              <a:rect b="b" l="l" r="r" t="t"/>
              <a:pathLst>
                <a:path extrusionOk="0" h="3303" w="1001">
                  <a:moveTo>
                    <a:pt x="901" y="1"/>
                  </a:moveTo>
                  <a:cubicBezTo>
                    <a:pt x="868" y="1"/>
                    <a:pt x="834" y="34"/>
                    <a:pt x="834" y="67"/>
                  </a:cubicBezTo>
                  <a:cubicBezTo>
                    <a:pt x="801" y="134"/>
                    <a:pt x="767" y="167"/>
                    <a:pt x="767" y="234"/>
                  </a:cubicBezTo>
                  <a:lnTo>
                    <a:pt x="34" y="3036"/>
                  </a:lnTo>
                  <a:cubicBezTo>
                    <a:pt x="34" y="3103"/>
                    <a:pt x="34" y="3136"/>
                    <a:pt x="34" y="3203"/>
                  </a:cubicBezTo>
                  <a:cubicBezTo>
                    <a:pt x="0" y="3236"/>
                    <a:pt x="34" y="3270"/>
                    <a:pt x="67" y="3303"/>
                  </a:cubicBezTo>
                  <a:lnTo>
                    <a:pt x="134" y="3303"/>
                  </a:lnTo>
                  <a:cubicBezTo>
                    <a:pt x="167" y="3270"/>
                    <a:pt x="200" y="3236"/>
                    <a:pt x="200" y="3203"/>
                  </a:cubicBezTo>
                  <a:cubicBezTo>
                    <a:pt x="234" y="3169"/>
                    <a:pt x="234" y="3103"/>
                    <a:pt x="267" y="3069"/>
                  </a:cubicBezTo>
                  <a:lnTo>
                    <a:pt x="968" y="234"/>
                  </a:lnTo>
                  <a:cubicBezTo>
                    <a:pt x="1001" y="201"/>
                    <a:pt x="1001" y="134"/>
                    <a:pt x="1001" y="101"/>
                  </a:cubicBezTo>
                  <a:cubicBezTo>
                    <a:pt x="1001" y="67"/>
                    <a:pt x="1001" y="34"/>
                    <a:pt x="96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0" name="Google Shape;1540;p114"/>
            <p:cNvSpPr/>
            <p:nvPr/>
          </p:nvSpPr>
          <p:spPr>
            <a:xfrm>
              <a:off x="2476950" y="2202425"/>
              <a:ext cx="35875" cy="54775"/>
            </a:xfrm>
            <a:custGeom>
              <a:rect b="b" l="l" r="r" t="t"/>
              <a:pathLst>
                <a:path extrusionOk="0" h="2191" w="1435">
                  <a:moveTo>
                    <a:pt x="1080" y="1"/>
                  </a:moveTo>
                  <a:cubicBezTo>
                    <a:pt x="1043" y="1"/>
                    <a:pt x="1001" y="18"/>
                    <a:pt x="967" y="51"/>
                  </a:cubicBezTo>
                  <a:cubicBezTo>
                    <a:pt x="934" y="51"/>
                    <a:pt x="901" y="84"/>
                    <a:pt x="867" y="151"/>
                  </a:cubicBezTo>
                  <a:cubicBezTo>
                    <a:pt x="801" y="184"/>
                    <a:pt x="767" y="251"/>
                    <a:pt x="734" y="318"/>
                  </a:cubicBezTo>
                  <a:cubicBezTo>
                    <a:pt x="701" y="284"/>
                    <a:pt x="667" y="284"/>
                    <a:pt x="634" y="251"/>
                  </a:cubicBezTo>
                  <a:cubicBezTo>
                    <a:pt x="601" y="251"/>
                    <a:pt x="567" y="251"/>
                    <a:pt x="534" y="284"/>
                  </a:cubicBezTo>
                  <a:cubicBezTo>
                    <a:pt x="500" y="318"/>
                    <a:pt x="467" y="351"/>
                    <a:pt x="434" y="385"/>
                  </a:cubicBezTo>
                  <a:cubicBezTo>
                    <a:pt x="400" y="418"/>
                    <a:pt x="367" y="485"/>
                    <a:pt x="334" y="551"/>
                  </a:cubicBezTo>
                  <a:lnTo>
                    <a:pt x="334" y="451"/>
                  </a:lnTo>
                  <a:lnTo>
                    <a:pt x="167" y="618"/>
                  </a:lnTo>
                  <a:cubicBezTo>
                    <a:pt x="100" y="618"/>
                    <a:pt x="67" y="685"/>
                    <a:pt x="33" y="718"/>
                  </a:cubicBezTo>
                  <a:cubicBezTo>
                    <a:pt x="33" y="751"/>
                    <a:pt x="0" y="818"/>
                    <a:pt x="0" y="885"/>
                  </a:cubicBezTo>
                  <a:cubicBezTo>
                    <a:pt x="0" y="918"/>
                    <a:pt x="33" y="952"/>
                    <a:pt x="33" y="985"/>
                  </a:cubicBezTo>
                  <a:cubicBezTo>
                    <a:pt x="50" y="1002"/>
                    <a:pt x="67" y="1010"/>
                    <a:pt x="88" y="1010"/>
                  </a:cubicBezTo>
                  <a:cubicBezTo>
                    <a:pt x="109" y="1010"/>
                    <a:pt x="134" y="1002"/>
                    <a:pt x="167" y="985"/>
                  </a:cubicBezTo>
                  <a:lnTo>
                    <a:pt x="167" y="1819"/>
                  </a:lnTo>
                  <a:cubicBezTo>
                    <a:pt x="100" y="1819"/>
                    <a:pt x="67" y="1852"/>
                    <a:pt x="33" y="1919"/>
                  </a:cubicBezTo>
                  <a:cubicBezTo>
                    <a:pt x="33" y="1952"/>
                    <a:pt x="0" y="2019"/>
                    <a:pt x="0" y="2052"/>
                  </a:cubicBezTo>
                  <a:cubicBezTo>
                    <a:pt x="0" y="2086"/>
                    <a:pt x="33" y="2152"/>
                    <a:pt x="33" y="2152"/>
                  </a:cubicBezTo>
                  <a:cubicBezTo>
                    <a:pt x="48" y="2181"/>
                    <a:pt x="62" y="2191"/>
                    <a:pt x="78" y="2191"/>
                  </a:cubicBezTo>
                  <a:cubicBezTo>
                    <a:pt x="101" y="2191"/>
                    <a:pt x="128" y="2172"/>
                    <a:pt x="167" y="2152"/>
                  </a:cubicBezTo>
                  <a:lnTo>
                    <a:pt x="367" y="2052"/>
                  </a:lnTo>
                  <a:cubicBezTo>
                    <a:pt x="400" y="2019"/>
                    <a:pt x="467" y="1986"/>
                    <a:pt x="500" y="1919"/>
                  </a:cubicBezTo>
                  <a:cubicBezTo>
                    <a:pt x="500" y="1886"/>
                    <a:pt x="500" y="1852"/>
                    <a:pt x="534" y="1786"/>
                  </a:cubicBezTo>
                  <a:cubicBezTo>
                    <a:pt x="534" y="1752"/>
                    <a:pt x="500" y="1719"/>
                    <a:pt x="500" y="1685"/>
                  </a:cubicBezTo>
                  <a:cubicBezTo>
                    <a:pt x="484" y="1669"/>
                    <a:pt x="467" y="1660"/>
                    <a:pt x="446" y="1660"/>
                  </a:cubicBezTo>
                  <a:cubicBezTo>
                    <a:pt x="425" y="1660"/>
                    <a:pt x="400" y="1669"/>
                    <a:pt x="367" y="1685"/>
                  </a:cubicBezTo>
                  <a:lnTo>
                    <a:pt x="367" y="985"/>
                  </a:lnTo>
                  <a:cubicBezTo>
                    <a:pt x="400" y="918"/>
                    <a:pt x="434" y="818"/>
                    <a:pt x="467" y="785"/>
                  </a:cubicBezTo>
                  <a:cubicBezTo>
                    <a:pt x="500" y="751"/>
                    <a:pt x="500" y="718"/>
                    <a:pt x="534" y="685"/>
                  </a:cubicBezTo>
                  <a:lnTo>
                    <a:pt x="601" y="685"/>
                  </a:lnTo>
                  <a:cubicBezTo>
                    <a:pt x="601" y="718"/>
                    <a:pt x="601" y="751"/>
                    <a:pt x="601" y="785"/>
                  </a:cubicBezTo>
                  <a:lnTo>
                    <a:pt x="601" y="1886"/>
                  </a:lnTo>
                  <a:lnTo>
                    <a:pt x="834" y="1752"/>
                  </a:lnTo>
                  <a:cubicBezTo>
                    <a:pt x="867" y="1719"/>
                    <a:pt x="901" y="1685"/>
                    <a:pt x="934" y="1652"/>
                  </a:cubicBezTo>
                  <a:cubicBezTo>
                    <a:pt x="967" y="1585"/>
                    <a:pt x="967" y="1552"/>
                    <a:pt x="967" y="1485"/>
                  </a:cubicBezTo>
                  <a:cubicBezTo>
                    <a:pt x="967" y="1452"/>
                    <a:pt x="967" y="1419"/>
                    <a:pt x="934" y="1385"/>
                  </a:cubicBezTo>
                  <a:cubicBezTo>
                    <a:pt x="923" y="1374"/>
                    <a:pt x="912" y="1370"/>
                    <a:pt x="901" y="1370"/>
                  </a:cubicBezTo>
                  <a:cubicBezTo>
                    <a:pt x="878" y="1370"/>
                    <a:pt x="856" y="1385"/>
                    <a:pt x="834" y="1385"/>
                  </a:cubicBezTo>
                  <a:lnTo>
                    <a:pt x="834" y="685"/>
                  </a:lnTo>
                  <a:cubicBezTo>
                    <a:pt x="867" y="618"/>
                    <a:pt x="901" y="551"/>
                    <a:pt x="934" y="485"/>
                  </a:cubicBezTo>
                  <a:cubicBezTo>
                    <a:pt x="934" y="451"/>
                    <a:pt x="967" y="418"/>
                    <a:pt x="1001" y="418"/>
                  </a:cubicBezTo>
                  <a:cubicBezTo>
                    <a:pt x="1023" y="418"/>
                    <a:pt x="1045" y="403"/>
                    <a:pt x="1058" y="403"/>
                  </a:cubicBezTo>
                  <a:cubicBezTo>
                    <a:pt x="1064" y="403"/>
                    <a:pt x="1068" y="407"/>
                    <a:pt x="1068" y="418"/>
                  </a:cubicBezTo>
                  <a:lnTo>
                    <a:pt x="1068" y="518"/>
                  </a:lnTo>
                  <a:lnTo>
                    <a:pt x="1068" y="1619"/>
                  </a:lnTo>
                  <a:lnTo>
                    <a:pt x="1268" y="1485"/>
                  </a:lnTo>
                  <a:cubicBezTo>
                    <a:pt x="1334" y="1452"/>
                    <a:pt x="1368" y="1419"/>
                    <a:pt x="1401" y="1352"/>
                  </a:cubicBezTo>
                  <a:cubicBezTo>
                    <a:pt x="1401" y="1319"/>
                    <a:pt x="1434" y="1285"/>
                    <a:pt x="1434" y="1218"/>
                  </a:cubicBezTo>
                  <a:cubicBezTo>
                    <a:pt x="1434" y="1185"/>
                    <a:pt x="1401" y="1152"/>
                    <a:pt x="1401" y="1118"/>
                  </a:cubicBezTo>
                  <a:cubicBezTo>
                    <a:pt x="1384" y="1102"/>
                    <a:pt x="1368" y="1093"/>
                    <a:pt x="1351" y="1093"/>
                  </a:cubicBezTo>
                  <a:cubicBezTo>
                    <a:pt x="1334" y="1093"/>
                    <a:pt x="1318" y="1102"/>
                    <a:pt x="1301" y="1118"/>
                  </a:cubicBezTo>
                  <a:lnTo>
                    <a:pt x="1301" y="318"/>
                  </a:lnTo>
                  <a:cubicBezTo>
                    <a:pt x="1301" y="218"/>
                    <a:pt x="1268" y="118"/>
                    <a:pt x="1168" y="51"/>
                  </a:cubicBezTo>
                  <a:cubicBezTo>
                    <a:pt x="1151" y="18"/>
                    <a:pt x="1118" y="1"/>
                    <a:pt x="1080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1" name="Google Shape;1541;p114"/>
            <p:cNvSpPr/>
            <p:nvPr/>
          </p:nvSpPr>
          <p:spPr>
            <a:xfrm>
              <a:off x="2512800" y="2181375"/>
              <a:ext cx="31725" cy="73000"/>
            </a:xfrm>
            <a:custGeom>
              <a:rect b="b" l="l" r="r" t="t"/>
              <a:pathLst>
                <a:path extrusionOk="0" h="2920" w="1269">
                  <a:moveTo>
                    <a:pt x="1197" y="1"/>
                  </a:moveTo>
                  <a:cubicBezTo>
                    <a:pt x="1176" y="1"/>
                    <a:pt x="1151" y="9"/>
                    <a:pt x="1135" y="26"/>
                  </a:cubicBezTo>
                  <a:lnTo>
                    <a:pt x="901" y="159"/>
                  </a:lnTo>
                  <a:cubicBezTo>
                    <a:pt x="868" y="192"/>
                    <a:pt x="834" y="226"/>
                    <a:pt x="801" y="259"/>
                  </a:cubicBezTo>
                  <a:cubicBezTo>
                    <a:pt x="768" y="326"/>
                    <a:pt x="768" y="359"/>
                    <a:pt x="768" y="426"/>
                  </a:cubicBezTo>
                  <a:cubicBezTo>
                    <a:pt x="768" y="459"/>
                    <a:pt x="768" y="493"/>
                    <a:pt x="801" y="526"/>
                  </a:cubicBezTo>
                  <a:cubicBezTo>
                    <a:pt x="818" y="543"/>
                    <a:pt x="834" y="551"/>
                    <a:pt x="851" y="551"/>
                  </a:cubicBezTo>
                  <a:cubicBezTo>
                    <a:pt x="868" y="551"/>
                    <a:pt x="884" y="543"/>
                    <a:pt x="901" y="526"/>
                  </a:cubicBezTo>
                  <a:lnTo>
                    <a:pt x="901" y="526"/>
                  </a:lnTo>
                  <a:lnTo>
                    <a:pt x="634" y="1493"/>
                  </a:lnTo>
                  <a:lnTo>
                    <a:pt x="367" y="826"/>
                  </a:lnTo>
                  <a:cubicBezTo>
                    <a:pt x="401" y="793"/>
                    <a:pt x="467" y="760"/>
                    <a:pt x="467" y="726"/>
                  </a:cubicBezTo>
                  <a:cubicBezTo>
                    <a:pt x="501" y="659"/>
                    <a:pt x="501" y="626"/>
                    <a:pt x="501" y="593"/>
                  </a:cubicBezTo>
                  <a:cubicBezTo>
                    <a:pt x="534" y="526"/>
                    <a:pt x="501" y="493"/>
                    <a:pt x="467" y="459"/>
                  </a:cubicBezTo>
                  <a:cubicBezTo>
                    <a:pt x="467" y="443"/>
                    <a:pt x="459" y="434"/>
                    <a:pt x="442" y="434"/>
                  </a:cubicBezTo>
                  <a:cubicBezTo>
                    <a:pt x="426" y="434"/>
                    <a:pt x="401" y="443"/>
                    <a:pt x="367" y="459"/>
                  </a:cubicBezTo>
                  <a:lnTo>
                    <a:pt x="167" y="593"/>
                  </a:lnTo>
                  <a:cubicBezTo>
                    <a:pt x="101" y="626"/>
                    <a:pt x="67" y="659"/>
                    <a:pt x="34" y="693"/>
                  </a:cubicBezTo>
                  <a:cubicBezTo>
                    <a:pt x="0" y="760"/>
                    <a:pt x="0" y="793"/>
                    <a:pt x="0" y="860"/>
                  </a:cubicBezTo>
                  <a:cubicBezTo>
                    <a:pt x="0" y="893"/>
                    <a:pt x="0" y="926"/>
                    <a:pt x="34" y="960"/>
                  </a:cubicBezTo>
                  <a:lnTo>
                    <a:pt x="134" y="960"/>
                  </a:lnTo>
                  <a:lnTo>
                    <a:pt x="501" y="1927"/>
                  </a:lnTo>
                  <a:lnTo>
                    <a:pt x="367" y="2394"/>
                  </a:lnTo>
                  <a:lnTo>
                    <a:pt x="167" y="2527"/>
                  </a:lnTo>
                  <a:cubicBezTo>
                    <a:pt x="101" y="2561"/>
                    <a:pt x="67" y="2594"/>
                    <a:pt x="34" y="2661"/>
                  </a:cubicBezTo>
                  <a:cubicBezTo>
                    <a:pt x="0" y="2694"/>
                    <a:pt x="0" y="2728"/>
                    <a:pt x="0" y="2794"/>
                  </a:cubicBezTo>
                  <a:cubicBezTo>
                    <a:pt x="0" y="2828"/>
                    <a:pt x="0" y="2861"/>
                    <a:pt x="34" y="2894"/>
                  </a:cubicBezTo>
                  <a:cubicBezTo>
                    <a:pt x="50" y="2911"/>
                    <a:pt x="67" y="2919"/>
                    <a:pt x="88" y="2919"/>
                  </a:cubicBezTo>
                  <a:cubicBezTo>
                    <a:pt x="109" y="2919"/>
                    <a:pt x="134" y="2911"/>
                    <a:pt x="167" y="2894"/>
                  </a:cubicBezTo>
                  <a:lnTo>
                    <a:pt x="668" y="2594"/>
                  </a:lnTo>
                  <a:cubicBezTo>
                    <a:pt x="701" y="2561"/>
                    <a:pt x="734" y="2527"/>
                    <a:pt x="768" y="2494"/>
                  </a:cubicBezTo>
                  <a:cubicBezTo>
                    <a:pt x="801" y="2427"/>
                    <a:pt x="801" y="2394"/>
                    <a:pt x="801" y="2327"/>
                  </a:cubicBezTo>
                  <a:cubicBezTo>
                    <a:pt x="801" y="2261"/>
                    <a:pt x="768" y="2227"/>
                    <a:pt x="734" y="2227"/>
                  </a:cubicBezTo>
                  <a:cubicBezTo>
                    <a:pt x="734" y="2217"/>
                    <a:pt x="731" y="2213"/>
                    <a:pt x="726" y="2213"/>
                  </a:cubicBezTo>
                  <a:cubicBezTo>
                    <a:pt x="712" y="2213"/>
                    <a:pt x="681" y="2237"/>
                    <a:pt x="634" y="2261"/>
                  </a:cubicBezTo>
                  <a:lnTo>
                    <a:pt x="1168" y="393"/>
                  </a:lnTo>
                  <a:cubicBezTo>
                    <a:pt x="1201" y="359"/>
                    <a:pt x="1235" y="326"/>
                    <a:pt x="1235" y="259"/>
                  </a:cubicBezTo>
                  <a:cubicBezTo>
                    <a:pt x="1268" y="226"/>
                    <a:pt x="1268" y="192"/>
                    <a:pt x="1268" y="126"/>
                  </a:cubicBezTo>
                  <a:cubicBezTo>
                    <a:pt x="1268" y="92"/>
                    <a:pt x="1268" y="59"/>
                    <a:pt x="1235" y="26"/>
                  </a:cubicBezTo>
                  <a:cubicBezTo>
                    <a:pt x="1235" y="9"/>
                    <a:pt x="1218" y="1"/>
                    <a:pt x="1197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2" name="Google Shape;1542;p114"/>
            <p:cNvSpPr/>
            <p:nvPr/>
          </p:nvSpPr>
          <p:spPr>
            <a:xfrm>
              <a:off x="2544500" y="2165125"/>
              <a:ext cx="33375" cy="69450"/>
            </a:xfrm>
            <a:custGeom>
              <a:rect b="b" l="l" r="r" t="t"/>
              <a:pathLst>
                <a:path extrusionOk="0" h="2778" w="1335">
                  <a:moveTo>
                    <a:pt x="967" y="375"/>
                  </a:moveTo>
                  <a:cubicBezTo>
                    <a:pt x="1034" y="409"/>
                    <a:pt x="1067" y="442"/>
                    <a:pt x="1101" y="509"/>
                  </a:cubicBezTo>
                  <a:cubicBezTo>
                    <a:pt x="1101" y="576"/>
                    <a:pt x="1134" y="609"/>
                    <a:pt x="1134" y="676"/>
                  </a:cubicBezTo>
                  <a:cubicBezTo>
                    <a:pt x="1134" y="809"/>
                    <a:pt x="1101" y="909"/>
                    <a:pt x="1034" y="1009"/>
                  </a:cubicBezTo>
                  <a:cubicBezTo>
                    <a:pt x="967" y="1109"/>
                    <a:pt x="901" y="1209"/>
                    <a:pt x="801" y="1276"/>
                  </a:cubicBezTo>
                  <a:cubicBezTo>
                    <a:pt x="767" y="1309"/>
                    <a:pt x="726" y="1326"/>
                    <a:pt x="684" y="1326"/>
                  </a:cubicBezTo>
                  <a:cubicBezTo>
                    <a:pt x="642" y="1326"/>
                    <a:pt x="600" y="1309"/>
                    <a:pt x="567" y="1276"/>
                  </a:cubicBezTo>
                  <a:cubicBezTo>
                    <a:pt x="500" y="1243"/>
                    <a:pt x="434" y="1143"/>
                    <a:pt x="467" y="1076"/>
                  </a:cubicBezTo>
                  <a:cubicBezTo>
                    <a:pt x="467" y="976"/>
                    <a:pt x="467" y="842"/>
                    <a:pt x="534" y="776"/>
                  </a:cubicBezTo>
                  <a:cubicBezTo>
                    <a:pt x="567" y="609"/>
                    <a:pt x="667" y="509"/>
                    <a:pt x="801" y="409"/>
                  </a:cubicBezTo>
                  <a:cubicBezTo>
                    <a:pt x="834" y="375"/>
                    <a:pt x="901" y="375"/>
                    <a:pt x="967" y="375"/>
                  </a:cubicBezTo>
                  <a:close/>
                  <a:moveTo>
                    <a:pt x="980" y="0"/>
                  </a:moveTo>
                  <a:cubicBezTo>
                    <a:pt x="909" y="0"/>
                    <a:pt x="834" y="25"/>
                    <a:pt x="767" y="75"/>
                  </a:cubicBezTo>
                  <a:cubicBezTo>
                    <a:pt x="701" y="109"/>
                    <a:pt x="667" y="142"/>
                    <a:pt x="600" y="209"/>
                  </a:cubicBezTo>
                  <a:cubicBezTo>
                    <a:pt x="534" y="275"/>
                    <a:pt x="467" y="342"/>
                    <a:pt x="434" y="442"/>
                  </a:cubicBezTo>
                  <a:lnTo>
                    <a:pt x="434" y="309"/>
                  </a:lnTo>
                  <a:lnTo>
                    <a:pt x="167" y="476"/>
                  </a:lnTo>
                  <a:cubicBezTo>
                    <a:pt x="133" y="476"/>
                    <a:pt x="67" y="509"/>
                    <a:pt x="67" y="576"/>
                  </a:cubicBezTo>
                  <a:cubicBezTo>
                    <a:pt x="33" y="609"/>
                    <a:pt x="0" y="676"/>
                    <a:pt x="33" y="709"/>
                  </a:cubicBezTo>
                  <a:cubicBezTo>
                    <a:pt x="0" y="776"/>
                    <a:pt x="33" y="809"/>
                    <a:pt x="67" y="842"/>
                  </a:cubicBezTo>
                  <a:cubicBezTo>
                    <a:pt x="67" y="854"/>
                    <a:pt x="74" y="857"/>
                    <a:pt x="85" y="857"/>
                  </a:cubicBezTo>
                  <a:cubicBezTo>
                    <a:pt x="108" y="857"/>
                    <a:pt x="145" y="842"/>
                    <a:pt x="167" y="842"/>
                  </a:cubicBezTo>
                  <a:lnTo>
                    <a:pt x="200" y="809"/>
                  </a:lnTo>
                  <a:lnTo>
                    <a:pt x="200" y="2377"/>
                  </a:lnTo>
                  <a:lnTo>
                    <a:pt x="167" y="2410"/>
                  </a:lnTo>
                  <a:cubicBezTo>
                    <a:pt x="133" y="2444"/>
                    <a:pt x="67" y="2477"/>
                    <a:pt x="67" y="2510"/>
                  </a:cubicBezTo>
                  <a:cubicBezTo>
                    <a:pt x="33" y="2577"/>
                    <a:pt x="0" y="2610"/>
                    <a:pt x="33" y="2677"/>
                  </a:cubicBezTo>
                  <a:cubicBezTo>
                    <a:pt x="0" y="2710"/>
                    <a:pt x="33" y="2744"/>
                    <a:pt x="67" y="2777"/>
                  </a:cubicBezTo>
                  <a:cubicBezTo>
                    <a:pt x="67" y="2777"/>
                    <a:pt x="133" y="2777"/>
                    <a:pt x="167" y="2744"/>
                  </a:cubicBezTo>
                  <a:lnTo>
                    <a:pt x="600" y="2510"/>
                  </a:lnTo>
                  <a:cubicBezTo>
                    <a:pt x="634" y="2477"/>
                    <a:pt x="667" y="2444"/>
                    <a:pt x="701" y="2410"/>
                  </a:cubicBezTo>
                  <a:cubicBezTo>
                    <a:pt x="734" y="2344"/>
                    <a:pt x="734" y="2310"/>
                    <a:pt x="734" y="2243"/>
                  </a:cubicBezTo>
                  <a:cubicBezTo>
                    <a:pt x="734" y="2210"/>
                    <a:pt x="734" y="2177"/>
                    <a:pt x="701" y="2143"/>
                  </a:cubicBezTo>
                  <a:cubicBezTo>
                    <a:pt x="684" y="2127"/>
                    <a:pt x="667" y="2118"/>
                    <a:pt x="650" y="2118"/>
                  </a:cubicBezTo>
                  <a:cubicBezTo>
                    <a:pt x="634" y="2118"/>
                    <a:pt x="617" y="2127"/>
                    <a:pt x="600" y="2143"/>
                  </a:cubicBezTo>
                  <a:lnTo>
                    <a:pt x="467" y="2243"/>
                  </a:lnTo>
                  <a:lnTo>
                    <a:pt x="467" y="1676"/>
                  </a:lnTo>
                  <a:lnTo>
                    <a:pt x="600" y="1676"/>
                  </a:lnTo>
                  <a:cubicBezTo>
                    <a:pt x="667" y="1676"/>
                    <a:pt x="734" y="1643"/>
                    <a:pt x="767" y="1610"/>
                  </a:cubicBezTo>
                  <a:cubicBezTo>
                    <a:pt x="934" y="1510"/>
                    <a:pt x="1067" y="1376"/>
                    <a:pt x="1134" y="1209"/>
                  </a:cubicBezTo>
                  <a:cubicBezTo>
                    <a:pt x="1268" y="1009"/>
                    <a:pt x="1334" y="776"/>
                    <a:pt x="1334" y="509"/>
                  </a:cubicBezTo>
                  <a:cubicBezTo>
                    <a:pt x="1334" y="342"/>
                    <a:pt x="1301" y="175"/>
                    <a:pt x="1168" y="75"/>
                  </a:cubicBezTo>
                  <a:cubicBezTo>
                    <a:pt x="1117" y="25"/>
                    <a:pt x="1051" y="0"/>
                    <a:pt x="980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3" name="Google Shape;1543;p114"/>
            <p:cNvSpPr/>
            <p:nvPr/>
          </p:nvSpPr>
          <p:spPr>
            <a:xfrm>
              <a:off x="2582850" y="2146075"/>
              <a:ext cx="30875" cy="46500"/>
            </a:xfrm>
            <a:custGeom>
              <a:rect b="b" l="l" r="r" t="t"/>
              <a:pathLst>
                <a:path extrusionOk="0" h="1860" w="1235">
                  <a:moveTo>
                    <a:pt x="801" y="904"/>
                  </a:moveTo>
                  <a:lnTo>
                    <a:pt x="801" y="1071"/>
                  </a:lnTo>
                  <a:cubicBezTo>
                    <a:pt x="734" y="1137"/>
                    <a:pt x="701" y="1238"/>
                    <a:pt x="634" y="1304"/>
                  </a:cubicBezTo>
                  <a:cubicBezTo>
                    <a:pt x="568" y="1371"/>
                    <a:pt x="501" y="1404"/>
                    <a:pt x="434" y="1471"/>
                  </a:cubicBezTo>
                  <a:cubicBezTo>
                    <a:pt x="401" y="1504"/>
                    <a:pt x="334" y="1504"/>
                    <a:pt x="267" y="1504"/>
                  </a:cubicBezTo>
                  <a:cubicBezTo>
                    <a:pt x="267" y="1471"/>
                    <a:pt x="267" y="1471"/>
                    <a:pt x="267" y="1438"/>
                  </a:cubicBezTo>
                  <a:cubicBezTo>
                    <a:pt x="267" y="1371"/>
                    <a:pt x="267" y="1304"/>
                    <a:pt x="301" y="1271"/>
                  </a:cubicBezTo>
                  <a:cubicBezTo>
                    <a:pt x="367" y="1171"/>
                    <a:pt x="467" y="1071"/>
                    <a:pt x="568" y="1004"/>
                  </a:cubicBezTo>
                  <a:cubicBezTo>
                    <a:pt x="634" y="971"/>
                    <a:pt x="701" y="937"/>
                    <a:pt x="801" y="904"/>
                  </a:cubicBezTo>
                  <a:close/>
                  <a:moveTo>
                    <a:pt x="818" y="0"/>
                  </a:moveTo>
                  <a:cubicBezTo>
                    <a:pt x="753" y="0"/>
                    <a:pt x="683" y="29"/>
                    <a:pt x="601" y="70"/>
                  </a:cubicBezTo>
                  <a:cubicBezTo>
                    <a:pt x="534" y="103"/>
                    <a:pt x="467" y="137"/>
                    <a:pt x="434" y="203"/>
                  </a:cubicBezTo>
                  <a:cubicBezTo>
                    <a:pt x="367" y="237"/>
                    <a:pt x="301" y="304"/>
                    <a:pt x="267" y="337"/>
                  </a:cubicBezTo>
                  <a:cubicBezTo>
                    <a:pt x="234" y="370"/>
                    <a:pt x="201" y="404"/>
                    <a:pt x="167" y="437"/>
                  </a:cubicBezTo>
                  <a:cubicBezTo>
                    <a:pt x="167" y="470"/>
                    <a:pt x="167" y="504"/>
                    <a:pt x="134" y="504"/>
                  </a:cubicBezTo>
                  <a:cubicBezTo>
                    <a:pt x="134" y="537"/>
                    <a:pt x="134" y="570"/>
                    <a:pt x="134" y="604"/>
                  </a:cubicBezTo>
                  <a:cubicBezTo>
                    <a:pt x="134" y="637"/>
                    <a:pt x="167" y="670"/>
                    <a:pt x="167" y="704"/>
                  </a:cubicBezTo>
                  <a:cubicBezTo>
                    <a:pt x="184" y="720"/>
                    <a:pt x="201" y="729"/>
                    <a:pt x="217" y="729"/>
                  </a:cubicBezTo>
                  <a:cubicBezTo>
                    <a:pt x="234" y="729"/>
                    <a:pt x="251" y="720"/>
                    <a:pt x="267" y="704"/>
                  </a:cubicBezTo>
                  <a:cubicBezTo>
                    <a:pt x="301" y="670"/>
                    <a:pt x="334" y="670"/>
                    <a:pt x="334" y="637"/>
                  </a:cubicBezTo>
                  <a:cubicBezTo>
                    <a:pt x="434" y="537"/>
                    <a:pt x="501" y="470"/>
                    <a:pt x="601" y="404"/>
                  </a:cubicBezTo>
                  <a:cubicBezTo>
                    <a:pt x="672" y="380"/>
                    <a:pt x="709" y="356"/>
                    <a:pt x="737" y="356"/>
                  </a:cubicBezTo>
                  <a:cubicBezTo>
                    <a:pt x="748" y="356"/>
                    <a:pt x="758" y="360"/>
                    <a:pt x="768" y="370"/>
                  </a:cubicBezTo>
                  <a:cubicBezTo>
                    <a:pt x="834" y="370"/>
                    <a:pt x="834" y="404"/>
                    <a:pt x="834" y="470"/>
                  </a:cubicBezTo>
                  <a:lnTo>
                    <a:pt x="834" y="570"/>
                  </a:lnTo>
                  <a:cubicBezTo>
                    <a:pt x="734" y="570"/>
                    <a:pt x="668" y="604"/>
                    <a:pt x="568" y="670"/>
                  </a:cubicBezTo>
                  <a:cubicBezTo>
                    <a:pt x="401" y="737"/>
                    <a:pt x="267" y="904"/>
                    <a:pt x="167" y="1071"/>
                  </a:cubicBezTo>
                  <a:cubicBezTo>
                    <a:pt x="67" y="1238"/>
                    <a:pt x="34" y="1404"/>
                    <a:pt x="34" y="1571"/>
                  </a:cubicBezTo>
                  <a:cubicBezTo>
                    <a:pt x="0" y="1671"/>
                    <a:pt x="67" y="1771"/>
                    <a:pt x="134" y="1838"/>
                  </a:cubicBezTo>
                  <a:cubicBezTo>
                    <a:pt x="175" y="1852"/>
                    <a:pt x="217" y="1860"/>
                    <a:pt x="258" y="1860"/>
                  </a:cubicBezTo>
                  <a:cubicBezTo>
                    <a:pt x="317" y="1860"/>
                    <a:pt x="375" y="1844"/>
                    <a:pt x="434" y="1805"/>
                  </a:cubicBezTo>
                  <a:cubicBezTo>
                    <a:pt x="501" y="1771"/>
                    <a:pt x="568" y="1738"/>
                    <a:pt x="601" y="1671"/>
                  </a:cubicBezTo>
                  <a:cubicBezTo>
                    <a:pt x="668" y="1604"/>
                    <a:pt x="734" y="1538"/>
                    <a:pt x="801" y="1471"/>
                  </a:cubicBezTo>
                  <a:lnTo>
                    <a:pt x="801" y="1538"/>
                  </a:lnTo>
                  <a:lnTo>
                    <a:pt x="1068" y="1404"/>
                  </a:lnTo>
                  <a:cubicBezTo>
                    <a:pt x="1135" y="1371"/>
                    <a:pt x="1168" y="1338"/>
                    <a:pt x="1201" y="1304"/>
                  </a:cubicBezTo>
                  <a:cubicBezTo>
                    <a:pt x="1201" y="1238"/>
                    <a:pt x="1235" y="1204"/>
                    <a:pt x="1235" y="1137"/>
                  </a:cubicBezTo>
                  <a:cubicBezTo>
                    <a:pt x="1235" y="1104"/>
                    <a:pt x="1235" y="1071"/>
                    <a:pt x="1201" y="1037"/>
                  </a:cubicBezTo>
                  <a:cubicBezTo>
                    <a:pt x="1185" y="1021"/>
                    <a:pt x="1168" y="1012"/>
                    <a:pt x="1147" y="1012"/>
                  </a:cubicBezTo>
                  <a:cubicBezTo>
                    <a:pt x="1126" y="1012"/>
                    <a:pt x="1101" y="1021"/>
                    <a:pt x="1068" y="1037"/>
                  </a:cubicBezTo>
                  <a:lnTo>
                    <a:pt x="1035" y="1071"/>
                  </a:lnTo>
                  <a:lnTo>
                    <a:pt x="1035" y="337"/>
                  </a:lnTo>
                  <a:cubicBezTo>
                    <a:pt x="1035" y="170"/>
                    <a:pt x="1001" y="70"/>
                    <a:pt x="934" y="37"/>
                  </a:cubicBezTo>
                  <a:cubicBezTo>
                    <a:pt x="896" y="11"/>
                    <a:pt x="858" y="0"/>
                    <a:pt x="81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4" name="Google Shape;1544;p114"/>
            <p:cNvSpPr/>
            <p:nvPr/>
          </p:nvSpPr>
          <p:spPr>
            <a:xfrm>
              <a:off x="2617050" y="2120500"/>
              <a:ext cx="31700" cy="68825"/>
            </a:xfrm>
            <a:custGeom>
              <a:rect b="b" l="l" r="r" t="t"/>
              <a:pathLst>
                <a:path extrusionOk="0" h="2753" w="1268">
                  <a:moveTo>
                    <a:pt x="651" y="643"/>
                  </a:moveTo>
                  <a:cubicBezTo>
                    <a:pt x="692" y="643"/>
                    <a:pt x="734" y="659"/>
                    <a:pt x="767" y="693"/>
                  </a:cubicBezTo>
                  <a:cubicBezTo>
                    <a:pt x="834" y="759"/>
                    <a:pt x="867" y="860"/>
                    <a:pt x="867" y="960"/>
                  </a:cubicBezTo>
                  <a:cubicBezTo>
                    <a:pt x="867" y="1093"/>
                    <a:pt x="834" y="1226"/>
                    <a:pt x="767" y="1360"/>
                  </a:cubicBezTo>
                  <a:cubicBezTo>
                    <a:pt x="734" y="1460"/>
                    <a:pt x="634" y="1560"/>
                    <a:pt x="534" y="1627"/>
                  </a:cubicBezTo>
                  <a:cubicBezTo>
                    <a:pt x="500" y="1643"/>
                    <a:pt x="467" y="1652"/>
                    <a:pt x="434" y="1652"/>
                  </a:cubicBezTo>
                  <a:cubicBezTo>
                    <a:pt x="400" y="1652"/>
                    <a:pt x="367" y="1643"/>
                    <a:pt x="334" y="1627"/>
                  </a:cubicBezTo>
                  <a:cubicBezTo>
                    <a:pt x="267" y="1527"/>
                    <a:pt x="234" y="1427"/>
                    <a:pt x="234" y="1327"/>
                  </a:cubicBezTo>
                  <a:cubicBezTo>
                    <a:pt x="234" y="1193"/>
                    <a:pt x="267" y="1060"/>
                    <a:pt x="334" y="960"/>
                  </a:cubicBezTo>
                  <a:cubicBezTo>
                    <a:pt x="367" y="826"/>
                    <a:pt x="434" y="759"/>
                    <a:pt x="534" y="693"/>
                  </a:cubicBezTo>
                  <a:cubicBezTo>
                    <a:pt x="567" y="659"/>
                    <a:pt x="609" y="643"/>
                    <a:pt x="651" y="643"/>
                  </a:cubicBezTo>
                  <a:close/>
                  <a:moveTo>
                    <a:pt x="1184" y="1"/>
                  </a:moveTo>
                  <a:cubicBezTo>
                    <a:pt x="1168" y="1"/>
                    <a:pt x="1151" y="9"/>
                    <a:pt x="1134" y="26"/>
                  </a:cubicBezTo>
                  <a:lnTo>
                    <a:pt x="867" y="192"/>
                  </a:lnTo>
                  <a:lnTo>
                    <a:pt x="867" y="292"/>
                  </a:lnTo>
                  <a:cubicBezTo>
                    <a:pt x="801" y="259"/>
                    <a:pt x="767" y="259"/>
                    <a:pt x="701" y="259"/>
                  </a:cubicBezTo>
                  <a:cubicBezTo>
                    <a:pt x="667" y="259"/>
                    <a:pt x="601" y="259"/>
                    <a:pt x="534" y="292"/>
                  </a:cubicBezTo>
                  <a:cubicBezTo>
                    <a:pt x="367" y="426"/>
                    <a:pt x="234" y="559"/>
                    <a:pt x="167" y="759"/>
                  </a:cubicBezTo>
                  <a:cubicBezTo>
                    <a:pt x="67" y="960"/>
                    <a:pt x="0" y="1193"/>
                    <a:pt x="0" y="1427"/>
                  </a:cubicBezTo>
                  <a:cubicBezTo>
                    <a:pt x="0" y="1627"/>
                    <a:pt x="33" y="1794"/>
                    <a:pt x="167" y="1927"/>
                  </a:cubicBezTo>
                  <a:cubicBezTo>
                    <a:pt x="217" y="1977"/>
                    <a:pt x="284" y="2002"/>
                    <a:pt x="350" y="2002"/>
                  </a:cubicBezTo>
                  <a:cubicBezTo>
                    <a:pt x="417" y="2002"/>
                    <a:pt x="484" y="1977"/>
                    <a:pt x="534" y="1927"/>
                  </a:cubicBezTo>
                  <a:cubicBezTo>
                    <a:pt x="601" y="1894"/>
                    <a:pt x="667" y="1860"/>
                    <a:pt x="701" y="1827"/>
                  </a:cubicBezTo>
                  <a:cubicBezTo>
                    <a:pt x="767" y="1760"/>
                    <a:pt x="801" y="1693"/>
                    <a:pt x="867" y="1627"/>
                  </a:cubicBezTo>
                  <a:lnTo>
                    <a:pt x="867" y="1794"/>
                  </a:lnTo>
                  <a:cubicBezTo>
                    <a:pt x="867" y="1860"/>
                    <a:pt x="834" y="1960"/>
                    <a:pt x="801" y="2027"/>
                  </a:cubicBezTo>
                  <a:cubicBezTo>
                    <a:pt x="767" y="2094"/>
                    <a:pt x="701" y="2160"/>
                    <a:pt x="634" y="2227"/>
                  </a:cubicBezTo>
                  <a:lnTo>
                    <a:pt x="400" y="2361"/>
                  </a:lnTo>
                  <a:cubicBezTo>
                    <a:pt x="334" y="2394"/>
                    <a:pt x="300" y="2427"/>
                    <a:pt x="267" y="2461"/>
                  </a:cubicBezTo>
                  <a:cubicBezTo>
                    <a:pt x="267" y="2527"/>
                    <a:pt x="234" y="2561"/>
                    <a:pt x="234" y="2627"/>
                  </a:cubicBezTo>
                  <a:cubicBezTo>
                    <a:pt x="234" y="2661"/>
                    <a:pt x="267" y="2694"/>
                    <a:pt x="267" y="2728"/>
                  </a:cubicBezTo>
                  <a:cubicBezTo>
                    <a:pt x="284" y="2744"/>
                    <a:pt x="300" y="2753"/>
                    <a:pt x="321" y="2753"/>
                  </a:cubicBezTo>
                  <a:cubicBezTo>
                    <a:pt x="342" y="2753"/>
                    <a:pt x="367" y="2744"/>
                    <a:pt x="400" y="2728"/>
                  </a:cubicBezTo>
                  <a:lnTo>
                    <a:pt x="634" y="2561"/>
                  </a:lnTo>
                  <a:cubicBezTo>
                    <a:pt x="734" y="2527"/>
                    <a:pt x="834" y="2427"/>
                    <a:pt x="867" y="2327"/>
                  </a:cubicBezTo>
                  <a:cubicBezTo>
                    <a:pt x="934" y="2227"/>
                    <a:pt x="1001" y="2127"/>
                    <a:pt x="1034" y="2027"/>
                  </a:cubicBezTo>
                  <a:cubicBezTo>
                    <a:pt x="1068" y="1894"/>
                    <a:pt x="1101" y="1794"/>
                    <a:pt x="1101" y="1660"/>
                  </a:cubicBezTo>
                  <a:lnTo>
                    <a:pt x="1101" y="426"/>
                  </a:lnTo>
                  <a:lnTo>
                    <a:pt x="1134" y="393"/>
                  </a:lnTo>
                  <a:cubicBezTo>
                    <a:pt x="1168" y="359"/>
                    <a:pt x="1201" y="326"/>
                    <a:pt x="1234" y="259"/>
                  </a:cubicBezTo>
                  <a:cubicBezTo>
                    <a:pt x="1268" y="226"/>
                    <a:pt x="1268" y="192"/>
                    <a:pt x="1268" y="126"/>
                  </a:cubicBezTo>
                  <a:cubicBezTo>
                    <a:pt x="1268" y="92"/>
                    <a:pt x="1268" y="59"/>
                    <a:pt x="1234" y="26"/>
                  </a:cubicBezTo>
                  <a:cubicBezTo>
                    <a:pt x="1218" y="9"/>
                    <a:pt x="1201" y="1"/>
                    <a:pt x="1184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5" name="Google Shape;1545;p114"/>
            <p:cNvSpPr/>
            <p:nvPr/>
          </p:nvSpPr>
          <p:spPr>
            <a:xfrm>
              <a:off x="2651225" y="2106125"/>
              <a:ext cx="30875" cy="45250"/>
            </a:xfrm>
            <a:custGeom>
              <a:rect b="b" l="l" r="r" t="t"/>
              <a:pathLst>
                <a:path extrusionOk="0" h="1810" w="1235">
                  <a:moveTo>
                    <a:pt x="801" y="400"/>
                  </a:moveTo>
                  <a:cubicBezTo>
                    <a:pt x="868" y="434"/>
                    <a:pt x="901" y="467"/>
                    <a:pt x="935" y="567"/>
                  </a:cubicBezTo>
                  <a:lnTo>
                    <a:pt x="268" y="934"/>
                  </a:lnTo>
                  <a:cubicBezTo>
                    <a:pt x="301" y="834"/>
                    <a:pt x="334" y="734"/>
                    <a:pt x="401" y="634"/>
                  </a:cubicBezTo>
                  <a:cubicBezTo>
                    <a:pt x="434" y="567"/>
                    <a:pt x="501" y="501"/>
                    <a:pt x="601" y="434"/>
                  </a:cubicBezTo>
                  <a:cubicBezTo>
                    <a:pt x="668" y="400"/>
                    <a:pt x="735" y="400"/>
                    <a:pt x="801" y="400"/>
                  </a:cubicBezTo>
                  <a:close/>
                  <a:moveTo>
                    <a:pt x="868" y="0"/>
                  </a:moveTo>
                  <a:cubicBezTo>
                    <a:pt x="801" y="0"/>
                    <a:pt x="701" y="34"/>
                    <a:pt x="635" y="100"/>
                  </a:cubicBezTo>
                  <a:cubicBezTo>
                    <a:pt x="434" y="200"/>
                    <a:pt x="301" y="367"/>
                    <a:pt x="201" y="534"/>
                  </a:cubicBezTo>
                  <a:cubicBezTo>
                    <a:pt x="101" y="767"/>
                    <a:pt x="34" y="1001"/>
                    <a:pt x="34" y="1234"/>
                  </a:cubicBezTo>
                  <a:cubicBezTo>
                    <a:pt x="1" y="1435"/>
                    <a:pt x="67" y="1601"/>
                    <a:pt x="201" y="1735"/>
                  </a:cubicBezTo>
                  <a:cubicBezTo>
                    <a:pt x="251" y="1785"/>
                    <a:pt x="309" y="1810"/>
                    <a:pt x="376" y="1810"/>
                  </a:cubicBezTo>
                  <a:cubicBezTo>
                    <a:pt x="443" y="1810"/>
                    <a:pt x="518" y="1785"/>
                    <a:pt x="601" y="1735"/>
                  </a:cubicBezTo>
                  <a:cubicBezTo>
                    <a:pt x="735" y="1668"/>
                    <a:pt x="835" y="1568"/>
                    <a:pt x="935" y="1501"/>
                  </a:cubicBezTo>
                  <a:cubicBezTo>
                    <a:pt x="1035" y="1401"/>
                    <a:pt x="1102" y="1334"/>
                    <a:pt x="1168" y="1234"/>
                  </a:cubicBezTo>
                  <a:cubicBezTo>
                    <a:pt x="1168" y="1201"/>
                    <a:pt x="1202" y="1168"/>
                    <a:pt x="1202" y="1101"/>
                  </a:cubicBezTo>
                  <a:cubicBezTo>
                    <a:pt x="1202" y="1068"/>
                    <a:pt x="1168" y="1034"/>
                    <a:pt x="1168" y="1001"/>
                  </a:cubicBezTo>
                  <a:cubicBezTo>
                    <a:pt x="1152" y="984"/>
                    <a:pt x="1135" y="976"/>
                    <a:pt x="1118" y="976"/>
                  </a:cubicBezTo>
                  <a:cubicBezTo>
                    <a:pt x="1102" y="976"/>
                    <a:pt x="1085" y="984"/>
                    <a:pt x="1068" y="1001"/>
                  </a:cubicBezTo>
                  <a:cubicBezTo>
                    <a:pt x="1035" y="1034"/>
                    <a:pt x="1001" y="1068"/>
                    <a:pt x="968" y="1101"/>
                  </a:cubicBezTo>
                  <a:cubicBezTo>
                    <a:pt x="868" y="1201"/>
                    <a:pt x="735" y="1301"/>
                    <a:pt x="635" y="1368"/>
                  </a:cubicBezTo>
                  <a:cubicBezTo>
                    <a:pt x="586" y="1417"/>
                    <a:pt x="519" y="1448"/>
                    <a:pt x="447" y="1448"/>
                  </a:cubicBezTo>
                  <a:cubicBezTo>
                    <a:pt x="421" y="1448"/>
                    <a:pt x="394" y="1443"/>
                    <a:pt x="368" y="1435"/>
                  </a:cubicBezTo>
                  <a:cubicBezTo>
                    <a:pt x="301" y="1401"/>
                    <a:pt x="268" y="1368"/>
                    <a:pt x="268" y="1301"/>
                  </a:cubicBezTo>
                  <a:lnTo>
                    <a:pt x="1202" y="767"/>
                  </a:lnTo>
                  <a:lnTo>
                    <a:pt x="1235" y="601"/>
                  </a:lnTo>
                  <a:cubicBezTo>
                    <a:pt x="1235" y="501"/>
                    <a:pt x="1202" y="400"/>
                    <a:pt x="1202" y="300"/>
                  </a:cubicBezTo>
                  <a:cubicBezTo>
                    <a:pt x="1168" y="234"/>
                    <a:pt x="1102" y="134"/>
                    <a:pt x="1068" y="67"/>
                  </a:cubicBezTo>
                  <a:cubicBezTo>
                    <a:pt x="1001" y="34"/>
                    <a:pt x="935" y="0"/>
                    <a:pt x="86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6" name="Google Shape;1546;p114"/>
            <p:cNvSpPr/>
            <p:nvPr/>
          </p:nvSpPr>
          <p:spPr>
            <a:xfrm>
              <a:off x="2697100" y="2116575"/>
              <a:ext cx="8350" cy="12700"/>
            </a:xfrm>
            <a:custGeom>
              <a:rect b="b" l="l" r="r" t="t"/>
              <a:pathLst>
                <a:path extrusionOk="0" h="508" w="334">
                  <a:moveTo>
                    <a:pt x="266" y="1"/>
                  </a:moveTo>
                  <a:cubicBezTo>
                    <a:pt x="241" y="1"/>
                    <a:pt x="212" y="16"/>
                    <a:pt x="167" y="16"/>
                  </a:cubicBezTo>
                  <a:cubicBezTo>
                    <a:pt x="134" y="49"/>
                    <a:pt x="67" y="116"/>
                    <a:pt x="34" y="183"/>
                  </a:cubicBezTo>
                  <a:cubicBezTo>
                    <a:pt x="34" y="216"/>
                    <a:pt x="0" y="283"/>
                    <a:pt x="0" y="349"/>
                  </a:cubicBezTo>
                  <a:cubicBezTo>
                    <a:pt x="0" y="416"/>
                    <a:pt x="0" y="449"/>
                    <a:pt x="34" y="483"/>
                  </a:cubicBezTo>
                  <a:cubicBezTo>
                    <a:pt x="50" y="499"/>
                    <a:pt x="75" y="508"/>
                    <a:pt x="100" y="508"/>
                  </a:cubicBezTo>
                  <a:cubicBezTo>
                    <a:pt x="125" y="508"/>
                    <a:pt x="150" y="499"/>
                    <a:pt x="167" y="483"/>
                  </a:cubicBezTo>
                  <a:cubicBezTo>
                    <a:pt x="234" y="449"/>
                    <a:pt x="267" y="416"/>
                    <a:pt x="301" y="349"/>
                  </a:cubicBezTo>
                  <a:cubicBezTo>
                    <a:pt x="334" y="283"/>
                    <a:pt x="334" y="216"/>
                    <a:pt x="334" y="183"/>
                  </a:cubicBezTo>
                  <a:cubicBezTo>
                    <a:pt x="334" y="116"/>
                    <a:pt x="334" y="83"/>
                    <a:pt x="301" y="16"/>
                  </a:cubicBezTo>
                  <a:cubicBezTo>
                    <a:pt x="289" y="5"/>
                    <a:pt x="278" y="1"/>
                    <a:pt x="266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7" name="Google Shape;1547;p114"/>
            <p:cNvSpPr/>
            <p:nvPr/>
          </p:nvSpPr>
          <p:spPr>
            <a:xfrm>
              <a:off x="2722125" y="2062750"/>
              <a:ext cx="29200" cy="47600"/>
            </a:xfrm>
            <a:custGeom>
              <a:rect b="b" l="l" r="r" t="t"/>
              <a:pathLst>
                <a:path extrusionOk="0" h="1904" w="1168">
                  <a:moveTo>
                    <a:pt x="1001" y="1"/>
                  </a:moveTo>
                  <a:cubicBezTo>
                    <a:pt x="967" y="34"/>
                    <a:pt x="934" y="67"/>
                    <a:pt x="901" y="101"/>
                  </a:cubicBezTo>
                  <a:lnTo>
                    <a:pt x="734" y="101"/>
                  </a:lnTo>
                  <a:cubicBezTo>
                    <a:pt x="701" y="134"/>
                    <a:pt x="634" y="134"/>
                    <a:pt x="567" y="201"/>
                  </a:cubicBezTo>
                  <a:cubicBezTo>
                    <a:pt x="400" y="301"/>
                    <a:pt x="234" y="468"/>
                    <a:pt x="167" y="668"/>
                  </a:cubicBezTo>
                  <a:cubicBezTo>
                    <a:pt x="33" y="901"/>
                    <a:pt x="0" y="1135"/>
                    <a:pt x="0" y="1368"/>
                  </a:cubicBezTo>
                  <a:cubicBezTo>
                    <a:pt x="0" y="1635"/>
                    <a:pt x="67" y="1802"/>
                    <a:pt x="200" y="1869"/>
                  </a:cubicBezTo>
                  <a:cubicBezTo>
                    <a:pt x="248" y="1892"/>
                    <a:pt x="299" y="1903"/>
                    <a:pt x="350" y="1903"/>
                  </a:cubicBezTo>
                  <a:cubicBezTo>
                    <a:pt x="443" y="1903"/>
                    <a:pt x="536" y="1866"/>
                    <a:pt x="601" y="1802"/>
                  </a:cubicBezTo>
                  <a:cubicBezTo>
                    <a:pt x="801" y="1702"/>
                    <a:pt x="934" y="1568"/>
                    <a:pt x="1068" y="1402"/>
                  </a:cubicBezTo>
                  <a:cubicBezTo>
                    <a:pt x="1101" y="1335"/>
                    <a:pt x="1168" y="1235"/>
                    <a:pt x="1168" y="1135"/>
                  </a:cubicBezTo>
                  <a:cubicBezTo>
                    <a:pt x="1168" y="1068"/>
                    <a:pt x="1134" y="1035"/>
                    <a:pt x="1134" y="1035"/>
                  </a:cubicBezTo>
                  <a:cubicBezTo>
                    <a:pt x="1118" y="1018"/>
                    <a:pt x="1101" y="1010"/>
                    <a:pt x="1084" y="1010"/>
                  </a:cubicBezTo>
                  <a:cubicBezTo>
                    <a:pt x="1068" y="1010"/>
                    <a:pt x="1051" y="1018"/>
                    <a:pt x="1034" y="1035"/>
                  </a:cubicBezTo>
                  <a:cubicBezTo>
                    <a:pt x="1001" y="1035"/>
                    <a:pt x="967" y="1101"/>
                    <a:pt x="967" y="1135"/>
                  </a:cubicBezTo>
                  <a:cubicBezTo>
                    <a:pt x="934" y="1201"/>
                    <a:pt x="901" y="1235"/>
                    <a:pt x="867" y="1302"/>
                  </a:cubicBezTo>
                  <a:cubicBezTo>
                    <a:pt x="801" y="1368"/>
                    <a:pt x="701" y="1402"/>
                    <a:pt x="634" y="1468"/>
                  </a:cubicBezTo>
                  <a:cubicBezTo>
                    <a:pt x="512" y="1517"/>
                    <a:pt x="425" y="1548"/>
                    <a:pt x="362" y="1548"/>
                  </a:cubicBezTo>
                  <a:cubicBezTo>
                    <a:pt x="338" y="1548"/>
                    <a:pt x="318" y="1544"/>
                    <a:pt x="300" y="1535"/>
                  </a:cubicBezTo>
                  <a:cubicBezTo>
                    <a:pt x="267" y="1468"/>
                    <a:pt x="234" y="1402"/>
                    <a:pt x="234" y="1268"/>
                  </a:cubicBezTo>
                  <a:cubicBezTo>
                    <a:pt x="234" y="1101"/>
                    <a:pt x="267" y="968"/>
                    <a:pt x="334" y="835"/>
                  </a:cubicBezTo>
                  <a:cubicBezTo>
                    <a:pt x="367" y="701"/>
                    <a:pt x="467" y="601"/>
                    <a:pt x="567" y="534"/>
                  </a:cubicBezTo>
                  <a:cubicBezTo>
                    <a:pt x="614" y="511"/>
                    <a:pt x="678" y="487"/>
                    <a:pt x="735" y="487"/>
                  </a:cubicBezTo>
                  <a:cubicBezTo>
                    <a:pt x="759" y="487"/>
                    <a:pt x="781" y="491"/>
                    <a:pt x="801" y="501"/>
                  </a:cubicBezTo>
                  <a:cubicBezTo>
                    <a:pt x="834" y="501"/>
                    <a:pt x="867" y="534"/>
                    <a:pt x="867" y="601"/>
                  </a:cubicBezTo>
                  <a:cubicBezTo>
                    <a:pt x="867" y="668"/>
                    <a:pt x="901" y="668"/>
                    <a:pt x="901" y="701"/>
                  </a:cubicBezTo>
                  <a:cubicBezTo>
                    <a:pt x="917" y="718"/>
                    <a:pt x="934" y="726"/>
                    <a:pt x="951" y="726"/>
                  </a:cubicBezTo>
                  <a:cubicBezTo>
                    <a:pt x="967" y="726"/>
                    <a:pt x="984" y="718"/>
                    <a:pt x="1001" y="701"/>
                  </a:cubicBezTo>
                  <a:cubicBezTo>
                    <a:pt x="1034" y="668"/>
                    <a:pt x="1068" y="634"/>
                    <a:pt x="1068" y="601"/>
                  </a:cubicBezTo>
                  <a:cubicBezTo>
                    <a:pt x="1101" y="534"/>
                    <a:pt x="1101" y="468"/>
                    <a:pt x="1101" y="401"/>
                  </a:cubicBezTo>
                  <a:lnTo>
                    <a:pt x="1101" y="167"/>
                  </a:lnTo>
                  <a:cubicBezTo>
                    <a:pt x="1101" y="101"/>
                    <a:pt x="1101" y="34"/>
                    <a:pt x="106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8" name="Google Shape;1548;p114"/>
            <p:cNvSpPr/>
            <p:nvPr/>
          </p:nvSpPr>
          <p:spPr>
            <a:xfrm>
              <a:off x="2755475" y="2045750"/>
              <a:ext cx="30050" cy="44550"/>
            </a:xfrm>
            <a:custGeom>
              <a:rect b="b" l="l" r="r" t="t"/>
              <a:pathLst>
                <a:path extrusionOk="0" h="1782" w="1202">
                  <a:moveTo>
                    <a:pt x="710" y="387"/>
                  </a:moveTo>
                  <a:cubicBezTo>
                    <a:pt x="768" y="387"/>
                    <a:pt x="829" y="422"/>
                    <a:pt x="868" y="480"/>
                  </a:cubicBezTo>
                  <a:cubicBezTo>
                    <a:pt x="934" y="547"/>
                    <a:pt x="968" y="647"/>
                    <a:pt x="968" y="714"/>
                  </a:cubicBezTo>
                  <a:cubicBezTo>
                    <a:pt x="968" y="847"/>
                    <a:pt x="934" y="981"/>
                    <a:pt x="834" y="1114"/>
                  </a:cubicBezTo>
                  <a:cubicBezTo>
                    <a:pt x="801" y="1214"/>
                    <a:pt x="701" y="1314"/>
                    <a:pt x="601" y="1414"/>
                  </a:cubicBezTo>
                  <a:cubicBezTo>
                    <a:pt x="567" y="1431"/>
                    <a:pt x="526" y="1439"/>
                    <a:pt x="480" y="1439"/>
                  </a:cubicBezTo>
                  <a:cubicBezTo>
                    <a:pt x="434" y="1439"/>
                    <a:pt x="384" y="1431"/>
                    <a:pt x="334" y="1414"/>
                  </a:cubicBezTo>
                  <a:cubicBezTo>
                    <a:pt x="267" y="1348"/>
                    <a:pt x="234" y="1248"/>
                    <a:pt x="234" y="1148"/>
                  </a:cubicBezTo>
                  <a:cubicBezTo>
                    <a:pt x="234" y="1014"/>
                    <a:pt x="267" y="881"/>
                    <a:pt x="334" y="747"/>
                  </a:cubicBezTo>
                  <a:cubicBezTo>
                    <a:pt x="401" y="614"/>
                    <a:pt x="467" y="514"/>
                    <a:pt x="601" y="447"/>
                  </a:cubicBezTo>
                  <a:cubicBezTo>
                    <a:pt x="629" y="405"/>
                    <a:pt x="668" y="387"/>
                    <a:pt x="710" y="387"/>
                  </a:cubicBezTo>
                  <a:close/>
                  <a:moveTo>
                    <a:pt x="821" y="0"/>
                  </a:moveTo>
                  <a:cubicBezTo>
                    <a:pt x="747" y="0"/>
                    <a:pt x="674" y="31"/>
                    <a:pt x="601" y="80"/>
                  </a:cubicBezTo>
                  <a:cubicBezTo>
                    <a:pt x="467" y="147"/>
                    <a:pt x="367" y="247"/>
                    <a:pt x="301" y="347"/>
                  </a:cubicBezTo>
                  <a:cubicBezTo>
                    <a:pt x="201" y="480"/>
                    <a:pt x="134" y="647"/>
                    <a:pt x="100" y="781"/>
                  </a:cubicBezTo>
                  <a:cubicBezTo>
                    <a:pt x="34" y="947"/>
                    <a:pt x="0" y="1081"/>
                    <a:pt x="0" y="1248"/>
                  </a:cubicBezTo>
                  <a:cubicBezTo>
                    <a:pt x="0" y="1381"/>
                    <a:pt x="34" y="1481"/>
                    <a:pt x="67" y="1615"/>
                  </a:cubicBezTo>
                  <a:cubicBezTo>
                    <a:pt x="134" y="1681"/>
                    <a:pt x="201" y="1748"/>
                    <a:pt x="301" y="1781"/>
                  </a:cubicBezTo>
                  <a:cubicBezTo>
                    <a:pt x="401" y="1781"/>
                    <a:pt x="501" y="1781"/>
                    <a:pt x="601" y="1715"/>
                  </a:cubicBezTo>
                  <a:cubicBezTo>
                    <a:pt x="701" y="1648"/>
                    <a:pt x="801" y="1548"/>
                    <a:pt x="901" y="1414"/>
                  </a:cubicBezTo>
                  <a:cubicBezTo>
                    <a:pt x="1068" y="1181"/>
                    <a:pt x="1168" y="881"/>
                    <a:pt x="1201" y="581"/>
                  </a:cubicBezTo>
                  <a:cubicBezTo>
                    <a:pt x="1201" y="447"/>
                    <a:pt x="1168" y="314"/>
                    <a:pt x="1101" y="214"/>
                  </a:cubicBezTo>
                  <a:cubicBezTo>
                    <a:pt x="1068" y="114"/>
                    <a:pt x="1001" y="47"/>
                    <a:pt x="901" y="13"/>
                  </a:cubicBezTo>
                  <a:cubicBezTo>
                    <a:pt x="874" y="4"/>
                    <a:pt x="847" y="0"/>
                    <a:pt x="821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9" name="Google Shape;1549;p114"/>
            <p:cNvSpPr/>
            <p:nvPr/>
          </p:nvSpPr>
          <p:spPr>
            <a:xfrm>
              <a:off x="2787150" y="2023775"/>
              <a:ext cx="36725" cy="52975"/>
            </a:xfrm>
            <a:custGeom>
              <a:rect b="b" l="l" r="r" t="t"/>
              <a:pathLst>
                <a:path extrusionOk="0" h="2119" w="1469">
                  <a:moveTo>
                    <a:pt x="1102" y="0"/>
                  </a:moveTo>
                  <a:cubicBezTo>
                    <a:pt x="1068" y="0"/>
                    <a:pt x="1035" y="8"/>
                    <a:pt x="1002" y="25"/>
                  </a:cubicBezTo>
                  <a:cubicBezTo>
                    <a:pt x="968" y="59"/>
                    <a:pt x="902" y="92"/>
                    <a:pt x="868" y="125"/>
                  </a:cubicBezTo>
                  <a:cubicBezTo>
                    <a:pt x="835" y="192"/>
                    <a:pt x="802" y="225"/>
                    <a:pt x="768" y="292"/>
                  </a:cubicBezTo>
                  <a:cubicBezTo>
                    <a:pt x="735" y="292"/>
                    <a:pt x="701" y="259"/>
                    <a:pt x="668" y="259"/>
                  </a:cubicBezTo>
                  <a:cubicBezTo>
                    <a:pt x="651" y="242"/>
                    <a:pt x="635" y="234"/>
                    <a:pt x="618" y="234"/>
                  </a:cubicBezTo>
                  <a:cubicBezTo>
                    <a:pt x="601" y="234"/>
                    <a:pt x="585" y="242"/>
                    <a:pt x="568" y="259"/>
                  </a:cubicBezTo>
                  <a:cubicBezTo>
                    <a:pt x="535" y="259"/>
                    <a:pt x="501" y="292"/>
                    <a:pt x="468" y="359"/>
                  </a:cubicBezTo>
                  <a:cubicBezTo>
                    <a:pt x="435" y="392"/>
                    <a:pt x="401" y="459"/>
                    <a:pt x="368" y="526"/>
                  </a:cubicBezTo>
                  <a:lnTo>
                    <a:pt x="368" y="425"/>
                  </a:lnTo>
                  <a:lnTo>
                    <a:pt x="168" y="526"/>
                  </a:lnTo>
                  <a:cubicBezTo>
                    <a:pt x="134" y="559"/>
                    <a:pt x="68" y="592"/>
                    <a:pt x="34" y="626"/>
                  </a:cubicBezTo>
                  <a:cubicBezTo>
                    <a:pt x="34" y="692"/>
                    <a:pt x="34" y="726"/>
                    <a:pt x="1" y="792"/>
                  </a:cubicBezTo>
                  <a:cubicBezTo>
                    <a:pt x="1" y="826"/>
                    <a:pt x="34" y="859"/>
                    <a:pt x="34" y="892"/>
                  </a:cubicBezTo>
                  <a:cubicBezTo>
                    <a:pt x="51" y="909"/>
                    <a:pt x="68" y="917"/>
                    <a:pt x="89" y="917"/>
                  </a:cubicBezTo>
                  <a:cubicBezTo>
                    <a:pt x="109" y="917"/>
                    <a:pt x="134" y="909"/>
                    <a:pt x="168" y="892"/>
                  </a:cubicBezTo>
                  <a:lnTo>
                    <a:pt x="168" y="1726"/>
                  </a:lnTo>
                  <a:cubicBezTo>
                    <a:pt x="101" y="1760"/>
                    <a:pt x="68" y="1793"/>
                    <a:pt x="34" y="1826"/>
                  </a:cubicBezTo>
                  <a:cubicBezTo>
                    <a:pt x="34" y="1893"/>
                    <a:pt x="34" y="1927"/>
                    <a:pt x="1" y="1993"/>
                  </a:cubicBezTo>
                  <a:cubicBezTo>
                    <a:pt x="1" y="2027"/>
                    <a:pt x="34" y="2060"/>
                    <a:pt x="34" y="2093"/>
                  </a:cubicBezTo>
                  <a:cubicBezTo>
                    <a:pt x="51" y="2110"/>
                    <a:pt x="68" y="2118"/>
                    <a:pt x="89" y="2118"/>
                  </a:cubicBezTo>
                  <a:cubicBezTo>
                    <a:pt x="109" y="2118"/>
                    <a:pt x="134" y="2110"/>
                    <a:pt x="168" y="2093"/>
                  </a:cubicBezTo>
                  <a:lnTo>
                    <a:pt x="368" y="1960"/>
                  </a:lnTo>
                  <a:cubicBezTo>
                    <a:pt x="435" y="1927"/>
                    <a:pt x="468" y="1893"/>
                    <a:pt x="501" y="1860"/>
                  </a:cubicBezTo>
                  <a:cubicBezTo>
                    <a:pt x="501" y="1793"/>
                    <a:pt x="535" y="1760"/>
                    <a:pt x="535" y="1693"/>
                  </a:cubicBezTo>
                  <a:cubicBezTo>
                    <a:pt x="535" y="1660"/>
                    <a:pt x="501" y="1626"/>
                    <a:pt x="501" y="1593"/>
                  </a:cubicBezTo>
                  <a:cubicBezTo>
                    <a:pt x="485" y="1576"/>
                    <a:pt x="468" y="1568"/>
                    <a:pt x="447" y="1568"/>
                  </a:cubicBezTo>
                  <a:cubicBezTo>
                    <a:pt x="426" y="1568"/>
                    <a:pt x="401" y="1576"/>
                    <a:pt x="368" y="1593"/>
                  </a:cubicBezTo>
                  <a:lnTo>
                    <a:pt x="368" y="892"/>
                  </a:lnTo>
                  <a:cubicBezTo>
                    <a:pt x="401" y="826"/>
                    <a:pt x="435" y="759"/>
                    <a:pt x="468" y="692"/>
                  </a:cubicBezTo>
                  <a:cubicBezTo>
                    <a:pt x="501" y="659"/>
                    <a:pt x="535" y="626"/>
                    <a:pt x="568" y="626"/>
                  </a:cubicBezTo>
                  <a:lnTo>
                    <a:pt x="601" y="626"/>
                  </a:lnTo>
                  <a:cubicBezTo>
                    <a:pt x="635" y="626"/>
                    <a:pt x="635" y="692"/>
                    <a:pt x="601" y="726"/>
                  </a:cubicBezTo>
                  <a:lnTo>
                    <a:pt x="601" y="1860"/>
                  </a:lnTo>
                  <a:lnTo>
                    <a:pt x="835" y="1760"/>
                  </a:lnTo>
                  <a:cubicBezTo>
                    <a:pt x="868" y="1726"/>
                    <a:pt x="902" y="1693"/>
                    <a:pt x="935" y="1626"/>
                  </a:cubicBezTo>
                  <a:cubicBezTo>
                    <a:pt x="968" y="1593"/>
                    <a:pt x="968" y="1526"/>
                    <a:pt x="968" y="1493"/>
                  </a:cubicBezTo>
                  <a:cubicBezTo>
                    <a:pt x="968" y="1460"/>
                    <a:pt x="968" y="1393"/>
                    <a:pt x="935" y="1393"/>
                  </a:cubicBezTo>
                  <a:cubicBezTo>
                    <a:pt x="935" y="1376"/>
                    <a:pt x="918" y="1368"/>
                    <a:pt x="897" y="1368"/>
                  </a:cubicBezTo>
                  <a:cubicBezTo>
                    <a:pt x="877" y="1368"/>
                    <a:pt x="852" y="1376"/>
                    <a:pt x="835" y="1393"/>
                  </a:cubicBezTo>
                  <a:lnTo>
                    <a:pt x="835" y="692"/>
                  </a:lnTo>
                  <a:cubicBezTo>
                    <a:pt x="868" y="592"/>
                    <a:pt x="902" y="526"/>
                    <a:pt x="935" y="459"/>
                  </a:cubicBezTo>
                  <a:cubicBezTo>
                    <a:pt x="968" y="425"/>
                    <a:pt x="968" y="392"/>
                    <a:pt x="1002" y="392"/>
                  </a:cubicBezTo>
                  <a:lnTo>
                    <a:pt x="1068" y="392"/>
                  </a:lnTo>
                  <a:cubicBezTo>
                    <a:pt x="1068" y="425"/>
                    <a:pt x="1102" y="459"/>
                    <a:pt x="1068" y="492"/>
                  </a:cubicBezTo>
                  <a:lnTo>
                    <a:pt x="1068" y="1593"/>
                  </a:lnTo>
                  <a:lnTo>
                    <a:pt x="1302" y="1460"/>
                  </a:lnTo>
                  <a:cubicBezTo>
                    <a:pt x="1335" y="1426"/>
                    <a:pt x="1402" y="1393"/>
                    <a:pt x="1402" y="1359"/>
                  </a:cubicBezTo>
                  <a:cubicBezTo>
                    <a:pt x="1435" y="1293"/>
                    <a:pt x="1469" y="1259"/>
                    <a:pt x="1435" y="1193"/>
                  </a:cubicBezTo>
                  <a:cubicBezTo>
                    <a:pt x="1469" y="1159"/>
                    <a:pt x="1435" y="1126"/>
                    <a:pt x="1402" y="1093"/>
                  </a:cubicBezTo>
                  <a:cubicBezTo>
                    <a:pt x="1402" y="1076"/>
                    <a:pt x="1394" y="1068"/>
                    <a:pt x="1377" y="1068"/>
                  </a:cubicBezTo>
                  <a:cubicBezTo>
                    <a:pt x="1360" y="1068"/>
                    <a:pt x="1335" y="1076"/>
                    <a:pt x="1302" y="1093"/>
                  </a:cubicBezTo>
                  <a:lnTo>
                    <a:pt x="1302" y="325"/>
                  </a:lnTo>
                  <a:cubicBezTo>
                    <a:pt x="1335" y="192"/>
                    <a:pt x="1302" y="92"/>
                    <a:pt x="1202" y="25"/>
                  </a:cubicBezTo>
                  <a:cubicBezTo>
                    <a:pt x="1168" y="8"/>
                    <a:pt x="1135" y="0"/>
                    <a:pt x="1102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0" name="Google Shape;1550;p114"/>
            <p:cNvSpPr/>
            <p:nvPr/>
          </p:nvSpPr>
          <p:spPr>
            <a:xfrm>
              <a:off x="2827200" y="1980400"/>
              <a:ext cx="25025" cy="83200"/>
            </a:xfrm>
            <a:custGeom>
              <a:rect b="b" l="l" r="r" t="t"/>
              <a:pathLst>
                <a:path extrusionOk="0" h="3328" w="1001">
                  <a:moveTo>
                    <a:pt x="917" y="1"/>
                  </a:moveTo>
                  <a:cubicBezTo>
                    <a:pt x="901" y="1"/>
                    <a:pt x="884" y="9"/>
                    <a:pt x="867" y="26"/>
                  </a:cubicBezTo>
                  <a:cubicBezTo>
                    <a:pt x="834" y="26"/>
                    <a:pt x="834" y="59"/>
                    <a:pt x="801" y="92"/>
                  </a:cubicBezTo>
                  <a:cubicBezTo>
                    <a:pt x="767" y="159"/>
                    <a:pt x="767" y="192"/>
                    <a:pt x="767" y="259"/>
                  </a:cubicBezTo>
                  <a:lnTo>
                    <a:pt x="33" y="3061"/>
                  </a:lnTo>
                  <a:cubicBezTo>
                    <a:pt x="0" y="3128"/>
                    <a:pt x="0" y="3161"/>
                    <a:pt x="0" y="3228"/>
                  </a:cubicBezTo>
                  <a:cubicBezTo>
                    <a:pt x="0" y="3261"/>
                    <a:pt x="0" y="3295"/>
                    <a:pt x="33" y="3328"/>
                  </a:cubicBezTo>
                  <a:lnTo>
                    <a:pt x="100" y="3328"/>
                  </a:lnTo>
                  <a:cubicBezTo>
                    <a:pt x="134" y="3295"/>
                    <a:pt x="167" y="3261"/>
                    <a:pt x="167" y="3228"/>
                  </a:cubicBezTo>
                  <a:cubicBezTo>
                    <a:pt x="200" y="3195"/>
                    <a:pt x="234" y="3161"/>
                    <a:pt x="234" y="3094"/>
                  </a:cubicBezTo>
                  <a:lnTo>
                    <a:pt x="967" y="259"/>
                  </a:lnTo>
                  <a:cubicBezTo>
                    <a:pt x="967" y="226"/>
                    <a:pt x="967" y="159"/>
                    <a:pt x="1001" y="126"/>
                  </a:cubicBezTo>
                  <a:cubicBezTo>
                    <a:pt x="1001" y="92"/>
                    <a:pt x="967" y="59"/>
                    <a:pt x="967" y="26"/>
                  </a:cubicBezTo>
                  <a:cubicBezTo>
                    <a:pt x="951" y="9"/>
                    <a:pt x="934" y="1"/>
                    <a:pt x="917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1" name="Google Shape;1551;p114"/>
            <p:cNvSpPr/>
            <p:nvPr/>
          </p:nvSpPr>
          <p:spPr>
            <a:xfrm>
              <a:off x="2856375" y="1976850"/>
              <a:ext cx="34225" cy="59600"/>
            </a:xfrm>
            <a:custGeom>
              <a:rect b="b" l="l" r="r" t="t"/>
              <a:pathLst>
                <a:path extrusionOk="0" h="2384" w="1369">
                  <a:moveTo>
                    <a:pt x="885" y="743"/>
                  </a:moveTo>
                  <a:cubicBezTo>
                    <a:pt x="926" y="743"/>
                    <a:pt x="968" y="751"/>
                    <a:pt x="1001" y="768"/>
                  </a:cubicBezTo>
                  <a:cubicBezTo>
                    <a:pt x="1068" y="868"/>
                    <a:pt x="1101" y="968"/>
                    <a:pt x="1101" y="1102"/>
                  </a:cubicBezTo>
                  <a:cubicBezTo>
                    <a:pt x="1101" y="1202"/>
                    <a:pt x="1068" y="1335"/>
                    <a:pt x="1001" y="1469"/>
                  </a:cubicBezTo>
                  <a:cubicBezTo>
                    <a:pt x="968" y="1569"/>
                    <a:pt x="868" y="1669"/>
                    <a:pt x="768" y="1735"/>
                  </a:cubicBezTo>
                  <a:cubicBezTo>
                    <a:pt x="718" y="1769"/>
                    <a:pt x="668" y="1785"/>
                    <a:pt x="622" y="1785"/>
                  </a:cubicBezTo>
                  <a:cubicBezTo>
                    <a:pt x="576" y="1785"/>
                    <a:pt x="534" y="1769"/>
                    <a:pt x="501" y="1735"/>
                  </a:cubicBezTo>
                  <a:cubicBezTo>
                    <a:pt x="434" y="1669"/>
                    <a:pt x="401" y="1569"/>
                    <a:pt x="434" y="1502"/>
                  </a:cubicBezTo>
                  <a:cubicBezTo>
                    <a:pt x="434" y="1335"/>
                    <a:pt x="468" y="1202"/>
                    <a:pt x="534" y="1068"/>
                  </a:cubicBezTo>
                  <a:cubicBezTo>
                    <a:pt x="568" y="935"/>
                    <a:pt x="668" y="835"/>
                    <a:pt x="768" y="768"/>
                  </a:cubicBezTo>
                  <a:cubicBezTo>
                    <a:pt x="801" y="751"/>
                    <a:pt x="843" y="743"/>
                    <a:pt x="885" y="743"/>
                  </a:cubicBezTo>
                  <a:close/>
                  <a:moveTo>
                    <a:pt x="434" y="1"/>
                  </a:moveTo>
                  <a:lnTo>
                    <a:pt x="167" y="168"/>
                  </a:lnTo>
                  <a:cubicBezTo>
                    <a:pt x="101" y="201"/>
                    <a:pt x="67" y="234"/>
                    <a:pt x="34" y="301"/>
                  </a:cubicBezTo>
                  <a:cubicBezTo>
                    <a:pt x="34" y="334"/>
                    <a:pt x="1" y="368"/>
                    <a:pt x="1" y="434"/>
                  </a:cubicBezTo>
                  <a:cubicBezTo>
                    <a:pt x="1" y="468"/>
                    <a:pt x="34" y="501"/>
                    <a:pt x="34" y="535"/>
                  </a:cubicBezTo>
                  <a:cubicBezTo>
                    <a:pt x="51" y="551"/>
                    <a:pt x="67" y="560"/>
                    <a:pt x="88" y="560"/>
                  </a:cubicBezTo>
                  <a:cubicBezTo>
                    <a:pt x="109" y="560"/>
                    <a:pt x="134" y="551"/>
                    <a:pt x="167" y="535"/>
                  </a:cubicBezTo>
                  <a:lnTo>
                    <a:pt x="201" y="501"/>
                  </a:lnTo>
                  <a:lnTo>
                    <a:pt x="201" y="1969"/>
                  </a:lnTo>
                  <a:lnTo>
                    <a:pt x="167" y="2002"/>
                  </a:lnTo>
                  <a:cubicBezTo>
                    <a:pt x="101" y="2002"/>
                    <a:pt x="67" y="2069"/>
                    <a:pt x="34" y="2102"/>
                  </a:cubicBezTo>
                  <a:cubicBezTo>
                    <a:pt x="34" y="2136"/>
                    <a:pt x="1" y="2202"/>
                    <a:pt x="1" y="2236"/>
                  </a:cubicBezTo>
                  <a:cubicBezTo>
                    <a:pt x="1" y="2302"/>
                    <a:pt x="34" y="2336"/>
                    <a:pt x="34" y="2369"/>
                  </a:cubicBezTo>
                  <a:cubicBezTo>
                    <a:pt x="45" y="2380"/>
                    <a:pt x="56" y="2384"/>
                    <a:pt x="69" y="2384"/>
                  </a:cubicBezTo>
                  <a:cubicBezTo>
                    <a:pt x="93" y="2384"/>
                    <a:pt x="123" y="2369"/>
                    <a:pt x="167" y="2369"/>
                  </a:cubicBezTo>
                  <a:lnTo>
                    <a:pt x="434" y="2202"/>
                  </a:lnTo>
                  <a:lnTo>
                    <a:pt x="434" y="2102"/>
                  </a:lnTo>
                  <a:cubicBezTo>
                    <a:pt x="451" y="2119"/>
                    <a:pt x="476" y="2127"/>
                    <a:pt x="505" y="2127"/>
                  </a:cubicBezTo>
                  <a:cubicBezTo>
                    <a:pt x="534" y="2127"/>
                    <a:pt x="568" y="2119"/>
                    <a:pt x="601" y="2102"/>
                  </a:cubicBezTo>
                  <a:cubicBezTo>
                    <a:pt x="668" y="2102"/>
                    <a:pt x="701" y="2069"/>
                    <a:pt x="768" y="2036"/>
                  </a:cubicBezTo>
                  <a:cubicBezTo>
                    <a:pt x="935" y="1936"/>
                    <a:pt x="1101" y="1769"/>
                    <a:pt x="1168" y="1569"/>
                  </a:cubicBezTo>
                  <a:cubicBezTo>
                    <a:pt x="1302" y="1368"/>
                    <a:pt x="1335" y="1168"/>
                    <a:pt x="1335" y="935"/>
                  </a:cubicBezTo>
                  <a:cubicBezTo>
                    <a:pt x="1368" y="735"/>
                    <a:pt x="1302" y="568"/>
                    <a:pt x="1168" y="434"/>
                  </a:cubicBezTo>
                  <a:cubicBezTo>
                    <a:pt x="1118" y="368"/>
                    <a:pt x="1043" y="334"/>
                    <a:pt x="968" y="334"/>
                  </a:cubicBezTo>
                  <a:cubicBezTo>
                    <a:pt x="893" y="334"/>
                    <a:pt x="818" y="368"/>
                    <a:pt x="768" y="434"/>
                  </a:cubicBezTo>
                  <a:cubicBezTo>
                    <a:pt x="701" y="468"/>
                    <a:pt x="634" y="501"/>
                    <a:pt x="601" y="568"/>
                  </a:cubicBezTo>
                  <a:cubicBezTo>
                    <a:pt x="534" y="635"/>
                    <a:pt x="468" y="701"/>
                    <a:pt x="434" y="768"/>
                  </a:cubicBezTo>
                  <a:lnTo>
                    <a:pt x="434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2" name="Google Shape;1552;p114"/>
            <p:cNvSpPr/>
            <p:nvPr/>
          </p:nvSpPr>
          <p:spPr>
            <a:xfrm>
              <a:off x="2894750" y="1951000"/>
              <a:ext cx="27525" cy="63775"/>
            </a:xfrm>
            <a:custGeom>
              <a:rect b="b" l="l" r="r" t="t"/>
              <a:pathLst>
                <a:path extrusionOk="0" h="2551" w="1101">
                  <a:moveTo>
                    <a:pt x="667" y="1"/>
                  </a:moveTo>
                  <a:lnTo>
                    <a:pt x="267" y="234"/>
                  </a:lnTo>
                  <a:cubicBezTo>
                    <a:pt x="200" y="268"/>
                    <a:pt x="167" y="301"/>
                    <a:pt x="133" y="368"/>
                  </a:cubicBezTo>
                  <a:cubicBezTo>
                    <a:pt x="133" y="401"/>
                    <a:pt x="100" y="468"/>
                    <a:pt x="100" y="501"/>
                  </a:cubicBezTo>
                  <a:cubicBezTo>
                    <a:pt x="100" y="534"/>
                    <a:pt x="100" y="568"/>
                    <a:pt x="133" y="601"/>
                  </a:cubicBezTo>
                  <a:cubicBezTo>
                    <a:pt x="150" y="618"/>
                    <a:pt x="167" y="626"/>
                    <a:pt x="188" y="626"/>
                  </a:cubicBezTo>
                  <a:cubicBezTo>
                    <a:pt x="209" y="626"/>
                    <a:pt x="234" y="618"/>
                    <a:pt x="267" y="601"/>
                  </a:cubicBezTo>
                  <a:lnTo>
                    <a:pt x="434" y="501"/>
                  </a:lnTo>
                  <a:lnTo>
                    <a:pt x="434" y="2002"/>
                  </a:lnTo>
                  <a:lnTo>
                    <a:pt x="167" y="2169"/>
                  </a:lnTo>
                  <a:cubicBezTo>
                    <a:pt x="133" y="2169"/>
                    <a:pt x="67" y="2236"/>
                    <a:pt x="67" y="2269"/>
                  </a:cubicBezTo>
                  <a:cubicBezTo>
                    <a:pt x="33" y="2302"/>
                    <a:pt x="33" y="2369"/>
                    <a:pt x="33" y="2402"/>
                  </a:cubicBezTo>
                  <a:cubicBezTo>
                    <a:pt x="0" y="2436"/>
                    <a:pt x="33" y="2503"/>
                    <a:pt x="67" y="2536"/>
                  </a:cubicBezTo>
                  <a:cubicBezTo>
                    <a:pt x="67" y="2547"/>
                    <a:pt x="70" y="2551"/>
                    <a:pt x="78" y="2551"/>
                  </a:cubicBezTo>
                  <a:cubicBezTo>
                    <a:pt x="93" y="2551"/>
                    <a:pt x="122" y="2536"/>
                    <a:pt x="167" y="2536"/>
                  </a:cubicBezTo>
                  <a:lnTo>
                    <a:pt x="934" y="2069"/>
                  </a:lnTo>
                  <a:cubicBezTo>
                    <a:pt x="1001" y="2036"/>
                    <a:pt x="1034" y="2002"/>
                    <a:pt x="1067" y="1969"/>
                  </a:cubicBezTo>
                  <a:cubicBezTo>
                    <a:pt x="1067" y="1902"/>
                    <a:pt x="1101" y="1869"/>
                    <a:pt x="1101" y="1802"/>
                  </a:cubicBezTo>
                  <a:cubicBezTo>
                    <a:pt x="1101" y="1769"/>
                    <a:pt x="1067" y="1735"/>
                    <a:pt x="1067" y="1702"/>
                  </a:cubicBezTo>
                  <a:cubicBezTo>
                    <a:pt x="1051" y="1685"/>
                    <a:pt x="1034" y="1677"/>
                    <a:pt x="1013" y="1677"/>
                  </a:cubicBezTo>
                  <a:cubicBezTo>
                    <a:pt x="992" y="1677"/>
                    <a:pt x="967" y="1685"/>
                    <a:pt x="934" y="1702"/>
                  </a:cubicBezTo>
                  <a:lnTo>
                    <a:pt x="667" y="1869"/>
                  </a:lnTo>
                  <a:lnTo>
                    <a:pt x="667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3" name="Google Shape;1553;p114"/>
            <p:cNvSpPr/>
            <p:nvPr/>
          </p:nvSpPr>
          <p:spPr>
            <a:xfrm>
              <a:off x="2928100" y="1946000"/>
              <a:ext cx="30050" cy="44550"/>
            </a:xfrm>
            <a:custGeom>
              <a:rect b="b" l="l" r="r" t="t"/>
              <a:pathLst>
                <a:path extrusionOk="0" h="1782" w="1202">
                  <a:moveTo>
                    <a:pt x="736" y="388"/>
                  </a:moveTo>
                  <a:cubicBezTo>
                    <a:pt x="791" y="388"/>
                    <a:pt x="846" y="412"/>
                    <a:pt x="901" y="468"/>
                  </a:cubicBezTo>
                  <a:cubicBezTo>
                    <a:pt x="934" y="534"/>
                    <a:pt x="968" y="634"/>
                    <a:pt x="968" y="734"/>
                  </a:cubicBezTo>
                  <a:cubicBezTo>
                    <a:pt x="968" y="868"/>
                    <a:pt x="934" y="1001"/>
                    <a:pt x="868" y="1101"/>
                  </a:cubicBezTo>
                  <a:cubicBezTo>
                    <a:pt x="801" y="1235"/>
                    <a:pt x="701" y="1335"/>
                    <a:pt x="601" y="1402"/>
                  </a:cubicBezTo>
                  <a:cubicBezTo>
                    <a:pt x="567" y="1435"/>
                    <a:pt x="526" y="1452"/>
                    <a:pt x="480" y="1452"/>
                  </a:cubicBezTo>
                  <a:cubicBezTo>
                    <a:pt x="434" y="1452"/>
                    <a:pt x="384" y="1435"/>
                    <a:pt x="334" y="1402"/>
                  </a:cubicBezTo>
                  <a:cubicBezTo>
                    <a:pt x="267" y="1335"/>
                    <a:pt x="234" y="1235"/>
                    <a:pt x="234" y="1168"/>
                  </a:cubicBezTo>
                  <a:cubicBezTo>
                    <a:pt x="234" y="1001"/>
                    <a:pt x="267" y="868"/>
                    <a:pt x="334" y="734"/>
                  </a:cubicBezTo>
                  <a:cubicBezTo>
                    <a:pt x="401" y="601"/>
                    <a:pt x="501" y="501"/>
                    <a:pt x="601" y="434"/>
                  </a:cubicBezTo>
                  <a:cubicBezTo>
                    <a:pt x="646" y="404"/>
                    <a:pt x="691" y="388"/>
                    <a:pt x="736" y="388"/>
                  </a:cubicBezTo>
                  <a:close/>
                  <a:moveTo>
                    <a:pt x="901" y="1"/>
                  </a:moveTo>
                  <a:cubicBezTo>
                    <a:pt x="801" y="1"/>
                    <a:pt x="701" y="1"/>
                    <a:pt x="601" y="67"/>
                  </a:cubicBezTo>
                  <a:cubicBezTo>
                    <a:pt x="467" y="134"/>
                    <a:pt x="401" y="234"/>
                    <a:pt x="301" y="368"/>
                  </a:cubicBezTo>
                  <a:cubicBezTo>
                    <a:pt x="200" y="501"/>
                    <a:pt x="134" y="634"/>
                    <a:pt x="100" y="801"/>
                  </a:cubicBezTo>
                  <a:cubicBezTo>
                    <a:pt x="34" y="935"/>
                    <a:pt x="34" y="1101"/>
                    <a:pt x="34" y="1268"/>
                  </a:cubicBezTo>
                  <a:cubicBezTo>
                    <a:pt x="0" y="1368"/>
                    <a:pt x="34" y="1502"/>
                    <a:pt x="100" y="1602"/>
                  </a:cubicBezTo>
                  <a:cubicBezTo>
                    <a:pt x="134" y="1702"/>
                    <a:pt x="200" y="1769"/>
                    <a:pt x="301" y="1769"/>
                  </a:cubicBezTo>
                  <a:cubicBezTo>
                    <a:pt x="327" y="1777"/>
                    <a:pt x="354" y="1782"/>
                    <a:pt x="381" y="1782"/>
                  </a:cubicBezTo>
                  <a:cubicBezTo>
                    <a:pt x="454" y="1782"/>
                    <a:pt x="527" y="1751"/>
                    <a:pt x="601" y="1702"/>
                  </a:cubicBezTo>
                  <a:cubicBezTo>
                    <a:pt x="734" y="1635"/>
                    <a:pt x="834" y="1535"/>
                    <a:pt x="901" y="1435"/>
                  </a:cubicBezTo>
                  <a:cubicBezTo>
                    <a:pt x="1001" y="1302"/>
                    <a:pt x="1068" y="1168"/>
                    <a:pt x="1134" y="1001"/>
                  </a:cubicBezTo>
                  <a:cubicBezTo>
                    <a:pt x="1168" y="868"/>
                    <a:pt x="1201" y="734"/>
                    <a:pt x="1201" y="601"/>
                  </a:cubicBezTo>
                  <a:cubicBezTo>
                    <a:pt x="1201" y="468"/>
                    <a:pt x="1168" y="334"/>
                    <a:pt x="1134" y="201"/>
                  </a:cubicBezTo>
                  <a:cubicBezTo>
                    <a:pt x="1068" y="101"/>
                    <a:pt x="1001" y="34"/>
                    <a:pt x="901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4" name="Google Shape;1554;p114"/>
            <p:cNvSpPr/>
            <p:nvPr/>
          </p:nvSpPr>
          <p:spPr>
            <a:xfrm>
              <a:off x="2962275" y="1921200"/>
              <a:ext cx="31725" cy="68825"/>
            </a:xfrm>
            <a:custGeom>
              <a:rect b="b" l="l" r="r" t="t"/>
              <a:pathLst>
                <a:path extrusionOk="0" h="2753" w="1269">
                  <a:moveTo>
                    <a:pt x="656" y="642"/>
                  </a:moveTo>
                  <a:cubicBezTo>
                    <a:pt x="693" y="642"/>
                    <a:pt x="735" y="659"/>
                    <a:pt x="768" y="692"/>
                  </a:cubicBezTo>
                  <a:cubicBezTo>
                    <a:pt x="835" y="759"/>
                    <a:pt x="868" y="859"/>
                    <a:pt x="868" y="959"/>
                  </a:cubicBezTo>
                  <a:cubicBezTo>
                    <a:pt x="868" y="1093"/>
                    <a:pt x="835" y="1226"/>
                    <a:pt x="768" y="1360"/>
                  </a:cubicBezTo>
                  <a:cubicBezTo>
                    <a:pt x="735" y="1460"/>
                    <a:pt x="635" y="1560"/>
                    <a:pt x="568" y="1626"/>
                  </a:cubicBezTo>
                  <a:cubicBezTo>
                    <a:pt x="535" y="1643"/>
                    <a:pt x="493" y="1651"/>
                    <a:pt x="451" y="1651"/>
                  </a:cubicBezTo>
                  <a:cubicBezTo>
                    <a:pt x="410" y="1651"/>
                    <a:pt x="368" y="1643"/>
                    <a:pt x="335" y="1626"/>
                  </a:cubicBezTo>
                  <a:cubicBezTo>
                    <a:pt x="268" y="1526"/>
                    <a:pt x="234" y="1426"/>
                    <a:pt x="234" y="1326"/>
                  </a:cubicBezTo>
                  <a:cubicBezTo>
                    <a:pt x="234" y="1193"/>
                    <a:pt x="268" y="1059"/>
                    <a:pt x="335" y="959"/>
                  </a:cubicBezTo>
                  <a:cubicBezTo>
                    <a:pt x="368" y="826"/>
                    <a:pt x="435" y="759"/>
                    <a:pt x="568" y="692"/>
                  </a:cubicBezTo>
                  <a:cubicBezTo>
                    <a:pt x="585" y="659"/>
                    <a:pt x="618" y="642"/>
                    <a:pt x="656" y="642"/>
                  </a:cubicBezTo>
                  <a:close/>
                  <a:moveTo>
                    <a:pt x="1198" y="0"/>
                  </a:moveTo>
                  <a:cubicBezTo>
                    <a:pt x="1177" y="0"/>
                    <a:pt x="1152" y="9"/>
                    <a:pt x="1135" y="25"/>
                  </a:cubicBezTo>
                  <a:lnTo>
                    <a:pt x="868" y="192"/>
                  </a:lnTo>
                  <a:lnTo>
                    <a:pt x="868" y="292"/>
                  </a:lnTo>
                  <a:cubicBezTo>
                    <a:pt x="835" y="275"/>
                    <a:pt x="810" y="267"/>
                    <a:pt x="785" y="267"/>
                  </a:cubicBezTo>
                  <a:cubicBezTo>
                    <a:pt x="760" y="267"/>
                    <a:pt x="735" y="275"/>
                    <a:pt x="701" y="292"/>
                  </a:cubicBezTo>
                  <a:cubicBezTo>
                    <a:pt x="635" y="292"/>
                    <a:pt x="601" y="292"/>
                    <a:pt x="535" y="325"/>
                  </a:cubicBezTo>
                  <a:cubicBezTo>
                    <a:pt x="368" y="459"/>
                    <a:pt x="234" y="592"/>
                    <a:pt x="168" y="792"/>
                  </a:cubicBezTo>
                  <a:cubicBezTo>
                    <a:pt x="68" y="993"/>
                    <a:pt x="1" y="1226"/>
                    <a:pt x="1" y="1493"/>
                  </a:cubicBezTo>
                  <a:cubicBezTo>
                    <a:pt x="1" y="1660"/>
                    <a:pt x="68" y="1827"/>
                    <a:pt x="168" y="1960"/>
                  </a:cubicBezTo>
                  <a:cubicBezTo>
                    <a:pt x="234" y="1993"/>
                    <a:pt x="310" y="2010"/>
                    <a:pt x="380" y="2010"/>
                  </a:cubicBezTo>
                  <a:cubicBezTo>
                    <a:pt x="451" y="2010"/>
                    <a:pt x="518" y="1993"/>
                    <a:pt x="568" y="1960"/>
                  </a:cubicBezTo>
                  <a:cubicBezTo>
                    <a:pt x="635" y="1893"/>
                    <a:pt x="701" y="1860"/>
                    <a:pt x="735" y="1827"/>
                  </a:cubicBezTo>
                  <a:cubicBezTo>
                    <a:pt x="802" y="1760"/>
                    <a:pt x="835" y="1693"/>
                    <a:pt x="868" y="1626"/>
                  </a:cubicBezTo>
                  <a:lnTo>
                    <a:pt x="868" y="1793"/>
                  </a:lnTo>
                  <a:cubicBezTo>
                    <a:pt x="902" y="1860"/>
                    <a:pt x="868" y="1960"/>
                    <a:pt x="835" y="2027"/>
                  </a:cubicBezTo>
                  <a:cubicBezTo>
                    <a:pt x="802" y="2127"/>
                    <a:pt x="735" y="2160"/>
                    <a:pt x="668" y="2227"/>
                  </a:cubicBezTo>
                  <a:lnTo>
                    <a:pt x="435" y="2360"/>
                  </a:lnTo>
                  <a:cubicBezTo>
                    <a:pt x="368" y="2394"/>
                    <a:pt x="335" y="2427"/>
                    <a:pt x="301" y="2494"/>
                  </a:cubicBezTo>
                  <a:cubicBezTo>
                    <a:pt x="268" y="2527"/>
                    <a:pt x="268" y="2560"/>
                    <a:pt x="268" y="2627"/>
                  </a:cubicBezTo>
                  <a:cubicBezTo>
                    <a:pt x="268" y="2660"/>
                    <a:pt x="268" y="2694"/>
                    <a:pt x="301" y="2727"/>
                  </a:cubicBezTo>
                  <a:cubicBezTo>
                    <a:pt x="318" y="2744"/>
                    <a:pt x="335" y="2752"/>
                    <a:pt x="355" y="2752"/>
                  </a:cubicBezTo>
                  <a:cubicBezTo>
                    <a:pt x="376" y="2752"/>
                    <a:pt x="401" y="2744"/>
                    <a:pt x="435" y="2727"/>
                  </a:cubicBezTo>
                  <a:lnTo>
                    <a:pt x="635" y="2594"/>
                  </a:lnTo>
                  <a:cubicBezTo>
                    <a:pt x="735" y="2527"/>
                    <a:pt x="835" y="2460"/>
                    <a:pt x="868" y="2360"/>
                  </a:cubicBezTo>
                  <a:cubicBezTo>
                    <a:pt x="968" y="2260"/>
                    <a:pt x="1002" y="2127"/>
                    <a:pt x="1035" y="2027"/>
                  </a:cubicBezTo>
                  <a:cubicBezTo>
                    <a:pt x="1068" y="1927"/>
                    <a:pt x="1102" y="1793"/>
                    <a:pt x="1102" y="1693"/>
                  </a:cubicBezTo>
                  <a:lnTo>
                    <a:pt x="1102" y="425"/>
                  </a:lnTo>
                  <a:lnTo>
                    <a:pt x="1135" y="392"/>
                  </a:lnTo>
                  <a:cubicBezTo>
                    <a:pt x="1168" y="359"/>
                    <a:pt x="1235" y="325"/>
                    <a:pt x="1235" y="292"/>
                  </a:cubicBezTo>
                  <a:cubicBezTo>
                    <a:pt x="1269" y="259"/>
                    <a:pt x="1269" y="192"/>
                    <a:pt x="1269" y="125"/>
                  </a:cubicBezTo>
                  <a:cubicBezTo>
                    <a:pt x="1269" y="92"/>
                    <a:pt x="1269" y="59"/>
                    <a:pt x="1235" y="25"/>
                  </a:cubicBezTo>
                  <a:cubicBezTo>
                    <a:pt x="1235" y="9"/>
                    <a:pt x="1218" y="0"/>
                    <a:pt x="119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5" name="Google Shape;1555;p114"/>
            <p:cNvSpPr/>
            <p:nvPr/>
          </p:nvSpPr>
          <p:spPr>
            <a:xfrm>
              <a:off x="3008150" y="1937025"/>
              <a:ext cx="8375" cy="12975"/>
            </a:xfrm>
            <a:custGeom>
              <a:rect b="b" l="l" r="r" t="t"/>
              <a:pathLst>
                <a:path extrusionOk="0" h="519" w="335">
                  <a:moveTo>
                    <a:pt x="234" y="1"/>
                  </a:moveTo>
                  <a:cubicBezTo>
                    <a:pt x="209" y="1"/>
                    <a:pt x="184" y="9"/>
                    <a:pt x="167" y="26"/>
                  </a:cubicBezTo>
                  <a:cubicBezTo>
                    <a:pt x="101" y="59"/>
                    <a:pt x="67" y="126"/>
                    <a:pt x="34" y="159"/>
                  </a:cubicBezTo>
                  <a:cubicBezTo>
                    <a:pt x="1" y="226"/>
                    <a:pt x="1" y="293"/>
                    <a:pt x="1" y="360"/>
                  </a:cubicBezTo>
                  <a:cubicBezTo>
                    <a:pt x="1" y="426"/>
                    <a:pt x="1" y="460"/>
                    <a:pt x="34" y="493"/>
                  </a:cubicBezTo>
                  <a:cubicBezTo>
                    <a:pt x="51" y="510"/>
                    <a:pt x="76" y="518"/>
                    <a:pt x="101" y="518"/>
                  </a:cubicBezTo>
                  <a:cubicBezTo>
                    <a:pt x="126" y="518"/>
                    <a:pt x="151" y="510"/>
                    <a:pt x="167" y="493"/>
                  </a:cubicBezTo>
                  <a:cubicBezTo>
                    <a:pt x="234" y="460"/>
                    <a:pt x="267" y="426"/>
                    <a:pt x="301" y="360"/>
                  </a:cubicBezTo>
                  <a:cubicBezTo>
                    <a:pt x="334" y="293"/>
                    <a:pt x="334" y="226"/>
                    <a:pt x="334" y="159"/>
                  </a:cubicBezTo>
                  <a:cubicBezTo>
                    <a:pt x="334" y="126"/>
                    <a:pt x="334" y="59"/>
                    <a:pt x="301" y="26"/>
                  </a:cubicBezTo>
                  <a:cubicBezTo>
                    <a:pt x="284" y="9"/>
                    <a:pt x="259" y="1"/>
                    <a:pt x="234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6" name="Google Shape;1556;p114"/>
            <p:cNvSpPr/>
            <p:nvPr/>
          </p:nvSpPr>
          <p:spPr>
            <a:xfrm>
              <a:off x="3030675" y="1876775"/>
              <a:ext cx="32550" cy="58400"/>
            </a:xfrm>
            <a:custGeom>
              <a:rect b="b" l="l" r="r" t="t"/>
              <a:pathLst>
                <a:path extrusionOk="0" h="2336" w="1302">
                  <a:moveTo>
                    <a:pt x="401" y="1"/>
                  </a:moveTo>
                  <a:lnTo>
                    <a:pt x="134" y="101"/>
                  </a:lnTo>
                  <a:cubicBezTo>
                    <a:pt x="100" y="101"/>
                    <a:pt x="67" y="168"/>
                    <a:pt x="34" y="201"/>
                  </a:cubicBezTo>
                  <a:cubicBezTo>
                    <a:pt x="0" y="234"/>
                    <a:pt x="0" y="301"/>
                    <a:pt x="0" y="334"/>
                  </a:cubicBezTo>
                  <a:cubicBezTo>
                    <a:pt x="0" y="401"/>
                    <a:pt x="0" y="435"/>
                    <a:pt x="34" y="468"/>
                  </a:cubicBezTo>
                  <a:cubicBezTo>
                    <a:pt x="34" y="485"/>
                    <a:pt x="50" y="493"/>
                    <a:pt x="71" y="493"/>
                  </a:cubicBezTo>
                  <a:cubicBezTo>
                    <a:pt x="92" y="493"/>
                    <a:pt x="117" y="485"/>
                    <a:pt x="134" y="468"/>
                  </a:cubicBezTo>
                  <a:lnTo>
                    <a:pt x="167" y="435"/>
                  </a:lnTo>
                  <a:lnTo>
                    <a:pt x="167" y="1936"/>
                  </a:lnTo>
                  <a:cubicBezTo>
                    <a:pt x="134" y="1969"/>
                    <a:pt x="100" y="2002"/>
                    <a:pt x="67" y="2036"/>
                  </a:cubicBezTo>
                  <a:cubicBezTo>
                    <a:pt x="34" y="2102"/>
                    <a:pt x="0" y="2136"/>
                    <a:pt x="0" y="2202"/>
                  </a:cubicBezTo>
                  <a:cubicBezTo>
                    <a:pt x="0" y="2269"/>
                    <a:pt x="34" y="2303"/>
                    <a:pt x="34" y="2336"/>
                  </a:cubicBezTo>
                  <a:cubicBezTo>
                    <a:pt x="67" y="2336"/>
                    <a:pt x="100" y="2336"/>
                    <a:pt x="167" y="2303"/>
                  </a:cubicBezTo>
                  <a:lnTo>
                    <a:pt x="434" y="2169"/>
                  </a:lnTo>
                  <a:cubicBezTo>
                    <a:pt x="467" y="2136"/>
                    <a:pt x="501" y="2102"/>
                    <a:pt x="534" y="2036"/>
                  </a:cubicBezTo>
                  <a:cubicBezTo>
                    <a:pt x="567" y="2002"/>
                    <a:pt x="567" y="1936"/>
                    <a:pt x="567" y="1902"/>
                  </a:cubicBezTo>
                  <a:cubicBezTo>
                    <a:pt x="567" y="1836"/>
                    <a:pt x="567" y="1769"/>
                    <a:pt x="534" y="1769"/>
                  </a:cubicBezTo>
                  <a:cubicBezTo>
                    <a:pt x="467" y="1769"/>
                    <a:pt x="434" y="1802"/>
                    <a:pt x="401" y="1802"/>
                  </a:cubicBezTo>
                  <a:lnTo>
                    <a:pt x="401" y="1168"/>
                  </a:lnTo>
                  <a:cubicBezTo>
                    <a:pt x="467" y="1068"/>
                    <a:pt x="501" y="968"/>
                    <a:pt x="567" y="868"/>
                  </a:cubicBezTo>
                  <a:cubicBezTo>
                    <a:pt x="601" y="835"/>
                    <a:pt x="634" y="768"/>
                    <a:pt x="701" y="768"/>
                  </a:cubicBezTo>
                  <a:cubicBezTo>
                    <a:pt x="734" y="751"/>
                    <a:pt x="759" y="743"/>
                    <a:pt x="780" y="743"/>
                  </a:cubicBezTo>
                  <a:cubicBezTo>
                    <a:pt x="801" y="743"/>
                    <a:pt x="817" y="751"/>
                    <a:pt x="834" y="768"/>
                  </a:cubicBezTo>
                  <a:cubicBezTo>
                    <a:pt x="901" y="768"/>
                    <a:pt x="901" y="835"/>
                    <a:pt x="901" y="935"/>
                  </a:cubicBezTo>
                  <a:lnTo>
                    <a:pt x="901" y="1535"/>
                  </a:lnTo>
                  <a:cubicBezTo>
                    <a:pt x="834" y="1569"/>
                    <a:pt x="801" y="1602"/>
                    <a:pt x="767" y="1635"/>
                  </a:cubicBezTo>
                  <a:cubicBezTo>
                    <a:pt x="734" y="1702"/>
                    <a:pt x="734" y="1769"/>
                    <a:pt x="734" y="1836"/>
                  </a:cubicBezTo>
                  <a:cubicBezTo>
                    <a:pt x="734" y="1869"/>
                    <a:pt x="734" y="1902"/>
                    <a:pt x="767" y="1936"/>
                  </a:cubicBezTo>
                  <a:cubicBezTo>
                    <a:pt x="767" y="1952"/>
                    <a:pt x="784" y="1961"/>
                    <a:pt x="805" y="1961"/>
                  </a:cubicBezTo>
                  <a:cubicBezTo>
                    <a:pt x="826" y="1961"/>
                    <a:pt x="851" y="1952"/>
                    <a:pt x="868" y="1936"/>
                  </a:cubicBezTo>
                  <a:lnTo>
                    <a:pt x="1134" y="1769"/>
                  </a:lnTo>
                  <a:cubicBezTo>
                    <a:pt x="1168" y="1735"/>
                    <a:pt x="1234" y="1702"/>
                    <a:pt x="1234" y="1669"/>
                  </a:cubicBezTo>
                  <a:cubicBezTo>
                    <a:pt x="1268" y="1602"/>
                    <a:pt x="1268" y="1569"/>
                    <a:pt x="1301" y="1502"/>
                  </a:cubicBezTo>
                  <a:cubicBezTo>
                    <a:pt x="1301" y="1435"/>
                    <a:pt x="1268" y="1402"/>
                    <a:pt x="1234" y="1402"/>
                  </a:cubicBezTo>
                  <a:cubicBezTo>
                    <a:pt x="1201" y="1402"/>
                    <a:pt x="1168" y="1402"/>
                    <a:pt x="1101" y="1435"/>
                  </a:cubicBezTo>
                  <a:lnTo>
                    <a:pt x="1101" y="768"/>
                  </a:lnTo>
                  <a:cubicBezTo>
                    <a:pt x="1134" y="668"/>
                    <a:pt x="1101" y="568"/>
                    <a:pt x="1068" y="468"/>
                  </a:cubicBezTo>
                  <a:cubicBezTo>
                    <a:pt x="1034" y="435"/>
                    <a:pt x="968" y="368"/>
                    <a:pt x="901" y="368"/>
                  </a:cubicBezTo>
                  <a:cubicBezTo>
                    <a:pt x="834" y="368"/>
                    <a:pt x="767" y="401"/>
                    <a:pt x="701" y="435"/>
                  </a:cubicBezTo>
                  <a:cubicBezTo>
                    <a:pt x="634" y="468"/>
                    <a:pt x="601" y="501"/>
                    <a:pt x="567" y="568"/>
                  </a:cubicBezTo>
                  <a:cubicBezTo>
                    <a:pt x="501" y="601"/>
                    <a:pt x="467" y="668"/>
                    <a:pt x="401" y="735"/>
                  </a:cubicBezTo>
                  <a:lnTo>
                    <a:pt x="401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7" name="Google Shape;1557;p114"/>
            <p:cNvSpPr/>
            <p:nvPr/>
          </p:nvSpPr>
          <p:spPr>
            <a:xfrm>
              <a:off x="3068200" y="1858450"/>
              <a:ext cx="29200" cy="50950"/>
            </a:xfrm>
            <a:custGeom>
              <a:rect b="b" l="l" r="r" t="t"/>
              <a:pathLst>
                <a:path extrusionOk="0" h="2038" w="1168">
                  <a:moveTo>
                    <a:pt x="367" y="0"/>
                  </a:moveTo>
                  <a:cubicBezTo>
                    <a:pt x="334" y="0"/>
                    <a:pt x="301" y="67"/>
                    <a:pt x="267" y="100"/>
                  </a:cubicBezTo>
                  <a:cubicBezTo>
                    <a:pt x="234" y="167"/>
                    <a:pt x="234" y="234"/>
                    <a:pt x="234" y="300"/>
                  </a:cubicBezTo>
                  <a:lnTo>
                    <a:pt x="234" y="600"/>
                  </a:lnTo>
                  <a:lnTo>
                    <a:pt x="167" y="667"/>
                  </a:lnTo>
                  <a:cubicBezTo>
                    <a:pt x="100" y="667"/>
                    <a:pt x="67" y="734"/>
                    <a:pt x="34" y="767"/>
                  </a:cubicBezTo>
                  <a:cubicBezTo>
                    <a:pt x="34" y="801"/>
                    <a:pt x="0" y="867"/>
                    <a:pt x="0" y="901"/>
                  </a:cubicBezTo>
                  <a:cubicBezTo>
                    <a:pt x="0" y="967"/>
                    <a:pt x="0" y="1001"/>
                    <a:pt x="34" y="1034"/>
                  </a:cubicBezTo>
                  <a:cubicBezTo>
                    <a:pt x="67" y="1034"/>
                    <a:pt x="100" y="1034"/>
                    <a:pt x="167" y="1001"/>
                  </a:cubicBezTo>
                  <a:lnTo>
                    <a:pt x="234" y="967"/>
                  </a:lnTo>
                  <a:lnTo>
                    <a:pt x="234" y="1735"/>
                  </a:lnTo>
                  <a:cubicBezTo>
                    <a:pt x="234" y="1835"/>
                    <a:pt x="267" y="1935"/>
                    <a:pt x="334" y="2001"/>
                  </a:cubicBezTo>
                  <a:cubicBezTo>
                    <a:pt x="372" y="2027"/>
                    <a:pt x="410" y="2038"/>
                    <a:pt x="450" y="2038"/>
                  </a:cubicBezTo>
                  <a:cubicBezTo>
                    <a:pt x="515" y="2038"/>
                    <a:pt x="585" y="2009"/>
                    <a:pt x="667" y="1968"/>
                  </a:cubicBezTo>
                  <a:cubicBezTo>
                    <a:pt x="768" y="1901"/>
                    <a:pt x="834" y="1835"/>
                    <a:pt x="934" y="1735"/>
                  </a:cubicBezTo>
                  <a:cubicBezTo>
                    <a:pt x="1001" y="1668"/>
                    <a:pt x="1101" y="1568"/>
                    <a:pt x="1134" y="1468"/>
                  </a:cubicBezTo>
                  <a:cubicBezTo>
                    <a:pt x="1168" y="1434"/>
                    <a:pt x="1168" y="1368"/>
                    <a:pt x="1168" y="1334"/>
                  </a:cubicBezTo>
                  <a:cubicBezTo>
                    <a:pt x="1168" y="1301"/>
                    <a:pt x="1168" y="1268"/>
                    <a:pt x="1134" y="1234"/>
                  </a:cubicBezTo>
                  <a:cubicBezTo>
                    <a:pt x="1134" y="1218"/>
                    <a:pt x="1126" y="1209"/>
                    <a:pt x="1114" y="1209"/>
                  </a:cubicBezTo>
                  <a:cubicBezTo>
                    <a:pt x="1101" y="1209"/>
                    <a:pt x="1084" y="1218"/>
                    <a:pt x="1068" y="1234"/>
                  </a:cubicBezTo>
                  <a:cubicBezTo>
                    <a:pt x="1034" y="1268"/>
                    <a:pt x="1001" y="1301"/>
                    <a:pt x="1001" y="1334"/>
                  </a:cubicBezTo>
                  <a:cubicBezTo>
                    <a:pt x="901" y="1434"/>
                    <a:pt x="801" y="1534"/>
                    <a:pt x="667" y="1635"/>
                  </a:cubicBezTo>
                  <a:cubicBezTo>
                    <a:pt x="601" y="1668"/>
                    <a:pt x="534" y="1668"/>
                    <a:pt x="501" y="1668"/>
                  </a:cubicBezTo>
                  <a:cubicBezTo>
                    <a:pt x="467" y="1635"/>
                    <a:pt x="467" y="1601"/>
                    <a:pt x="467" y="1534"/>
                  </a:cubicBezTo>
                  <a:lnTo>
                    <a:pt x="467" y="834"/>
                  </a:lnTo>
                  <a:lnTo>
                    <a:pt x="901" y="600"/>
                  </a:lnTo>
                  <a:cubicBezTo>
                    <a:pt x="934" y="567"/>
                    <a:pt x="968" y="534"/>
                    <a:pt x="1001" y="467"/>
                  </a:cubicBezTo>
                  <a:cubicBezTo>
                    <a:pt x="1034" y="434"/>
                    <a:pt x="1034" y="400"/>
                    <a:pt x="1034" y="334"/>
                  </a:cubicBezTo>
                  <a:cubicBezTo>
                    <a:pt x="1034" y="300"/>
                    <a:pt x="1034" y="267"/>
                    <a:pt x="1001" y="234"/>
                  </a:cubicBezTo>
                  <a:cubicBezTo>
                    <a:pt x="984" y="217"/>
                    <a:pt x="968" y="209"/>
                    <a:pt x="951" y="209"/>
                  </a:cubicBezTo>
                  <a:cubicBezTo>
                    <a:pt x="934" y="209"/>
                    <a:pt x="918" y="217"/>
                    <a:pt x="901" y="234"/>
                  </a:cubicBezTo>
                  <a:lnTo>
                    <a:pt x="467" y="467"/>
                  </a:lnTo>
                  <a:lnTo>
                    <a:pt x="467" y="167"/>
                  </a:lnTo>
                  <a:cubicBezTo>
                    <a:pt x="467" y="100"/>
                    <a:pt x="467" y="33"/>
                    <a:pt x="434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8" name="Google Shape;1558;p114"/>
            <p:cNvSpPr/>
            <p:nvPr/>
          </p:nvSpPr>
          <p:spPr>
            <a:xfrm>
              <a:off x="3097375" y="1843625"/>
              <a:ext cx="36725" cy="54650"/>
            </a:xfrm>
            <a:custGeom>
              <a:rect b="b" l="l" r="r" t="t"/>
              <a:pathLst>
                <a:path extrusionOk="0" h="2186" w="1469">
                  <a:moveTo>
                    <a:pt x="1135" y="1"/>
                  </a:moveTo>
                  <a:cubicBezTo>
                    <a:pt x="1102" y="1"/>
                    <a:pt x="1068" y="9"/>
                    <a:pt x="1035" y="26"/>
                  </a:cubicBezTo>
                  <a:cubicBezTo>
                    <a:pt x="968" y="59"/>
                    <a:pt x="935" y="93"/>
                    <a:pt x="901" y="126"/>
                  </a:cubicBezTo>
                  <a:cubicBezTo>
                    <a:pt x="868" y="193"/>
                    <a:pt x="801" y="259"/>
                    <a:pt x="801" y="326"/>
                  </a:cubicBezTo>
                  <a:cubicBezTo>
                    <a:pt x="768" y="293"/>
                    <a:pt x="735" y="259"/>
                    <a:pt x="701" y="259"/>
                  </a:cubicBezTo>
                  <a:cubicBezTo>
                    <a:pt x="668" y="259"/>
                    <a:pt x="635" y="259"/>
                    <a:pt x="601" y="293"/>
                  </a:cubicBezTo>
                  <a:cubicBezTo>
                    <a:pt x="535" y="293"/>
                    <a:pt x="501" y="326"/>
                    <a:pt x="501" y="360"/>
                  </a:cubicBezTo>
                  <a:cubicBezTo>
                    <a:pt x="434" y="426"/>
                    <a:pt x="401" y="493"/>
                    <a:pt x="401" y="560"/>
                  </a:cubicBezTo>
                  <a:lnTo>
                    <a:pt x="401" y="460"/>
                  </a:lnTo>
                  <a:lnTo>
                    <a:pt x="168" y="560"/>
                  </a:lnTo>
                  <a:cubicBezTo>
                    <a:pt x="134" y="593"/>
                    <a:pt x="68" y="626"/>
                    <a:pt x="68" y="693"/>
                  </a:cubicBezTo>
                  <a:cubicBezTo>
                    <a:pt x="34" y="726"/>
                    <a:pt x="34" y="760"/>
                    <a:pt x="34" y="827"/>
                  </a:cubicBezTo>
                  <a:cubicBezTo>
                    <a:pt x="1" y="893"/>
                    <a:pt x="34" y="927"/>
                    <a:pt x="101" y="960"/>
                  </a:cubicBezTo>
                  <a:cubicBezTo>
                    <a:pt x="101" y="977"/>
                    <a:pt x="109" y="985"/>
                    <a:pt x="126" y="985"/>
                  </a:cubicBezTo>
                  <a:cubicBezTo>
                    <a:pt x="143" y="985"/>
                    <a:pt x="168" y="977"/>
                    <a:pt x="201" y="960"/>
                  </a:cubicBezTo>
                  <a:lnTo>
                    <a:pt x="201" y="1794"/>
                  </a:lnTo>
                  <a:cubicBezTo>
                    <a:pt x="134" y="1794"/>
                    <a:pt x="101" y="1861"/>
                    <a:pt x="101" y="1894"/>
                  </a:cubicBezTo>
                  <a:cubicBezTo>
                    <a:pt x="68" y="1927"/>
                    <a:pt x="68" y="1994"/>
                    <a:pt x="68" y="2027"/>
                  </a:cubicBezTo>
                  <a:cubicBezTo>
                    <a:pt x="34" y="2094"/>
                    <a:pt x="68" y="2127"/>
                    <a:pt x="101" y="2161"/>
                  </a:cubicBezTo>
                  <a:cubicBezTo>
                    <a:pt x="101" y="2178"/>
                    <a:pt x="118" y="2186"/>
                    <a:pt x="138" y="2186"/>
                  </a:cubicBezTo>
                  <a:cubicBezTo>
                    <a:pt x="159" y="2186"/>
                    <a:pt x="184" y="2178"/>
                    <a:pt x="201" y="2161"/>
                  </a:cubicBezTo>
                  <a:lnTo>
                    <a:pt x="401" y="2027"/>
                  </a:lnTo>
                  <a:cubicBezTo>
                    <a:pt x="468" y="1994"/>
                    <a:pt x="501" y="1961"/>
                    <a:pt x="535" y="1927"/>
                  </a:cubicBezTo>
                  <a:cubicBezTo>
                    <a:pt x="535" y="1861"/>
                    <a:pt x="568" y="1827"/>
                    <a:pt x="568" y="1761"/>
                  </a:cubicBezTo>
                  <a:cubicBezTo>
                    <a:pt x="568" y="1727"/>
                    <a:pt x="568" y="1694"/>
                    <a:pt x="535" y="1660"/>
                  </a:cubicBezTo>
                  <a:cubicBezTo>
                    <a:pt x="518" y="1644"/>
                    <a:pt x="501" y="1635"/>
                    <a:pt x="484" y="1635"/>
                  </a:cubicBezTo>
                  <a:cubicBezTo>
                    <a:pt x="468" y="1635"/>
                    <a:pt x="451" y="1644"/>
                    <a:pt x="434" y="1660"/>
                  </a:cubicBezTo>
                  <a:lnTo>
                    <a:pt x="434" y="927"/>
                  </a:lnTo>
                  <a:cubicBezTo>
                    <a:pt x="434" y="860"/>
                    <a:pt x="468" y="793"/>
                    <a:pt x="501" y="726"/>
                  </a:cubicBezTo>
                  <a:cubicBezTo>
                    <a:pt x="535" y="693"/>
                    <a:pt x="568" y="660"/>
                    <a:pt x="601" y="660"/>
                  </a:cubicBezTo>
                  <a:lnTo>
                    <a:pt x="668" y="660"/>
                  </a:lnTo>
                  <a:cubicBezTo>
                    <a:pt x="668" y="693"/>
                    <a:pt x="668" y="726"/>
                    <a:pt x="668" y="760"/>
                  </a:cubicBezTo>
                  <a:lnTo>
                    <a:pt x="668" y="1894"/>
                  </a:lnTo>
                  <a:lnTo>
                    <a:pt x="868" y="1761"/>
                  </a:lnTo>
                  <a:cubicBezTo>
                    <a:pt x="901" y="1727"/>
                    <a:pt x="968" y="1694"/>
                    <a:pt x="1002" y="1660"/>
                  </a:cubicBezTo>
                  <a:cubicBezTo>
                    <a:pt x="1002" y="1594"/>
                    <a:pt x="1002" y="1560"/>
                    <a:pt x="1035" y="1494"/>
                  </a:cubicBezTo>
                  <a:cubicBezTo>
                    <a:pt x="1035" y="1460"/>
                    <a:pt x="1002" y="1427"/>
                    <a:pt x="1002" y="1394"/>
                  </a:cubicBezTo>
                  <a:cubicBezTo>
                    <a:pt x="985" y="1377"/>
                    <a:pt x="968" y="1369"/>
                    <a:pt x="947" y="1369"/>
                  </a:cubicBezTo>
                  <a:cubicBezTo>
                    <a:pt x="926" y="1369"/>
                    <a:pt x="901" y="1377"/>
                    <a:pt x="868" y="1394"/>
                  </a:cubicBezTo>
                  <a:lnTo>
                    <a:pt x="868" y="693"/>
                  </a:lnTo>
                  <a:cubicBezTo>
                    <a:pt x="901" y="626"/>
                    <a:pt x="935" y="526"/>
                    <a:pt x="968" y="460"/>
                  </a:cubicBezTo>
                  <a:cubicBezTo>
                    <a:pt x="1002" y="460"/>
                    <a:pt x="1035" y="426"/>
                    <a:pt x="1035" y="393"/>
                  </a:cubicBezTo>
                  <a:lnTo>
                    <a:pt x="1102" y="393"/>
                  </a:lnTo>
                  <a:lnTo>
                    <a:pt x="1102" y="493"/>
                  </a:lnTo>
                  <a:lnTo>
                    <a:pt x="1102" y="1594"/>
                  </a:lnTo>
                  <a:lnTo>
                    <a:pt x="1335" y="1494"/>
                  </a:lnTo>
                  <a:cubicBezTo>
                    <a:pt x="1368" y="1460"/>
                    <a:pt x="1402" y="1427"/>
                    <a:pt x="1435" y="1360"/>
                  </a:cubicBezTo>
                  <a:cubicBezTo>
                    <a:pt x="1469" y="1327"/>
                    <a:pt x="1469" y="1260"/>
                    <a:pt x="1469" y="1227"/>
                  </a:cubicBezTo>
                  <a:cubicBezTo>
                    <a:pt x="1469" y="1193"/>
                    <a:pt x="1469" y="1127"/>
                    <a:pt x="1435" y="1127"/>
                  </a:cubicBezTo>
                  <a:cubicBezTo>
                    <a:pt x="1435" y="1110"/>
                    <a:pt x="1418" y="1102"/>
                    <a:pt x="1398" y="1102"/>
                  </a:cubicBezTo>
                  <a:cubicBezTo>
                    <a:pt x="1377" y="1102"/>
                    <a:pt x="1352" y="1110"/>
                    <a:pt x="1335" y="1127"/>
                  </a:cubicBezTo>
                  <a:lnTo>
                    <a:pt x="1335" y="326"/>
                  </a:lnTo>
                  <a:cubicBezTo>
                    <a:pt x="1335" y="226"/>
                    <a:pt x="1302" y="93"/>
                    <a:pt x="1235" y="26"/>
                  </a:cubicBezTo>
                  <a:cubicBezTo>
                    <a:pt x="1202" y="9"/>
                    <a:pt x="1168" y="1"/>
                    <a:pt x="1135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9" name="Google Shape;1559;p114"/>
            <p:cNvSpPr/>
            <p:nvPr/>
          </p:nvSpPr>
          <p:spPr>
            <a:xfrm>
              <a:off x="3132400" y="1811750"/>
              <a:ext cx="32550" cy="50050"/>
            </a:xfrm>
            <a:custGeom>
              <a:rect b="b" l="l" r="r" t="t"/>
              <a:pathLst>
                <a:path extrusionOk="0" h="2002" w="1302">
                  <a:moveTo>
                    <a:pt x="1168" y="0"/>
                  </a:moveTo>
                  <a:cubicBezTo>
                    <a:pt x="1135" y="33"/>
                    <a:pt x="1102" y="67"/>
                    <a:pt x="1102" y="100"/>
                  </a:cubicBezTo>
                  <a:lnTo>
                    <a:pt x="1" y="1668"/>
                  </a:lnTo>
                  <a:lnTo>
                    <a:pt x="1102" y="2001"/>
                  </a:lnTo>
                  <a:lnTo>
                    <a:pt x="1168" y="2001"/>
                  </a:lnTo>
                  <a:cubicBezTo>
                    <a:pt x="1202" y="1968"/>
                    <a:pt x="1235" y="1935"/>
                    <a:pt x="1268" y="1868"/>
                  </a:cubicBezTo>
                  <a:cubicBezTo>
                    <a:pt x="1268" y="1835"/>
                    <a:pt x="1302" y="1801"/>
                    <a:pt x="1302" y="1735"/>
                  </a:cubicBezTo>
                  <a:cubicBezTo>
                    <a:pt x="1302" y="1701"/>
                    <a:pt x="1302" y="1668"/>
                    <a:pt x="1302" y="1668"/>
                  </a:cubicBezTo>
                  <a:cubicBezTo>
                    <a:pt x="1268" y="1635"/>
                    <a:pt x="1235" y="1601"/>
                    <a:pt x="1202" y="1601"/>
                  </a:cubicBezTo>
                  <a:lnTo>
                    <a:pt x="468" y="1401"/>
                  </a:lnTo>
                  <a:lnTo>
                    <a:pt x="1202" y="367"/>
                  </a:lnTo>
                  <a:cubicBezTo>
                    <a:pt x="1235" y="300"/>
                    <a:pt x="1268" y="267"/>
                    <a:pt x="1302" y="234"/>
                  </a:cubicBezTo>
                  <a:cubicBezTo>
                    <a:pt x="1302" y="200"/>
                    <a:pt x="1302" y="167"/>
                    <a:pt x="1302" y="133"/>
                  </a:cubicBezTo>
                  <a:cubicBezTo>
                    <a:pt x="1302" y="67"/>
                    <a:pt x="1268" y="33"/>
                    <a:pt x="126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0" name="Google Shape;1560;p114"/>
            <p:cNvSpPr/>
            <p:nvPr/>
          </p:nvSpPr>
          <p:spPr>
            <a:xfrm>
              <a:off x="3172425" y="1781100"/>
              <a:ext cx="25050" cy="83200"/>
            </a:xfrm>
            <a:custGeom>
              <a:rect b="b" l="l" r="r" t="t"/>
              <a:pathLst>
                <a:path extrusionOk="0" h="3328" w="1002">
                  <a:moveTo>
                    <a:pt x="918" y="0"/>
                  </a:moveTo>
                  <a:cubicBezTo>
                    <a:pt x="902" y="0"/>
                    <a:pt x="885" y="9"/>
                    <a:pt x="868" y="25"/>
                  </a:cubicBezTo>
                  <a:cubicBezTo>
                    <a:pt x="835" y="25"/>
                    <a:pt x="835" y="59"/>
                    <a:pt x="802" y="92"/>
                  </a:cubicBezTo>
                  <a:cubicBezTo>
                    <a:pt x="802" y="125"/>
                    <a:pt x="768" y="192"/>
                    <a:pt x="768" y="225"/>
                  </a:cubicBezTo>
                  <a:lnTo>
                    <a:pt x="34" y="3061"/>
                  </a:lnTo>
                  <a:cubicBezTo>
                    <a:pt x="1" y="3127"/>
                    <a:pt x="1" y="3161"/>
                    <a:pt x="1" y="3227"/>
                  </a:cubicBezTo>
                  <a:cubicBezTo>
                    <a:pt x="1" y="3261"/>
                    <a:pt x="1" y="3294"/>
                    <a:pt x="34" y="3328"/>
                  </a:cubicBezTo>
                  <a:lnTo>
                    <a:pt x="134" y="3328"/>
                  </a:lnTo>
                  <a:cubicBezTo>
                    <a:pt x="134" y="3294"/>
                    <a:pt x="168" y="3261"/>
                    <a:pt x="201" y="3227"/>
                  </a:cubicBezTo>
                  <a:cubicBezTo>
                    <a:pt x="201" y="3194"/>
                    <a:pt x="234" y="3127"/>
                    <a:pt x="234" y="3094"/>
                  </a:cubicBezTo>
                  <a:lnTo>
                    <a:pt x="968" y="259"/>
                  </a:lnTo>
                  <a:cubicBezTo>
                    <a:pt x="968" y="225"/>
                    <a:pt x="1002" y="159"/>
                    <a:pt x="1002" y="125"/>
                  </a:cubicBezTo>
                  <a:cubicBezTo>
                    <a:pt x="1002" y="92"/>
                    <a:pt x="968" y="59"/>
                    <a:pt x="968" y="25"/>
                  </a:cubicBezTo>
                  <a:cubicBezTo>
                    <a:pt x="952" y="9"/>
                    <a:pt x="935" y="0"/>
                    <a:pt x="91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1" name="Google Shape;1561;p114"/>
            <p:cNvSpPr/>
            <p:nvPr/>
          </p:nvSpPr>
          <p:spPr>
            <a:xfrm>
              <a:off x="3205800" y="1771700"/>
              <a:ext cx="26700" cy="63425"/>
            </a:xfrm>
            <a:custGeom>
              <a:rect b="b" l="l" r="r" t="t"/>
              <a:pathLst>
                <a:path extrusionOk="0" h="2537" w="1068">
                  <a:moveTo>
                    <a:pt x="667" y="1"/>
                  </a:moveTo>
                  <a:lnTo>
                    <a:pt x="234" y="234"/>
                  </a:lnTo>
                  <a:cubicBezTo>
                    <a:pt x="200" y="268"/>
                    <a:pt x="167" y="301"/>
                    <a:pt x="134" y="368"/>
                  </a:cubicBezTo>
                  <a:cubicBezTo>
                    <a:pt x="100" y="401"/>
                    <a:pt x="100" y="435"/>
                    <a:pt x="100" y="501"/>
                  </a:cubicBezTo>
                  <a:cubicBezTo>
                    <a:pt x="100" y="568"/>
                    <a:pt x="100" y="568"/>
                    <a:pt x="134" y="601"/>
                  </a:cubicBezTo>
                  <a:cubicBezTo>
                    <a:pt x="150" y="618"/>
                    <a:pt x="167" y="626"/>
                    <a:pt x="184" y="626"/>
                  </a:cubicBezTo>
                  <a:cubicBezTo>
                    <a:pt x="200" y="626"/>
                    <a:pt x="217" y="618"/>
                    <a:pt x="234" y="601"/>
                  </a:cubicBezTo>
                  <a:lnTo>
                    <a:pt x="434" y="501"/>
                  </a:lnTo>
                  <a:lnTo>
                    <a:pt x="434" y="2002"/>
                  </a:lnTo>
                  <a:lnTo>
                    <a:pt x="167" y="2169"/>
                  </a:lnTo>
                  <a:cubicBezTo>
                    <a:pt x="100" y="2202"/>
                    <a:pt x="67" y="2236"/>
                    <a:pt x="34" y="2269"/>
                  </a:cubicBezTo>
                  <a:cubicBezTo>
                    <a:pt x="34" y="2336"/>
                    <a:pt x="0" y="2369"/>
                    <a:pt x="0" y="2436"/>
                  </a:cubicBezTo>
                  <a:cubicBezTo>
                    <a:pt x="0" y="2469"/>
                    <a:pt x="0" y="2503"/>
                    <a:pt x="34" y="2536"/>
                  </a:cubicBezTo>
                  <a:cubicBezTo>
                    <a:pt x="67" y="2536"/>
                    <a:pt x="100" y="2536"/>
                    <a:pt x="167" y="2503"/>
                  </a:cubicBezTo>
                  <a:lnTo>
                    <a:pt x="934" y="2069"/>
                  </a:lnTo>
                  <a:cubicBezTo>
                    <a:pt x="968" y="2036"/>
                    <a:pt x="1034" y="2002"/>
                    <a:pt x="1034" y="1969"/>
                  </a:cubicBezTo>
                  <a:cubicBezTo>
                    <a:pt x="1068" y="1902"/>
                    <a:pt x="1068" y="1869"/>
                    <a:pt x="1068" y="1802"/>
                  </a:cubicBezTo>
                  <a:cubicBezTo>
                    <a:pt x="1068" y="1769"/>
                    <a:pt x="1068" y="1735"/>
                    <a:pt x="1034" y="1702"/>
                  </a:cubicBezTo>
                  <a:cubicBezTo>
                    <a:pt x="1034" y="1685"/>
                    <a:pt x="1026" y="1677"/>
                    <a:pt x="1009" y="1677"/>
                  </a:cubicBezTo>
                  <a:cubicBezTo>
                    <a:pt x="993" y="1677"/>
                    <a:pt x="968" y="1685"/>
                    <a:pt x="934" y="1702"/>
                  </a:cubicBezTo>
                  <a:lnTo>
                    <a:pt x="667" y="1869"/>
                  </a:lnTo>
                  <a:lnTo>
                    <a:pt x="667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2" name="Google Shape;1562;p114"/>
            <p:cNvSpPr/>
            <p:nvPr/>
          </p:nvSpPr>
          <p:spPr>
            <a:xfrm>
              <a:off x="3239150" y="1766700"/>
              <a:ext cx="30050" cy="44550"/>
            </a:xfrm>
            <a:custGeom>
              <a:rect b="b" l="l" r="r" t="t"/>
              <a:pathLst>
                <a:path extrusionOk="0" h="1782" w="1202">
                  <a:moveTo>
                    <a:pt x="719" y="388"/>
                  </a:moveTo>
                  <a:cubicBezTo>
                    <a:pt x="774" y="388"/>
                    <a:pt x="831" y="413"/>
                    <a:pt x="868" y="468"/>
                  </a:cubicBezTo>
                  <a:cubicBezTo>
                    <a:pt x="935" y="534"/>
                    <a:pt x="968" y="635"/>
                    <a:pt x="935" y="735"/>
                  </a:cubicBezTo>
                  <a:cubicBezTo>
                    <a:pt x="935" y="868"/>
                    <a:pt x="901" y="968"/>
                    <a:pt x="834" y="1102"/>
                  </a:cubicBezTo>
                  <a:cubicBezTo>
                    <a:pt x="801" y="1235"/>
                    <a:pt x="701" y="1335"/>
                    <a:pt x="601" y="1402"/>
                  </a:cubicBezTo>
                  <a:cubicBezTo>
                    <a:pt x="568" y="1418"/>
                    <a:pt x="518" y="1427"/>
                    <a:pt x="468" y="1427"/>
                  </a:cubicBezTo>
                  <a:cubicBezTo>
                    <a:pt x="417" y="1427"/>
                    <a:pt x="367" y="1418"/>
                    <a:pt x="334" y="1402"/>
                  </a:cubicBezTo>
                  <a:cubicBezTo>
                    <a:pt x="267" y="1335"/>
                    <a:pt x="234" y="1235"/>
                    <a:pt x="234" y="1135"/>
                  </a:cubicBezTo>
                  <a:cubicBezTo>
                    <a:pt x="234" y="1001"/>
                    <a:pt x="267" y="868"/>
                    <a:pt x="334" y="735"/>
                  </a:cubicBezTo>
                  <a:cubicBezTo>
                    <a:pt x="401" y="601"/>
                    <a:pt x="468" y="501"/>
                    <a:pt x="601" y="434"/>
                  </a:cubicBezTo>
                  <a:cubicBezTo>
                    <a:pt x="631" y="404"/>
                    <a:pt x="674" y="388"/>
                    <a:pt x="719" y="388"/>
                  </a:cubicBezTo>
                  <a:close/>
                  <a:moveTo>
                    <a:pt x="901" y="1"/>
                  </a:moveTo>
                  <a:cubicBezTo>
                    <a:pt x="801" y="1"/>
                    <a:pt x="668" y="1"/>
                    <a:pt x="601" y="67"/>
                  </a:cubicBezTo>
                  <a:cubicBezTo>
                    <a:pt x="468" y="134"/>
                    <a:pt x="367" y="234"/>
                    <a:pt x="301" y="334"/>
                  </a:cubicBezTo>
                  <a:cubicBezTo>
                    <a:pt x="201" y="468"/>
                    <a:pt x="134" y="635"/>
                    <a:pt x="67" y="801"/>
                  </a:cubicBezTo>
                  <a:cubicBezTo>
                    <a:pt x="34" y="935"/>
                    <a:pt x="1" y="1102"/>
                    <a:pt x="1" y="1235"/>
                  </a:cubicBezTo>
                  <a:cubicBezTo>
                    <a:pt x="1" y="1368"/>
                    <a:pt x="34" y="1502"/>
                    <a:pt x="67" y="1602"/>
                  </a:cubicBezTo>
                  <a:cubicBezTo>
                    <a:pt x="134" y="1702"/>
                    <a:pt x="201" y="1735"/>
                    <a:pt x="301" y="1769"/>
                  </a:cubicBezTo>
                  <a:cubicBezTo>
                    <a:pt x="328" y="1778"/>
                    <a:pt x="354" y="1782"/>
                    <a:pt x="381" y="1782"/>
                  </a:cubicBezTo>
                  <a:cubicBezTo>
                    <a:pt x="454" y="1782"/>
                    <a:pt x="528" y="1751"/>
                    <a:pt x="601" y="1702"/>
                  </a:cubicBezTo>
                  <a:cubicBezTo>
                    <a:pt x="701" y="1635"/>
                    <a:pt x="801" y="1535"/>
                    <a:pt x="901" y="1435"/>
                  </a:cubicBezTo>
                  <a:cubicBezTo>
                    <a:pt x="1001" y="1302"/>
                    <a:pt x="1068" y="1168"/>
                    <a:pt x="1101" y="1001"/>
                  </a:cubicBezTo>
                  <a:cubicBezTo>
                    <a:pt x="1168" y="868"/>
                    <a:pt x="1168" y="735"/>
                    <a:pt x="1168" y="601"/>
                  </a:cubicBezTo>
                  <a:cubicBezTo>
                    <a:pt x="1201" y="468"/>
                    <a:pt x="1168" y="334"/>
                    <a:pt x="1101" y="201"/>
                  </a:cubicBezTo>
                  <a:cubicBezTo>
                    <a:pt x="1068" y="101"/>
                    <a:pt x="1001" y="34"/>
                    <a:pt x="901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3" name="Google Shape;1563;p114"/>
            <p:cNvSpPr/>
            <p:nvPr/>
          </p:nvSpPr>
          <p:spPr>
            <a:xfrm>
              <a:off x="3274175" y="1743575"/>
              <a:ext cx="29225" cy="47800"/>
            </a:xfrm>
            <a:custGeom>
              <a:rect b="b" l="l" r="r" t="t"/>
              <a:pathLst>
                <a:path extrusionOk="0" h="1912" w="1169">
                  <a:moveTo>
                    <a:pt x="1051" y="0"/>
                  </a:moveTo>
                  <a:cubicBezTo>
                    <a:pt x="1035" y="0"/>
                    <a:pt x="1018" y="8"/>
                    <a:pt x="1001" y="25"/>
                  </a:cubicBezTo>
                  <a:cubicBezTo>
                    <a:pt x="968" y="25"/>
                    <a:pt x="935" y="58"/>
                    <a:pt x="935" y="125"/>
                  </a:cubicBezTo>
                  <a:cubicBezTo>
                    <a:pt x="868" y="92"/>
                    <a:pt x="834" y="92"/>
                    <a:pt x="768" y="92"/>
                  </a:cubicBezTo>
                  <a:cubicBezTo>
                    <a:pt x="701" y="125"/>
                    <a:pt x="634" y="159"/>
                    <a:pt x="601" y="159"/>
                  </a:cubicBezTo>
                  <a:cubicBezTo>
                    <a:pt x="401" y="292"/>
                    <a:pt x="267" y="459"/>
                    <a:pt x="167" y="659"/>
                  </a:cubicBezTo>
                  <a:cubicBezTo>
                    <a:pt x="67" y="892"/>
                    <a:pt x="1" y="1126"/>
                    <a:pt x="1" y="1359"/>
                  </a:cubicBezTo>
                  <a:cubicBezTo>
                    <a:pt x="1" y="1626"/>
                    <a:pt x="101" y="1826"/>
                    <a:pt x="201" y="1893"/>
                  </a:cubicBezTo>
                  <a:cubicBezTo>
                    <a:pt x="234" y="1904"/>
                    <a:pt x="275" y="1912"/>
                    <a:pt x="321" y="1912"/>
                  </a:cubicBezTo>
                  <a:cubicBezTo>
                    <a:pt x="412" y="1912"/>
                    <a:pt x="523" y="1882"/>
                    <a:pt x="634" y="1793"/>
                  </a:cubicBezTo>
                  <a:cubicBezTo>
                    <a:pt x="801" y="1726"/>
                    <a:pt x="968" y="1560"/>
                    <a:pt x="1068" y="1393"/>
                  </a:cubicBezTo>
                  <a:cubicBezTo>
                    <a:pt x="1135" y="1326"/>
                    <a:pt x="1168" y="1226"/>
                    <a:pt x="1168" y="1126"/>
                  </a:cubicBezTo>
                  <a:cubicBezTo>
                    <a:pt x="1168" y="1059"/>
                    <a:pt x="1168" y="1026"/>
                    <a:pt x="1135" y="992"/>
                  </a:cubicBezTo>
                  <a:lnTo>
                    <a:pt x="1068" y="992"/>
                  </a:lnTo>
                  <a:cubicBezTo>
                    <a:pt x="1035" y="1026"/>
                    <a:pt x="1001" y="1093"/>
                    <a:pt x="968" y="1126"/>
                  </a:cubicBezTo>
                  <a:cubicBezTo>
                    <a:pt x="935" y="1193"/>
                    <a:pt x="901" y="1226"/>
                    <a:pt x="868" y="1259"/>
                  </a:cubicBezTo>
                  <a:cubicBezTo>
                    <a:pt x="801" y="1359"/>
                    <a:pt x="734" y="1393"/>
                    <a:pt x="634" y="1459"/>
                  </a:cubicBezTo>
                  <a:cubicBezTo>
                    <a:pt x="537" y="1508"/>
                    <a:pt x="457" y="1539"/>
                    <a:pt x="395" y="1539"/>
                  </a:cubicBezTo>
                  <a:cubicBezTo>
                    <a:pt x="372" y="1539"/>
                    <a:pt x="352" y="1535"/>
                    <a:pt x="334" y="1526"/>
                  </a:cubicBezTo>
                  <a:cubicBezTo>
                    <a:pt x="267" y="1459"/>
                    <a:pt x="234" y="1326"/>
                    <a:pt x="234" y="1226"/>
                  </a:cubicBezTo>
                  <a:cubicBezTo>
                    <a:pt x="234" y="1093"/>
                    <a:pt x="267" y="959"/>
                    <a:pt x="334" y="826"/>
                  </a:cubicBezTo>
                  <a:cubicBezTo>
                    <a:pt x="401" y="692"/>
                    <a:pt x="468" y="592"/>
                    <a:pt x="601" y="525"/>
                  </a:cubicBezTo>
                  <a:cubicBezTo>
                    <a:pt x="648" y="502"/>
                    <a:pt x="695" y="478"/>
                    <a:pt x="754" y="478"/>
                  </a:cubicBezTo>
                  <a:cubicBezTo>
                    <a:pt x="779" y="478"/>
                    <a:pt x="805" y="482"/>
                    <a:pt x="834" y="492"/>
                  </a:cubicBezTo>
                  <a:cubicBezTo>
                    <a:pt x="868" y="492"/>
                    <a:pt x="901" y="525"/>
                    <a:pt x="901" y="592"/>
                  </a:cubicBezTo>
                  <a:cubicBezTo>
                    <a:pt x="901" y="626"/>
                    <a:pt x="901" y="659"/>
                    <a:pt x="935" y="692"/>
                  </a:cubicBezTo>
                  <a:lnTo>
                    <a:pt x="1001" y="692"/>
                  </a:lnTo>
                  <a:cubicBezTo>
                    <a:pt x="1035" y="659"/>
                    <a:pt x="1068" y="626"/>
                    <a:pt x="1101" y="592"/>
                  </a:cubicBezTo>
                  <a:cubicBezTo>
                    <a:pt x="1101" y="525"/>
                    <a:pt x="1135" y="459"/>
                    <a:pt x="1135" y="392"/>
                  </a:cubicBezTo>
                  <a:lnTo>
                    <a:pt x="1135" y="159"/>
                  </a:lnTo>
                  <a:cubicBezTo>
                    <a:pt x="1135" y="125"/>
                    <a:pt x="1101" y="58"/>
                    <a:pt x="1101" y="25"/>
                  </a:cubicBezTo>
                  <a:cubicBezTo>
                    <a:pt x="1085" y="8"/>
                    <a:pt x="1068" y="0"/>
                    <a:pt x="1051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4" name="Google Shape;1564;p114"/>
            <p:cNvSpPr/>
            <p:nvPr/>
          </p:nvSpPr>
          <p:spPr>
            <a:xfrm>
              <a:off x="3308375" y="1725850"/>
              <a:ext cx="32550" cy="50050"/>
            </a:xfrm>
            <a:custGeom>
              <a:rect b="b" l="l" r="r" t="t"/>
              <a:pathLst>
                <a:path extrusionOk="0" h="2002" w="1302">
                  <a:moveTo>
                    <a:pt x="134" y="0"/>
                  </a:moveTo>
                  <a:cubicBezTo>
                    <a:pt x="100" y="34"/>
                    <a:pt x="67" y="67"/>
                    <a:pt x="67" y="100"/>
                  </a:cubicBezTo>
                  <a:cubicBezTo>
                    <a:pt x="34" y="134"/>
                    <a:pt x="0" y="200"/>
                    <a:pt x="34" y="267"/>
                  </a:cubicBezTo>
                  <a:cubicBezTo>
                    <a:pt x="0" y="267"/>
                    <a:pt x="0" y="300"/>
                    <a:pt x="34" y="334"/>
                  </a:cubicBezTo>
                  <a:cubicBezTo>
                    <a:pt x="34" y="367"/>
                    <a:pt x="67" y="367"/>
                    <a:pt x="100" y="367"/>
                  </a:cubicBezTo>
                  <a:lnTo>
                    <a:pt x="834" y="567"/>
                  </a:lnTo>
                  <a:lnTo>
                    <a:pt x="100" y="1635"/>
                  </a:lnTo>
                  <a:cubicBezTo>
                    <a:pt x="67" y="1668"/>
                    <a:pt x="34" y="1735"/>
                    <a:pt x="34" y="1768"/>
                  </a:cubicBezTo>
                  <a:cubicBezTo>
                    <a:pt x="0" y="1802"/>
                    <a:pt x="0" y="1835"/>
                    <a:pt x="34" y="1868"/>
                  </a:cubicBezTo>
                  <a:cubicBezTo>
                    <a:pt x="0" y="1902"/>
                    <a:pt x="34" y="1968"/>
                    <a:pt x="67" y="2002"/>
                  </a:cubicBezTo>
                  <a:lnTo>
                    <a:pt x="134" y="2002"/>
                  </a:lnTo>
                  <a:cubicBezTo>
                    <a:pt x="167" y="1968"/>
                    <a:pt x="200" y="1935"/>
                    <a:pt x="234" y="1868"/>
                  </a:cubicBezTo>
                  <a:lnTo>
                    <a:pt x="1301" y="300"/>
                  </a:lnTo>
                  <a:lnTo>
                    <a:pt x="234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5" name="Google Shape;1565;p114"/>
            <p:cNvSpPr/>
            <p:nvPr/>
          </p:nvSpPr>
          <p:spPr>
            <a:xfrm>
              <a:off x="2027450" y="2554775"/>
              <a:ext cx="33375" cy="49225"/>
            </a:xfrm>
            <a:custGeom>
              <a:rect b="b" l="l" r="r" t="t"/>
              <a:pathLst>
                <a:path extrusionOk="0" h="1969" w="1335">
                  <a:moveTo>
                    <a:pt x="1201" y="0"/>
                  </a:moveTo>
                  <a:cubicBezTo>
                    <a:pt x="1168" y="34"/>
                    <a:pt x="1135" y="67"/>
                    <a:pt x="1135" y="100"/>
                  </a:cubicBezTo>
                  <a:lnTo>
                    <a:pt x="1" y="1668"/>
                  </a:lnTo>
                  <a:lnTo>
                    <a:pt x="1068" y="1968"/>
                  </a:lnTo>
                  <a:lnTo>
                    <a:pt x="1168" y="1968"/>
                  </a:lnTo>
                  <a:cubicBezTo>
                    <a:pt x="1201" y="1935"/>
                    <a:pt x="1235" y="1902"/>
                    <a:pt x="1235" y="1868"/>
                  </a:cubicBezTo>
                  <a:cubicBezTo>
                    <a:pt x="1268" y="1835"/>
                    <a:pt x="1268" y="1768"/>
                    <a:pt x="1268" y="1735"/>
                  </a:cubicBezTo>
                  <a:cubicBezTo>
                    <a:pt x="1302" y="1702"/>
                    <a:pt x="1302" y="1668"/>
                    <a:pt x="1268" y="1635"/>
                  </a:cubicBezTo>
                  <a:cubicBezTo>
                    <a:pt x="1268" y="1601"/>
                    <a:pt x="1235" y="1601"/>
                    <a:pt x="1201" y="1601"/>
                  </a:cubicBezTo>
                  <a:lnTo>
                    <a:pt x="468" y="1401"/>
                  </a:lnTo>
                  <a:lnTo>
                    <a:pt x="1268" y="334"/>
                  </a:lnTo>
                  <a:cubicBezTo>
                    <a:pt x="1268" y="301"/>
                    <a:pt x="1302" y="267"/>
                    <a:pt x="1335" y="200"/>
                  </a:cubicBezTo>
                  <a:cubicBezTo>
                    <a:pt x="1335" y="167"/>
                    <a:pt x="1335" y="134"/>
                    <a:pt x="1335" y="100"/>
                  </a:cubicBezTo>
                  <a:cubicBezTo>
                    <a:pt x="1335" y="67"/>
                    <a:pt x="1302" y="34"/>
                    <a:pt x="1302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6" name="Google Shape;1566;p114"/>
            <p:cNvSpPr/>
            <p:nvPr/>
          </p:nvSpPr>
          <p:spPr>
            <a:xfrm>
              <a:off x="2066650" y="2533925"/>
              <a:ext cx="26700" cy="64025"/>
            </a:xfrm>
            <a:custGeom>
              <a:rect b="b" l="l" r="r" t="t"/>
              <a:pathLst>
                <a:path extrusionOk="0" h="2561" w="1068">
                  <a:moveTo>
                    <a:pt x="634" y="0"/>
                  </a:moveTo>
                  <a:lnTo>
                    <a:pt x="234" y="267"/>
                  </a:lnTo>
                  <a:cubicBezTo>
                    <a:pt x="167" y="301"/>
                    <a:pt x="134" y="334"/>
                    <a:pt x="100" y="367"/>
                  </a:cubicBezTo>
                  <a:cubicBezTo>
                    <a:pt x="100" y="434"/>
                    <a:pt x="67" y="467"/>
                    <a:pt x="67" y="534"/>
                  </a:cubicBezTo>
                  <a:cubicBezTo>
                    <a:pt x="67" y="567"/>
                    <a:pt x="100" y="601"/>
                    <a:pt x="100" y="634"/>
                  </a:cubicBezTo>
                  <a:cubicBezTo>
                    <a:pt x="110" y="644"/>
                    <a:pt x="120" y="648"/>
                    <a:pt x="131" y="648"/>
                  </a:cubicBezTo>
                  <a:cubicBezTo>
                    <a:pt x="156" y="648"/>
                    <a:pt x="187" y="624"/>
                    <a:pt x="234" y="601"/>
                  </a:cubicBezTo>
                  <a:lnTo>
                    <a:pt x="401" y="501"/>
                  </a:lnTo>
                  <a:lnTo>
                    <a:pt x="401" y="2035"/>
                  </a:lnTo>
                  <a:lnTo>
                    <a:pt x="134" y="2169"/>
                  </a:lnTo>
                  <a:cubicBezTo>
                    <a:pt x="100" y="2202"/>
                    <a:pt x="34" y="2235"/>
                    <a:pt x="34" y="2302"/>
                  </a:cubicBezTo>
                  <a:cubicBezTo>
                    <a:pt x="0" y="2335"/>
                    <a:pt x="0" y="2369"/>
                    <a:pt x="0" y="2435"/>
                  </a:cubicBezTo>
                  <a:cubicBezTo>
                    <a:pt x="0" y="2469"/>
                    <a:pt x="0" y="2502"/>
                    <a:pt x="34" y="2536"/>
                  </a:cubicBezTo>
                  <a:cubicBezTo>
                    <a:pt x="34" y="2552"/>
                    <a:pt x="50" y="2561"/>
                    <a:pt x="71" y="2561"/>
                  </a:cubicBezTo>
                  <a:cubicBezTo>
                    <a:pt x="92" y="2561"/>
                    <a:pt x="117" y="2552"/>
                    <a:pt x="134" y="2536"/>
                  </a:cubicBezTo>
                  <a:lnTo>
                    <a:pt x="901" y="2069"/>
                  </a:lnTo>
                  <a:cubicBezTo>
                    <a:pt x="968" y="2069"/>
                    <a:pt x="1001" y="2002"/>
                    <a:pt x="1034" y="1968"/>
                  </a:cubicBezTo>
                  <a:cubicBezTo>
                    <a:pt x="1034" y="1935"/>
                    <a:pt x="1068" y="1868"/>
                    <a:pt x="1068" y="1835"/>
                  </a:cubicBezTo>
                  <a:cubicBezTo>
                    <a:pt x="1068" y="1768"/>
                    <a:pt x="1068" y="1735"/>
                    <a:pt x="1034" y="1702"/>
                  </a:cubicBezTo>
                  <a:cubicBezTo>
                    <a:pt x="1018" y="1685"/>
                    <a:pt x="1001" y="1677"/>
                    <a:pt x="980" y="1677"/>
                  </a:cubicBezTo>
                  <a:cubicBezTo>
                    <a:pt x="959" y="1677"/>
                    <a:pt x="934" y="1685"/>
                    <a:pt x="901" y="1702"/>
                  </a:cubicBezTo>
                  <a:lnTo>
                    <a:pt x="634" y="1868"/>
                  </a:lnTo>
                  <a:lnTo>
                    <a:pt x="634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7" name="Google Shape;1567;p114"/>
            <p:cNvSpPr/>
            <p:nvPr/>
          </p:nvSpPr>
          <p:spPr>
            <a:xfrm>
              <a:off x="2100000" y="2530100"/>
              <a:ext cx="30050" cy="46450"/>
            </a:xfrm>
            <a:custGeom>
              <a:rect b="b" l="l" r="r" t="t"/>
              <a:pathLst>
                <a:path extrusionOk="0" h="1858" w="1202">
                  <a:moveTo>
                    <a:pt x="768" y="887"/>
                  </a:moveTo>
                  <a:lnTo>
                    <a:pt x="768" y="1054"/>
                  </a:lnTo>
                  <a:cubicBezTo>
                    <a:pt x="735" y="1121"/>
                    <a:pt x="668" y="1221"/>
                    <a:pt x="601" y="1288"/>
                  </a:cubicBezTo>
                  <a:cubicBezTo>
                    <a:pt x="534" y="1354"/>
                    <a:pt x="468" y="1388"/>
                    <a:pt x="401" y="1454"/>
                  </a:cubicBezTo>
                  <a:cubicBezTo>
                    <a:pt x="368" y="1488"/>
                    <a:pt x="301" y="1488"/>
                    <a:pt x="268" y="1488"/>
                  </a:cubicBezTo>
                  <a:cubicBezTo>
                    <a:pt x="234" y="1454"/>
                    <a:pt x="234" y="1454"/>
                    <a:pt x="234" y="1421"/>
                  </a:cubicBezTo>
                  <a:cubicBezTo>
                    <a:pt x="234" y="1354"/>
                    <a:pt x="268" y="1288"/>
                    <a:pt x="301" y="1254"/>
                  </a:cubicBezTo>
                  <a:cubicBezTo>
                    <a:pt x="334" y="1154"/>
                    <a:pt x="434" y="1054"/>
                    <a:pt x="534" y="1021"/>
                  </a:cubicBezTo>
                  <a:cubicBezTo>
                    <a:pt x="601" y="954"/>
                    <a:pt x="701" y="921"/>
                    <a:pt x="768" y="887"/>
                  </a:cubicBezTo>
                  <a:close/>
                  <a:moveTo>
                    <a:pt x="781" y="0"/>
                  </a:moveTo>
                  <a:cubicBezTo>
                    <a:pt x="724" y="0"/>
                    <a:pt x="652" y="23"/>
                    <a:pt x="568" y="87"/>
                  </a:cubicBezTo>
                  <a:cubicBezTo>
                    <a:pt x="501" y="120"/>
                    <a:pt x="434" y="153"/>
                    <a:pt x="401" y="187"/>
                  </a:cubicBezTo>
                  <a:cubicBezTo>
                    <a:pt x="334" y="253"/>
                    <a:pt x="268" y="287"/>
                    <a:pt x="234" y="354"/>
                  </a:cubicBezTo>
                  <a:cubicBezTo>
                    <a:pt x="201" y="387"/>
                    <a:pt x="167" y="420"/>
                    <a:pt x="134" y="454"/>
                  </a:cubicBezTo>
                  <a:cubicBezTo>
                    <a:pt x="134" y="454"/>
                    <a:pt x="101" y="487"/>
                    <a:pt x="101" y="520"/>
                  </a:cubicBezTo>
                  <a:cubicBezTo>
                    <a:pt x="101" y="554"/>
                    <a:pt x="101" y="554"/>
                    <a:pt x="101" y="587"/>
                  </a:cubicBezTo>
                  <a:cubicBezTo>
                    <a:pt x="101" y="620"/>
                    <a:pt x="101" y="687"/>
                    <a:pt x="134" y="720"/>
                  </a:cubicBezTo>
                  <a:lnTo>
                    <a:pt x="201" y="720"/>
                  </a:lnTo>
                  <a:cubicBezTo>
                    <a:pt x="234" y="687"/>
                    <a:pt x="268" y="654"/>
                    <a:pt x="301" y="620"/>
                  </a:cubicBezTo>
                  <a:cubicBezTo>
                    <a:pt x="368" y="554"/>
                    <a:pt x="468" y="487"/>
                    <a:pt x="568" y="420"/>
                  </a:cubicBezTo>
                  <a:cubicBezTo>
                    <a:pt x="634" y="387"/>
                    <a:pt x="701" y="387"/>
                    <a:pt x="735" y="387"/>
                  </a:cubicBezTo>
                  <a:cubicBezTo>
                    <a:pt x="768" y="387"/>
                    <a:pt x="768" y="420"/>
                    <a:pt x="768" y="487"/>
                  </a:cubicBezTo>
                  <a:lnTo>
                    <a:pt x="768" y="554"/>
                  </a:lnTo>
                  <a:cubicBezTo>
                    <a:pt x="701" y="554"/>
                    <a:pt x="601" y="587"/>
                    <a:pt x="534" y="654"/>
                  </a:cubicBezTo>
                  <a:cubicBezTo>
                    <a:pt x="234" y="854"/>
                    <a:pt x="34" y="1187"/>
                    <a:pt x="1" y="1554"/>
                  </a:cubicBezTo>
                  <a:cubicBezTo>
                    <a:pt x="1" y="1654"/>
                    <a:pt x="34" y="1755"/>
                    <a:pt x="101" y="1821"/>
                  </a:cubicBezTo>
                  <a:cubicBezTo>
                    <a:pt x="139" y="1847"/>
                    <a:pt x="177" y="1858"/>
                    <a:pt x="215" y="1858"/>
                  </a:cubicBezTo>
                  <a:cubicBezTo>
                    <a:pt x="277" y="1858"/>
                    <a:pt x="339" y="1829"/>
                    <a:pt x="401" y="1788"/>
                  </a:cubicBezTo>
                  <a:cubicBezTo>
                    <a:pt x="468" y="1755"/>
                    <a:pt x="534" y="1721"/>
                    <a:pt x="601" y="1654"/>
                  </a:cubicBezTo>
                  <a:cubicBezTo>
                    <a:pt x="668" y="1588"/>
                    <a:pt x="735" y="1521"/>
                    <a:pt x="768" y="1454"/>
                  </a:cubicBezTo>
                  <a:lnTo>
                    <a:pt x="768" y="1521"/>
                  </a:lnTo>
                  <a:lnTo>
                    <a:pt x="1035" y="1421"/>
                  </a:lnTo>
                  <a:cubicBezTo>
                    <a:pt x="1068" y="1388"/>
                    <a:pt x="1135" y="1354"/>
                    <a:pt x="1168" y="1288"/>
                  </a:cubicBezTo>
                  <a:cubicBezTo>
                    <a:pt x="1168" y="1254"/>
                    <a:pt x="1168" y="1187"/>
                    <a:pt x="1202" y="1154"/>
                  </a:cubicBezTo>
                  <a:cubicBezTo>
                    <a:pt x="1202" y="1121"/>
                    <a:pt x="1168" y="1054"/>
                    <a:pt x="1168" y="1054"/>
                  </a:cubicBezTo>
                  <a:cubicBezTo>
                    <a:pt x="1151" y="1037"/>
                    <a:pt x="1135" y="1029"/>
                    <a:pt x="1114" y="1029"/>
                  </a:cubicBezTo>
                  <a:cubicBezTo>
                    <a:pt x="1093" y="1029"/>
                    <a:pt x="1068" y="1037"/>
                    <a:pt x="1035" y="1054"/>
                  </a:cubicBezTo>
                  <a:lnTo>
                    <a:pt x="1001" y="1054"/>
                  </a:lnTo>
                  <a:lnTo>
                    <a:pt x="1001" y="354"/>
                  </a:lnTo>
                  <a:cubicBezTo>
                    <a:pt x="1001" y="187"/>
                    <a:pt x="968" y="87"/>
                    <a:pt x="868" y="20"/>
                  </a:cubicBezTo>
                  <a:cubicBezTo>
                    <a:pt x="844" y="8"/>
                    <a:pt x="815" y="0"/>
                    <a:pt x="781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8" name="Google Shape;1568;p114"/>
            <p:cNvSpPr/>
            <p:nvPr/>
          </p:nvSpPr>
          <p:spPr>
            <a:xfrm>
              <a:off x="2135025" y="2506600"/>
              <a:ext cx="26725" cy="50700"/>
            </a:xfrm>
            <a:custGeom>
              <a:rect b="b" l="l" r="r" t="t"/>
              <a:pathLst>
                <a:path extrusionOk="0" h="2028" w="1069">
                  <a:moveTo>
                    <a:pt x="951" y="1"/>
                  </a:moveTo>
                  <a:cubicBezTo>
                    <a:pt x="935" y="1"/>
                    <a:pt x="918" y="9"/>
                    <a:pt x="901" y="26"/>
                  </a:cubicBezTo>
                  <a:lnTo>
                    <a:pt x="868" y="59"/>
                  </a:lnTo>
                  <a:lnTo>
                    <a:pt x="835" y="126"/>
                  </a:lnTo>
                  <a:cubicBezTo>
                    <a:pt x="818" y="109"/>
                    <a:pt x="793" y="101"/>
                    <a:pt x="768" y="101"/>
                  </a:cubicBezTo>
                  <a:cubicBezTo>
                    <a:pt x="743" y="101"/>
                    <a:pt x="718" y="109"/>
                    <a:pt x="701" y="126"/>
                  </a:cubicBezTo>
                  <a:cubicBezTo>
                    <a:pt x="634" y="126"/>
                    <a:pt x="601" y="159"/>
                    <a:pt x="534" y="193"/>
                  </a:cubicBezTo>
                  <a:cubicBezTo>
                    <a:pt x="401" y="259"/>
                    <a:pt x="268" y="393"/>
                    <a:pt x="201" y="560"/>
                  </a:cubicBezTo>
                  <a:cubicBezTo>
                    <a:pt x="101" y="660"/>
                    <a:pt x="67" y="793"/>
                    <a:pt x="67" y="927"/>
                  </a:cubicBezTo>
                  <a:cubicBezTo>
                    <a:pt x="67" y="1027"/>
                    <a:pt x="101" y="1127"/>
                    <a:pt x="167" y="1193"/>
                  </a:cubicBezTo>
                  <a:cubicBezTo>
                    <a:pt x="195" y="1207"/>
                    <a:pt x="234" y="1215"/>
                    <a:pt x="282" y="1215"/>
                  </a:cubicBezTo>
                  <a:cubicBezTo>
                    <a:pt x="350" y="1215"/>
                    <a:pt x="437" y="1199"/>
                    <a:pt x="534" y="1160"/>
                  </a:cubicBezTo>
                  <a:cubicBezTo>
                    <a:pt x="601" y="1093"/>
                    <a:pt x="701" y="1093"/>
                    <a:pt x="768" y="1093"/>
                  </a:cubicBezTo>
                  <a:cubicBezTo>
                    <a:pt x="835" y="1093"/>
                    <a:pt x="835" y="1127"/>
                    <a:pt x="835" y="1160"/>
                  </a:cubicBezTo>
                  <a:cubicBezTo>
                    <a:pt x="835" y="1193"/>
                    <a:pt x="835" y="1227"/>
                    <a:pt x="801" y="1260"/>
                  </a:cubicBezTo>
                  <a:cubicBezTo>
                    <a:pt x="735" y="1360"/>
                    <a:pt x="634" y="1427"/>
                    <a:pt x="568" y="1494"/>
                  </a:cubicBezTo>
                  <a:cubicBezTo>
                    <a:pt x="501" y="1494"/>
                    <a:pt x="434" y="1527"/>
                    <a:pt x="401" y="1527"/>
                  </a:cubicBezTo>
                  <a:cubicBezTo>
                    <a:pt x="381" y="1537"/>
                    <a:pt x="365" y="1541"/>
                    <a:pt x="350" y="1541"/>
                  </a:cubicBezTo>
                  <a:cubicBezTo>
                    <a:pt x="315" y="1541"/>
                    <a:pt x="291" y="1517"/>
                    <a:pt x="268" y="1494"/>
                  </a:cubicBezTo>
                  <a:cubicBezTo>
                    <a:pt x="268" y="1460"/>
                    <a:pt x="234" y="1427"/>
                    <a:pt x="234" y="1427"/>
                  </a:cubicBezTo>
                  <a:cubicBezTo>
                    <a:pt x="217" y="1410"/>
                    <a:pt x="201" y="1402"/>
                    <a:pt x="188" y="1402"/>
                  </a:cubicBezTo>
                  <a:cubicBezTo>
                    <a:pt x="176" y="1402"/>
                    <a:pt x="167" y="1410"/>
                    <a:pt x="167" y="1427"/>
                  </a:cubicBezTo>
                  <a:cubicBezTo>
                    <a:pt x="101" y="1427"/>
                    <a:pt x="67" y="1494"/>
                    <a:pt x="67" y="1527"/>
                  </a:cubicBezTo>
                  <a:cubicBezTo>
                    <a:pt x="34" y="1594"/>
                    <a:pt x="1" y="1660"/>
                    <a:pt x="34" y="1727"/>
                  </a:cubicBezTo>
                  <a:lnTo>
                    <a:pt x="34" y="1861"/>
                  </a:lnTo>
                  <a:cubicBezTo>
                    <a:pt x="1" y="1894"/>
                    <a:pt x="34" y="1961"/>
                    <a:pt x="67" y="2027"/>
                  </a:cubicBezTo>
                  <a:lnTo>
                    <a:pt x="134" y="2027"/>
                  </a:lnTo>
                  <a:lnTo>
                    <a:pt x="167" y="1994"/>
                  </a:lnTo>
                  <a:lnTo>
                    <a:pt x="201" y="1927"/>
                  </a:lnTo>
                  <a:lnTo>
                    <a:pt x="368" y="1927"/>
                  </a:lnTo>
                  <a:cubicBezTo>
                    <a:pt x="434" y="1894"/>
                    <a:pt x="501" y="1894"/>
                    <a:pt x="534" y="1861"/>
                  </a:cubicBezTo>
                  <a:cubicBezTo>
                    <a:pt x="735" y="1761"/>
                    <a:pt x="868" y="1594"/>
                    <a:pt x="968" y="1427"/>
                  </a:cubicBezTo>
                  <a:cubicBezTo>
                    <a:pt x="1035" y="1327"/>
                    <a:pt x="1068" y="1193"/>
                    <a:pt x="1068" y="1060"/>
                  </a:cubicBezTo>
                  <a:cubicBezTo>
                    <a:pt x="1068" y="960"/>
                    <a:pt x="1068" y="893"/>
                    <a:pt x="1001" y="827"/>
                  </a:cubicBezTo>
                  <a:cubicBezTo>
                    <a:pt x="977" y="778"/>
                    <a:pt x="935" y="747"/>
                    <a:pt x="888" y="747"/>
                  </a:cubicBezTo>
                  <a:cubicBezTo>
                    <a:pt x="870" y="747"/>
                    <a:pt x="852" y="751"/>
                    <a:pt x="835" y="760"/>
                  </a:cubicBezTo>
                  <a:cubicBezTo>
                    <a:pt x="735" y="760"/>
                    <a:pt x="601" y="793"/>
                    <a:pt x="534" y="827"/>
                  </a:cubicBezTo>
                  <a:cubicBezTo>
                    <a:pt x="468" y="860"/>
                    <a:pt x="401" y="860"/>
                    <a:pt x="368" y="860"/>
                  </a:cubicBezTo>
                  <a:cubicBezTo>
                    <a:pt x="334" y="860"/>
                    <a:pt x="301" y="860"/>
                    <a:pt x="301" y="827"/>
                  </a:cubicBezTo>
                  <a:cubicBezTo>
                    <a:pt x="301" y="793"/>
                    <a:pt x="334" y="760"/>
                    <a:pt x="334" y="726"/>
                  </a:cubicBezTo>
                  <a:cubicBezTo>
                    <a:pt x="401" y="660"/>
                    <a:pt x="468" y="593"/>
                    <a:pt x="568" y="560"/>
                  </a:cubicBezTo>
                  <a:cubicBezTo>
                    <a:pt x="601" y="526"/>
                    <a:pt x="634" y="526"/>
                    <a:pt x="668" y="493"/>
                  </a:cubicBezTo>
                  <a:lnTo>
                    <a:pt x="801" y="493"/>
                  </a:lnTo>
                  <a:cubicBezTo>
                    <a:pt x="801" y="526"/>
                    <a:pt x="835" y="560"/>
                    <a:pt x="868" y="560"/>
                  </a:cubicBezTo>
                  <a:cubicBezTo>
                    <a:pt x="868" y="576"/>
                    <a:pt x="876" y="585"/>
                    <a:pt x="889" y="585"/>
                  </a:cubicBezTo>
                  <a:cubicBezTo>
                    <a:pt x="901" y="585"/>
                    <a:pt x="918" y="576"/>
                    <a:pt x="935" y="560"/>
                  </a:cubicBezTo>
                  <a:cubicBezTo>
                    <a:pt x="968" y="560"/>
                    <a:pt x="1001" y="493"/>
                    <a:pt x="1035" y="426"/>
                  </a:cubicBezTo>
                  <a:cubicBezTo>
                    <a:pt x="1035" y="393"/>
                    <a:pt x="1035" y="326"/>
                    <a:pt x="1035" y="259"/>
                  </a:cubicBezTo>
                  <a:lnTo>
                    <a:pt x="1035" y="193"/>
                  </a:lnTo>
                  <a:cubicBezTo>
                    <a:pt x="1035" y="126"/>
                    <a:pt x="1001" y="93"/>
                    <a:pt x="1001" y="26"/>
                  </a:cubicBezTo>
                  <a:cubicBezTo>
                    <a:pt x="985" y="9"/>
                    <a:pt x="968" y="1"/>
                    <a:pt x="951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9" name="Google Shape;1569;p114"/>
            <p:cNvSpPr/>
            <p:nvPr/>
          </p:nvSpPr>
          <p:spPr>
            <a:xfrm>
              <a:off x="2170050" y="2480550"/>
              <a:ext cx="30050" cy="51800"/>
            </a:xfrm>
            <a:custGeom>
              <a:rect b="b" l="l" r="r" t="t"/>
              <a:pathLst>
                <a:path extrusionOk="0" h="2072" w="1202">
                  <a:moveTo>
                    <a:pt x="368" y="1"/>
                  </a:moveTo>
                  <a:cubicBezTo>
                    <a:pt x="334" y="34"/>
                    <a:pt x="301" y="67"/>
                    <a:pt x="268" y="134"/>
                  </a:cubicBezTo>
                  <a:cubicBezTo>
                    <a:pt x="268" y="167"/>
                    <a:pt x="234" y="234"/>
                    <a:pt x="234" y="301"/>
                  </a:cubicBezTo>
                  <a:lnTo>
                    <a:pt x="234" y="634"/>
                  </a:lnTo>
                  <a:lnTo>
                    <a:pt x="167" y="668"/>
                  </a:lnTo>
                  <a:cubicBezTo>
                    <a:pt x="134" y="701"/>
                    <a:pt x="67" y="734"/>
                    <a:pt x="34" y="801"/>
                  </a:cubicBezTo>
                  <a:cubicBezTo>
                    <a:pt x="34" y="834"/>
                    <a:pt x="34" y="901"/>
                    <a:pt x="1" y="935"/>
                  </a:cubicBezTo>
                  <a:cubicBezTo>
                    <a:pt x="1" y="968"/>
                    <a:pt x="34" y="1001"/>
                    <a:pt x="34" y="1035"/>
                  </a:cubicBezTo>
                  <a:cubicBezTo>
                    <a:pt x="51" y="1051"/>
                    <a:pt x="67" y="1060"/>
                    <a:pt x="88" y="1060"/>
                  </a:cubicBezTo>
                  <a:cubicBezTo>
                    <a:pt x="109" y="1060"/>
                    <a:pt x="134" y="1051"/>
                    <a:pt x="167" y="1035"/>
                  </a:cubicBezTo>
                  <a:lnTo>
                    <a:pt x="234" y="1001"/>
                  </a:lnTo>
                  <a:lnTo>
                    <a:pt x="234" y="1768"/>
                  </a:lnTo>
                  <a:cubicBezTo>
                    <a:pt x="234" y="1869"/>
                    <a:pt x="268" y="1969"/>
                    <a:pt x="368" y="2035"/>
                  </a:cubicBezTo>
                  <a:cubicBezTo>
                    <a:pt x="393" y="2061"/>
                    <a:pt x="423" y="2072"/>
                    <a:pt x="459" y="2072"/>
                  </a:cubicBezTo>
                  <a:cubicBezTo>
                    <a:pt x="516" y="2072"/>
                    <a:pt x="585" y="2043"/>
                    <a:pt x="668" y="2002"/>
                  </a:cubicBezTo>
                  <a:cubicBezTo>
                    <a:pt x="768" y="1935"/>
                    <a:pt x="868" y="1869"/>
                    <a:pt x="935" y="1768"/>
                  </a:cubicBezTo>
                  <a:cubicBezTo>
                    <a:pt x="1035" y="1702"/>
                    <a:pt x="1101" y="1602"/>
                    <a:pt x="1168" y="1502"/>
                  </a:cubicBezTo>
                  <a:cubicBezTo>
                    <a:pt x="1168" y="1468"/>
                    <a:pt x="1202" y="1402"/>
                    <a:pt x="1202" y="1368"/>
                  </a:cubicBezTo>
                  <a:cubicBezTo>
                    <a:pt x="1202" y="1335"/>
                    <a:pt x="1168" y="1301"/>
                    <a:pt x="1168" y="1268"/>
                  </a:cubicBezTo>
                  <a:cubicBezTo>
                    <a:pt x="1151" y="1251"/>
                    <a:pt x="1135" y="1243"/>
                    <a:pt x="1118" y="1243"/>
                  </a:cubicBezTo>
                  <a:cubicBezTo>
                    <a:pt x="1101" y="1243"/>
                    <a:pt x="1085" y="1251"/>
                    <a:pt x="1068" y="1268"/>
                  </a:cubicBezTo>
                  <a:cubicBezTo>
                    <a:pt x="1035" y="1301"/>
                    <a:pt x="1001" y="1335"/>
                    <a:pt x="1001" y="1368"/>
                  </a:cubicBezTo>
                  <a:cubicBezTo>
                    <a:pt x="901" y="1468"/>
                    <a:pt x="801" y="1568"/>
                    <a:pt x="668" y="1668"/>
                  </a:cubicBezTo>
                  <a:cubicBezTo>
                    <a:pt x="601" y="1702"/>
                    <a:pt x="534" y="1702"/>
                    <a:pt x="501" y="1702"/>
                  </a:cubicBezTo>
                  <a:cubicBezTo>
                    <a:pt x="468" y="1668"/>
                    <a:pt x="468" y="1635"/>
                    <a:pt x="468" y="1568"/>
                  </a:cubicBezTo>
                  <a:lnTo>
                    <a:pt x="468" y="868"/>
                  </a:lnTo>
                  <a:lnTo>
                    <a:pt x="901" y="601"/>
                  </a:lnTo>
                  <a:cubicBezTo>
                    <a:pt x="935" y="601"/>
                    <a:pt x="968" y="534"/>
                    <a:pt x="1001" y="501"/>
                  </a:cubicBezTo>
                  <a:cubicBezTo>
                    <a:pt x="1035" y="468"/>
                    <a:pt x="1035" y="401"/>
                    <a:pt x="1035" y="334"/>
                  </a:cubicBezTo>
                  <a:cubicBezTo>
                    <a:pt x="1035" y="301"/>
                    <a:pt x="1035" y="267"/>
                    <a:pt x="1001" y="234"/>
                  </a:cubicBezTo>
                  <a:cubicBezTo>
                    <a:pt x="990" y="223"/>
                    <a:pt x="979" y="219"/>
                    <a:pt x="968" y="219"/>
                  </a:cubicBezTo>
                  <a:cubicBezTo>
                    <a:pt x="946" y="219"/>
                    <a:pt x="924" y="234"/>
                    <a:pt x="901" y="234"/>
                  </a:cubicBezTo>
                  <a:lnTo>
                    <a:pt x="468" y="501"/>
                  </a:lnTo>
                  <a:lnTo>
                    <a:pt x="468" y="167"/>
                  </a:lnTo>
                  <a:cubicBezTo>
                    <a:pt x="468" y="134"/>
                    <a:pt x="468" y="67"/>
                    <a:pt x="434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0" name="Google Shape;1570;p114"/>
            <p:cNvSpPr/>
            <p:nvPr/>
          </p:nvSpPr>
          <p:spPr>
            <a:xfrm>
              <a:off x="2200900" y="2466800"/>
              <a:ext cx="35900" cy="55275"/>
            </a:xfrm>
            <a:custGeom>
              <a:rect b="b" l="l" r="r" t="t"/>
              <a:pathLst>
                <a:path extrusionOk="0" h="2211" w="1436">
                  <a:moveTo>
                    <a:pt x="1093" y="0"/>
                  </a:moveTo>
                  <a:cubicBezTo>
                    <a:pt x="1060" y="0"/>
                    <a:pt x="1018" y="17"/>
                    <a:pt x="968" y="50"/>
                  </a:cubicBezTo>
                  <a:cubicBezTo>
                    <a:pt x="935" y="50"/>
                    <a:pt x="868" y="117"/>
                    <a:pt x="835" y="150"/>
                  </a:cubicBezTo>
                  <a:cubicBezTo>
                    <a:pt x="801" y="217"/>
                    <a:pt x="768" y="250"/>
                    <a:pt x="735" y="317"/>
                  </a:cubicBezTo>
                  <a:cubicBezTo>
                    <a:pt x="701" y="284"/>
                    <a:pt x="668" y="284"/>
                    <a:pt x="635" y="284"/>
                  </a:cubicBezTo>
                  <a:cubicBezTo>
                    <a:pt x="618" y="267"/>
                    <a:pt x="601" y="259"/>
                    <a:pt x="585" y="259"/>
                  </a:cubicBezTo>
                  <a:cubicBezTo>
                    <a:pt x="568" y="259"/>
                    <a:pt x="551" y="267"/>
                    <a:pt x="535" y="284"/>
                  </a:cubicBezTo>
                  <a:cubicBezTo>
                    <a:pt x="501" y="284"/>
                    <a:pt x="468" y="317"/>
                    <a:pt x="435" y="350"/>
                  </a:cubicBezTo>
                  <a:cubicBezTo>
                    <a:pt x="401" y="417"/>
                    <a:pt x="368" y="484"/>
                    <a:pt x="334" y="551"/>
                  </a:cubicBezTo>
                  <a:lnTo>
                    <a:pt x="334" y="450"/>
                  </a:lnTo>
                  <a:lnTo>
                    <a:pt x="168" y="617"/>
                  </a:lnTo>
                  <a:cubicBezTo>
                    <a:pt x="101" y="651"/>
                    <a:pt x="68" y="684"/>
                    <a:pt x="34" y="751"/>
                  </a:cubicBezTo>
                  <a:cubicBezTo>
                    <a:pt x="1" y="784"/>
                    <a:pt x="1" y="817"/>
                    <a:pt x="1" y="884"/>
                  </a:cubicBezTo>
                  <a:cubicBezTo>
                    <a:pt x="1" y="917"/>
                    <a:pt x="1" y="951"/>
                    <a:pt x="34" y="984"/>
                  </a:cubicBezTo>
                  <a:cubicBezTo>
                    <a:pt x="51" y="1001"/>
                    <a:pt x="68" y="1009"/>
                    <a:pt x="84" y="1009"/>
                  </a:cubicBezTo>
                  <a:cubicBezTo>
                    <a:pt x="101" y="1009"/>
                    <a:pt x="118" y="1001"/>
                    <a:pt x="134" y="984"/>
                  </a:cubicBezTo>
                  <a:lnTo>
                    <a:pt x="134" y="1818"/>
                  </a:lnTo>
                  <a:cubicBezTo>
                    <a:pt x="101" y="1851"/>
                    <a:pt x="68" y="1885"/>
                    <a:pt x="34" y="1952"/>
                  </a:cubicBezTo>
                  <a:cubicBezTo>
                    <a:pt x="1" y="1985"/>
                    <a:pt x="1" y="2018"/>
                    <a:pt x="1" y="2085"/>
                  </a:cubicBezTo>
                  <a:cubicBezTo>
                    <a:pt x="1" y="2118"/>
                    <a:pt x="1" y="2152"/>
                    <a:pt x="34" y="2185"/>
                  </a:cubicBezTo>
                  <a:cubicBezTo>
                    <a:pt x="51" y="2202"/>
                    <a:pt x="68" y="2210"/>
                    <a:pt x="88" y="2210"/>
                  </a:cubicBezTo>
                  <a:cubicBezTo>
                    <a:pt x="109" y="2210"/>
                    <a:pt x="134" y="2202"/>
                    <a:pt x="168" y="2185"/>
                  </a:cubicBezTo>
                  <a:lnTo>
                    <a:pt x="368" y="2052"/>
                  </a:lnTo>
                  <a:cubicBezTo>
                    <a:pt x="401" y="2018"/>
                    <a:pt x="435" y="1985"/>
                    <a:pt x="468" y="1952"/>
                  </a:cubicBezTo>
                  <a:cubicBezTo>
                    <a:pt x="501" y="1885"/>
                    <a:pt x="501" y="1851"/>
                    <a:pt x="501" y="1785"/>
                  </a:cubicBezTo>
                  <a:cubicBezTo>
                    <a:pt x="535" y="1751"/>
                    <a:pt x="501" y="1718"/>
                    <a:pt x="468" y="1685"/>
                  </a:cubicBezTo>
                  <a:cubicBezTo>
                    <a:pt x="468" y="1668"/>
                    <a:pt x="460" y="1660"/>
                    <a:pt x="443" y="1660"/>
                  </a:cubicBezTo>
                  <a:cubicBezTo>
                    <a:pt x="426" y="1660"/>
                    <a:pt x="401" y="1668"/>
                    <a:pt x="368" y="1685"/>
                  </a:cubicBezTo>
                  <a:lnTo>
                    <a:pt x="368" y="984"/>
                  </a:lnTo>
                  <a:cubicBezTo>
                    <a:pt x="401" y="917"/>
                    <a:pt x="435" y="851"/>
                    <a:pt x="468" y="784"/>
                  </a:cubicBezTo>
                  <a:cubicBezTo>
                    <a:pt x="468" y="751"/>
                    <a:pt x="501" y="717"/>
                    <a:pt x="535" y="684"/>
                  </a:cubicBezTo>
                  <a:lnTo>
                    <a:pt x="601" y="684"/>
                  </a:lnTo>
                  <a:cubicBezTo>
                    <a:pt x="601" y="717"/>
                    <a:pt x="601" y="751"/>
                    <a:pt x="601" y="784"/>
                  </a:cubicBezTo>
                  <a:lnTo>
                    <a:pt x="601" y="1885"/>
                  </a:lnTo>
                  <a:lnTo>
                    <a:pt x="801" y="1785"/>
                  </a:lnTo>
                  <a:cubicBezTo>
                    <a:pt x="868" y="1751"/>
                    <a:pt x="902" y="1718"/>
                    <a:pt x="935" y="1651"/>
                  </a:cubicBezTo>
                  <a:cubicBezTo>
                    <a:pt x="968" y="1618"/>
                    <a:pt x="968" y="1551"/>
                    <a:pt x="968" y="1518"/>
                  </a:cubicBezTo>
                  <a:cubicBezTo>
                    <a:pt x="968" y="1485"/>
                    <a:pt x="968" y="1418"/>
                    <a:pt x="935" y="1418"/>
                  </a:cubicBezTo>
                  <a:cubicBezTo>
                    <a:pt x="918" y="1401"/>
                    <a:pt x="902" y="1393"/>
                    <a:pt x="885" y="1393"/>
                  </a:cubicBezTo>
                  <a:cubicBezTo>
                    <a:pt x="868" y="1393"/>
                    <a:pt x="851" y="1401"/>
                    <a:pt x="835" y="1418"/>
                  </a:cubicBezTo>
                  <a:lnTo>
                    <a:pt x="835" y="684"/>
                  </a:lnTo>
                  <a:cubicBezTo>
                    <a:pt x="868" y="617"/>
                    <a:pt x="902" y="551"/>
                    <a:pt x="935" y="484"/>
                  </a:cubicBezTo>
                  <a:cubicBezTo>
                    <a:pt x="935" y="450"/>
                    <a:pt x="968" y="417"/>
                    <a:pt x="1002" y="417"/>
                  </a:cubicBezTo>
                  <a:lnTo>
                    <a:pt x="1068" y="417"/>
                  </a:lnTo>
                  <a:cubicBezTo>
                    <a:pt x="1068" y="450"/>
                    <a:pt x="1068" y="484"/>
                    <a:pt x="1068" y="517"/>
                  </a:cubicBezTo>
                  <a:lnTo>
                    <a:pt x="1068" y="1618"/>
                  </a:lnTo>
                  <a:lnTo>
                    <a:pt x="1268" y="1485"/>
                  </a:lnTo>
                  <a:cubicBezTo>
                    <a:pt x="1302" y="1451"/>
                    <a:pt x="1369" y="1418"/>
                    <a:pt x="1369" y="1384"/>
                  </a:cubicBezTo>
                  <a:cubicBezTo>
                    <a:pt x="1402" y="1318"/>
                    <a:pt x="1435" y="1284"/>
                    <a:pt x="1435" y="1218"/>
                  </a:cubicBezTo>
                  <a:cubicBezTo>
                    <a:pt x="1435" y="1184"/>
                    <a:pt x="1402" y="1151"/>
                    <a:pt x="1369" y="1118"/>
                  </a:cubicBezTo>
                  <a:cubicBezTo>
                    <a:pt x="1369" y="1101"/>
                    <a:pt x="1360" y="1093"/>
                    <a:pt x="1344" y="1093"/>
                  </a:cubicBezTo>
                  <a:cubicBezTo>
                    <a:pt x="1327" y="1093"/>
                    <a:pt x="1302" y="1101"/>
                    <a:pt x="1268" y="1118"/>
                  </a:cubicBezTo>
                  <a:lnTo>
                    <a:pt x="1268" y="350"/>
                  </a:lnTo>
                  <a:cubicBezTo>
                    <a:pt x="1302" y="217"/>
                    <a:pt x="1268" y="117"/>
                    <a:pt x="1168" y="50"/>
                  </a:cubicBezTo>
                  <a:cubicBezTo>
                    <a:pt x="1152" y="17"/>
                    <a:pt x="1127" y="0"/>
                    <a:pt x="1093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1" name="Google Shape;1571;p114"/>
            <p:cNvSpPr/>
            <p:nvPr/>
          </p:nvSpPr>
          <p:spPr>
            <a:xfrm>
              <a:off x="2237600" y="2449375"/>
              <a:ext cx="30050" cy="44550"/>
            </a:xfrm>
            <a:custGeom>
              <a:rect b="b" l="l" r="r" t="t"/>
              <a:pathLst>
                <a:path extrusionOk="0" h="1782" w="1202">
                  <a:moveTo>
                    <a:pt x="719" y="400"/>
                  </a:moveTo>
                  <a:cubicBezTo>
                    <a:pt x="774" y="400"/>
                    <a:pt x="831" y="425"/>
                    <a:pt x="868" y="480"/>
                  </a:cubicBezTo>
                  <a:cubicBezTo>
                    <a:pt x="935" y="547"/>
                    <a:pt x="968" y="647"/>
                    <a:pt x="968" y="747"/>
                  </a:cubicBezTo>
                  <a:cubicBezTo>
                    <a:pt x="968" y="847"/>
                    <a:pt x="901" y="981"/>
                    <a:pt x="868" y="1114"/>
                  </a:cubicBezTo>
                  <a:cubicBezTo>
                    <a:pt x="801" y="1214"/>
                    <a:pt x="701" y="1314"/>
                    <a:pt x="601" y="1414"/>
                  </a:cubicBezTo>
                  <a:cubicBezTo>
                    <a:pt x="568" y="1431"/>
                    <a:pt x="518" y="1439"/>
                    <a:pt x="468" y="1439"/>
                  </a:cubicBezTo>
                  <a:cubicBezTo>
                    <a:pt x="418" y="1439"/>
                    <a:pt x="368" y="1431"/>
                    <a:pt x="334" y="1414"/>
                  </a:cubicBezTo>
                  <a:cubicBezTo>
                    <a:pt x="267" y="1348"/>
                    <a:pt x="234" y="1248"/>
                    <a:pt x="234" y="1147"/>
                  </a:cubicBezTo>
                  <a:cubicBezTo>
                    <a:pt x="234" y="1014"/>
                    <a:pt x="267" y="881"/>
                    <a:pt x="334" y="747"/>
                  </a:cubicBezTo>
                  <a:cubicBezTo>
                    <a:pt x="401" y="614"/>
                    <a:pt x="468" y="514"/>
                    <a:pt x="601" y="447"/>
                  </a:cubicBezTo>
                  <a:cubicBezTo>
                    <a:pt x="631" y="417"/>
                    <a:pt x="674" y="400"/>
                    <a:pt x="719" y="400"/>
                  </a:cubicBezTo>
                  <a:close/>
                  <a:moveTo>
                    <a:pt x="816" y="0"/>
                  </a:moveTo>
                  <a:cubicBezTo>
                    <a:pt x="734" y="0"/>
                    <a:pt x="650" y="31"/>
                    <a:pt x="601" y="80"/>
                  </a:cubicBezTo>
                  <a:cubicBezTo>
                    <a:pt x="468" y="147"/>
                    <a:pt x="368" y="247"/>
                    <a:pt x="301" y="347"/>
                  </a:cubicBezTo>
                  <a:cubicBezTo>
                    <a:pt x="201" y="480"/>
                    <a:pt x="134" y="647"/>
                    <a:pt x="101" y="781"/>
                  </a:cubicBezTo>
                  <a:cubicBezTo>
                    <a:pt x="34" y="947"/>
                    <a:pt x="1" y="1081"/>
                    <a:pt x="1" y="1248"/>
                  </a:cubicBezTo>
                  <a:cubicBezTo>
                    <a:pt x="1" y="1381"/>
                    <a:pt x="34" y="1481"/>
                    <a:pt x="101" y="1614"/>
                  </a:cubicBezTo>
                  <a:cubicBezTo>
                    <a:pt x="134" y="1681"/>
                    <a:pt x="201" y="1748"/>
                    <a:pt x="301" y="1781"/>
                  </a:cubicBezTo>
                  <a:cubicBezTo>
                    <a:pt x="401" y="1781"/>
                    <a:pt x="501" y="1781"/>
                    <a:pt x="601" y="1715"/>
                  </a:cubicBezTo>
                  <a:cubicBezTo>
                    <a:pt x="701" y="1648"/>
                    <a:pt x="801" y="1548"/>
                    <a:pt x="901" y="1448"/>
                  </a:cubicBezTo>
                  <a:cubicBezTo>
                    <a:pt x="1001" y="1314"/>
                    <a:pt x="1068" y="1147"/>
                    <a:pt x="1101" y="1014"/>
                  </a:cubicBezTo>
                  <a:cubicBezTo>
                    <a:pt x="1168" y="881"/>
                    <a:pt x="1168" y="747"/>
                    <a:pt x="1168" y="614"/>
                  </a:cubicBezTo>
                  <a:cubicBezTo>
                    <a:pt x="1201" y="447"/>
                    <a:pt x="1168" y="314"/>
                    <a:pt x="1101" y="213"/>
                  </a:cubicBezTo>
                  <a:cubicBezTo>
                    <a:pt x="1068" y="113"/>
                    <a:pt x="1001" y="47"/>
                    <a:pt x="901" y="13"/>
                  </a:cubicBezTo>
                  <a:cubicBezTo>
                    <a:pt x="874" y="4"/>
                    <a:pt x="845" y="0"/>
                    <a:pt x="816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2" name="Google Shape;1572;p114"/>
            <p:cNvSpPr/>
            <p:nvPr/>
          </p:nvSpPr>
          <p:spPr>
            <a:xfrm>
              <a:off x="2270950" y="2408825"/>
              <a:ext cx="34225" cy="66950"/>
            </a:xfrm>
            <a:custGeom>
              <a:rect b="b" l="l" r="r" t="t"/>
              <a:pathLst>
                <a:path extrusionOk="0" h="2678" w="1369">
                  <a:moveTo>
                    <a:pt x="718" y="1252"/>
                  </a:moveTo>
                  <a:cubicBezTo>
                    <a:pt x="760" y="1252"/>
                    <a:pt x="801" y="1268"/>
                    <a:pt x="835" y="1302"/>
                  </a:cubicBezTo>
                  <a:cubicBezTo>
                    <a:pt x="902" y="1368"/>
                    <a:pt x="935" y="1502"/>
                    <a:pt x="935" y="1602"/>
                  </a:cubicBezTo>
                  <a:cubicBezTo>
                    <a:pt x="935" y="1735"/>
                    <a:pt x="902" y="1869"/>
                    <a:pt x="835" y="2002"/>
                  </a:cubicBezTo>
                  <a:cubicBezTo>
                    <a:pt x="801" y="2102"/>
                    <a:pt x="701" y="2202"/>
                    <a:pt x="601" y="2269"/>
                  </a:cubicBezTo>
                  <a:cubicBezTo>
                    <a:pt x="551" y="2286"/>
                    <a:pt x="501" y="2294"/>
                    <a:pt x="455" y="2294"/>
                  </a:cubicBezTo>
                  <a:cubicBezTo>
                    <a:pt x="410" y="2294"/>
                    <a:pt x="368" y="2286"/>
                    <a:pt x="334" y="2269"/>
                  </a:cubicBezTo>
                  <a:cubicBezTo>
                    <a:pt x="268" y="2202"/>
                    <a:pt x="234" y="2102"/>
                    <a:pt x="268" y="2002"/>
                  </a:cubicBezTo>
                  <a:cubicBezTo>
                    <a:pt x="268" y="1869"/>
                    <a:pt x="301" y="1702"/>
                    <a:pt x="368" y="1602"/>
                  </a:cubicBezTo>
                  <a:cubicBezTo>
                    <a:pt x="401" y="1469"/>
                    <a:pt x="501" y="1368"/>
                    <a:pt x="601" y="1302"/>
                  </a:cubicBezTo>
                  <a:cubicBezTo>
                    <a:pt x="635" y="1268"/>
                    <a:pt x="676" y="1252"/>
                    <a:pt x="718" y="1252"/>
                  </a:cubicBezTo>
                  <a:close/>
                  <a:moveTo>
                    <a:pt x="1168" y="1"/>
                  </a:moveTo>
                  <a:lnTo>
                    <a:pt x="902" y="168"/>
                  </a:lnTo>
                  <a:cubicBezTo>
                    <a:pt x="868" y="168"/>
                    <a:pt x="835" y="234"/>
                    <a:pt x="801" y="268"/>
                  </a:cubicBezTo>
                  <a:cubicBezTo>
                    <a:pt x="768" y="301"/>
                    <a:pt x="768" y="368"/>
                    <a:pt x="768" y="434"/>
                  </a:cubicBezTo>
                  <a:cubicBezTo>
                    <a:pt x="735" y="468"/>
                    <a:pt x="768" y="501"/>
                    <a:pt x="801" y="535"/>
                  </a:cubicBezTo>
                  <a:cubicBezTo>
                    <a:pt x="801" y="551"/>
                    <a:pt x="818" y="560"/>
                    <a:pt x="839" y="560"/>
                  </a:cubicBezTo>
                  <a:cubicBezTo>
                    <a:pt x="860" y="560"/>
                    <a:pt x="885" y="551"/>
                    <a:pt x="902" y="535"/>
                  </a:cubicBezTo>
                  <a:lnTo>
                    <a:pt x="935" y="501"/>
                  </a:lnTo>
                  <a:lnTo>
                    <a:pt x="935" y="935"/>
                  </a:lnTo>
                  <a:cubicBezTo>
                    <a:pt x="911" y="911"/>
                    <a:pt x="871" y="888"/>
                    <a:pt x="826" y="888"/>
                  </a:cubicBezTo>
                  <a:cubicBezTo>
                    <a:pt x="807" y="888"/>
                    <a:pt x="788" y="892"/>
                    <a:pt x="768" y="901"/>
                  </a:cubicBezTo>
                  <a:cubicBezTo>
                    <a:pt x="735" y="901"/>
                    <a:pt x="668" y="901"/>
                    <a:pt x="601" y="935"/>
                  </a:cubicBezTo>
                  <a:cubicBezTo>
                    <a:pt x="435" y="1068"/>
                    <a:pt x="268" y="1235"/>
                    <a:pt x="201" y="1435"/>
                  </a:cubicBezTo>
                  <a:cubicBezTo>
                    <a:pt x="68" y="1635"/>
                    <a:pt x="34" y="1902"/>
                    <a:pt x="34" y="2136"/>
                  </a:cubicBezTo>
                  <a:cubicBezTo>
                    <a:pt x="1" y="2302"/>
                    <a:pt x="68" y="2469"/>
                    <a:pt x="168" y="2603"/>
                  </a:cubicBezTo>
                  <a:cubicBezTo>
                    <a:pt x="234" y="2653"/>
                    <a:pt x="309" y="2678"/>
                    <a:pt x="384" y="2678"/>
                  </a:cubicBezTo>
                  <a:cubicBezTo>
                    <a:pt x="460" y="2678"/>
                    <a:pt x="535" y="2653"/>
                    <a:pt x="601" y="2603"/>
                  </a:cubicBezTo>
                  <a:cubicBezTo>
                    <a:pt x="668" y="2569"/>
                    <a:pt x="735" y="2536"/>
                    <a:pt x="768" y="2469"/>
                  </a:cubicBezTo>
                  <a:cubicBezTo>
                    <a:pt x="835" y="2403"/>
                    <a:pt x="902" y="2336"/>
                    <a:pt x="935" y="2269"/>
                  </a:cubicBezTo>
                  <a:lnTo>
                    <a:pt x="935" y="2369"/>
                  </a:lnTo>
                  <a:lnTo>
                    <a:pt x="1202" y="2202"/>
                  </a:lnTo>
                  <a:cubicBezTo>
                    <a:pt x="1235" y="2169"/>
                    <a:pt x="1302" y="2136"/>
                    <a:pt x="1335" y="2069"/>
                  </a:cubicBezTo>
                  <a:cubicBezTo>
                    <a:pt x="1335" y="2036"/>
                    <a:pt x="1335" y="2002"/>
                    <a:pt x="1369" y="1936"/>
                  </a:cubicBezTo>
                  <a:cubicBezTo>
                    <a:pt x="1369" y="1902"/>
                    <a:pt x="1335" y="1869"/>
                    <a:pt x="1302" y="1835"/>
                  </a:cubicBezTo>
                  <a:cubicBezTo>
                    <a:pt x="1302" y="1819"/>
                    <a:pt x="1293" y="1810"/>
                    <a:pt x="1277" y="1810"/>
                  </a:cubicBezTo>
                  <a:cubicBezTo>
                    <a:pt x="1260" y="1810"/>
                    <a:pt x="1235" y="1819"/>
                    <a:pt x="1202" y="1835"/>
                  </a:cubicBezTo>
                  <a:lnTo>
                    <a:pt x="1168" y="1869"/>
                  </a:lnTo>
                  <a:lnTo>
                    <a:pt x="1168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3" name="Google Shape;1573;p114"/>
            <p:cNvSpPr/>
            <p:nvPr/>
          </p:nvSpPr>
          <p:spPr>
            <a:xfrm>
              <a:off x="2306825" y="2408825"/>
              <a:ext cx="32550" cy="49850"/>
            </a:xfrm>
            <a:custGeom>
              <a:rect b="b" l="l" r="r" t="t"/>
              <a:pathLst>
                <a:path extrusionOk="0" h="1994" w="1302">
                  <a:moveTo>
                    <a:pt x="134" y="1"/>
                  </a:moveTo>
                  <a:cubicBezTo>
                    <a:pt x="100" y="34"/>
                    <a:pt x="67" y="68"/>
                    <a:pt x="34" y="101"/>
                  </a:cubicBezTo>
                  <a:cubicBezTo>
                    <a:pt x="34" y="134"/>
                    <a:pt x="34" y="201"/>
                    <a:pt x="0" y="234"/>
                  </a:cubicBezTo>
                  <a:cubicBezTo>
                    <a:pt x="0" y="268"/>
                    <a:pt x="0" y="301"/>
                    <a:pt x="0" y="334"/>
                  </a:cubicBezTo>
                  <a:cubicBezTo>
                    <a:pt x="34" y="334"/>
                    <a:pt x="67" y="368"/>
                    <a:pt x="100" y="368"/>
                  </a:cubicBezTo>
                  <a:lnTo>
                    <a:pt x="834" y="568"/>
                  </a:lnTo>
                  <a:lnTo>
                    <a:pt x="100" y="1635"/>
                  </a:lnTo>
                  <a:cubicBezTo>
                    <a:pt x="67" y="1669"/>
                    <a:pt x="34" y="1735"/>
                    <a:pt x="0" y="1769"/>
                  </a:cubicBezTo>
                  <a:cubicBezTo>
                    <a:pt x="0" y="1802"/>
                    <a:pt x="0" y="1835"/>
                    <a:pt x="0" y="1869"/>
                  </a:cubicBezTo>
                  <a:cubicBezTo>
                    <a:pt x="0" y="1902"/>
                    <a:pt x="34" y="1936"/>
                    <a:pt x="34" y="1969"/>
                  </a:cubicBezTo>
                  <a:cubicBezTo>
                    <a:pt x="50" y="1986"/>
                    <a:pt x="67" y="1994"/>
                    <a:pt x="84" y="1994"/>
                  </a:cubicBezTo>
                  <a:cubicBezTo>
                    <a:pt x="100" y="1994"/>
                    <a:pt x="117" y="1986"/>
                    <a:pt x="134" y="1969"/>
                  </a:cubicBezTo>
                  <a:cubicBezTo>
                    <a:pt x="167" y="1936"/>
                    <a:pt x="200" y="1902"/>
                    <a:pt x="234" y="1869"/>
                  </a:cubicBezTo>
                  <a:lnTo>
                    <a:pt x="1301" y="301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4" name="Google Shape;1574;p114"/>
            <p:cNvSpPr/>
            <p:nvPr/>
          </p:nvSpPr>
          <p:spPr>
            <a:xfrm>
              <a:off x="2341850" y="2373400"/>
              <a:ext cx="26700" cy="66325"/>
            </a:xfrm>
            <a:custGeom>
              <a:rect b="b" l="l" r="r" t="t"/>
              <a:pathLst>
                <a:path extrusionOk="0" h="2653" w="1068">
                  <a:moveTo>
                    <a:pt x="747" y="0"/>
                  </a:moveTo>
                  <a:cubicBezTo>
                    <a:pt x="692" y="0"/>
                    <a:pt x="634" y="17"/>
                    <a:pt x="567" y="50"/>
                  </a:cubicBezTo>
                  <a:cubicBezTo>
                    <a:pt x="434" y="117"/>
                    <a:pt x="367" y="217"/>
                    <a:pt x="300" y="284"/>
                  </a:cubicBezTo>
                  <a:cubicBezTo>
                    <a:pt x="200" y="417"/>
                    <a:pt x="167" y="517"/>
                    <a:pt x="134" y="651"/>
                  </a:cubicBezTo>
                  <a:cubicBezTo>
                    <a:pt x="67" y="751"/>
                    <a:pt x="67" y="851"/>
                    <a:pt x="67" y="951"/>
                  </a:cubicBezTo>
                  <a:cubicBezTo>
                    <a:pt x="67" y="984"/>
                    <a:pt x="67" y="1018"/>
                    <a:pt x="100" y="1051"/>
                  </a:cubicBezTo>
                  <a:lnTo>
                    <a:pt x="167" y="1051"/>
                  </a:lnTo>
                  <a:cubicBezTo>
                    <a:pt x="200" y="1018"/>
                    <a:pt x="234" y="984"/>
                    <a:pt x="234" y="984"/>
                  </a:cubicBezTo>
                  <a:cubicBezTo>
                    <a:pt x="267" y="917"/>
                    <a:pt x="267" y="884"/>
                    <a:pt x="267" y="851"/>
                  </a:cubicBezTo>
                  <a:cubicBezTo>
                    <a:pt x="300" y="784"/>
                    <a:pt x="300" y="684"/>
                    <a:pt x="334" y="651"/>
                  </a:cubicBezTo>
                  <a:cubicBezTo>
                    <a:pt x="401" y="551"/>
                    <a:pt x="467" y="450"/>
                    <a:pt x="534" y="417"/>
                  </a:cubicBezTo>
                  <a:cubicBezTo>
                    <a:pt x="584" y="400"/>
                    <a:pt x="626" y="392"/>
                    <a:pt x="659" y="392"/>
                  </a:cubicBezTo>
                  <a:cubicBezTo>
                    <a:pt x="692" y="392"/>
                    <a:pt x="717" y="400"/>
                    <a:pt x="734" y="417"/>
                  </a:cubicBezTo>
                  <a:cubicBezTo>
                    <a:pt x="801" y="450"/>
                    <a:pt x="834" y="517"/>
                    <a:pt x="801" y="584"/>
                  </a:cubicBezTo>
                  <a:cubicBezTo>
                    <a:pt x="801" y="684"/>
                    <a:pt x="801" y="751"/>
                    <a:pt x="734" y="851"/>
                  </a:cubicBezTo>
                  <a:cubicBezTo>
                    <a:pt x="667" y="1018"/>
                    <a:pt x="434" y="1518"/>
                    <a:pt x="0" y="2285"/>
                  </a:cubicBezTo>
                  <a:lnTo>
                    <a:pt x="0" y="2652"/>
                  </a:lnTo>
                  <a:lnTo>
                    <a:pt x="1034" y="2052"/>
                  </a:lnTo>
                  <a:lnTo>
                    <a:pt x="1034" y="1885"/>
                  </a:lnTo>
                  <a:cubicBezTo>
                    <a:pt x="1034" y="1818"/>
                    <a:pt x="1034" y="1785"/>
                    <a:pt x="1001" y="1718"/>
                  </a:cubicBezTo>
                  <a:cubicBezTo>
                    <a:pt x="1001" y="1701"/>
                    <a:pt x="993" y="1693"/>
                    <a:pt x="980" y="1693"/>
                  </a:cubicBezTo>
                  <a:cubicBezTo>
                    <a:pt x="968" y="1693"/>
                    <a:pt x="951" y="1701"/>
                    <a:pt x="934" y="1718"/>
                  </a:cubicBezTo>
                  <a:cubicBezTo>
                    <a:pt x="901" y="1751"/>
                    <a:pt x="868" y="1785"/>
                    <a:pt x="868" y="1818"/>
                  </a:cubicBezTo>
                  <a:lnTo>
                    <a:pt x="367" y="2118"/>
                  </a:lnTo>
                  <a:cubicBezTo>
                    <a:pt x="601" y="1685"/>
                    <a:pt x="734" y="1384"/>
                    <a:pt x="801" y="1218"/>
                  </a:cubicBezTo>
                  <a:cubicBezTo>
                    <a:pt x="901" y="1084"/>
                    <a:pt x="968" y="917"/>
                    <a:pt x="1001" y="751"/>
                  </a:cubicBezTo>
                  <a:cubicBezTo>
                    <a:pt x="1034" y="684"/>
                    <a:pt x="1034" y="584"/>
                    <a:pt x="1034" y="484"/>
                  </a:cubicBezTo>
                  <a:cubicBezTo>
                    <a:pt x="1068" y="317"/>
                    <a:pt x="1001" y="184"/>
                    <a:pt x="901" y="50"/>
                  </a:cubicBezTo>
                  <a:cubicBezTo>
                    <a:pt x="851" y="17"/>
                    <a:pt x="801" y="0"/>
                    <a:pt x="747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5" name="Google Shape;1575;p114"/>
            <p:cNvSpPr/>
            <p:nvPr/>
          </p:nvSpPr>
          <p:spPr>
            <a:xfrm>
              <a:off x="2378525" y="2353800"/>
              <a:ext cx="24225" cy="60400"/>
            </a:xfrm>
            <a:custGeom>
              <a:rect b="b" l="l" r="r" t="t"/>
              <a:pathLst>
                <a:path extrusionOk="0" h="2416" w="969">
                  <a:moveTo>
                    <a:pt x="564" y="384"/>
                  </a:moveTo>
                  <a:cubicBezTo>
                    <a:pt x="593" y="384"/>
                    <a:pt x="618" y="401"/>
                    <a:pt x="635" y="434"/>
                  </a:cubicBezTo>
                  <a:cubicBezTo>
                    <a:pt x="735" y="567"/>
                    <a:pt x="768" y="701"/>
                    <a:pt x="735" y="868"/>
                  </a:cubicBezTo>
                  <a:lnTo>
                    <a:pt x="735" y="1234"/>
                  </a:lnTo>
                  <a:cubicBezTo>
                    <a:pt x="735" y="1435"/>
                    <a:pt x="701" y="1601"/>
                    <a:pt x="668" y="1802"/>
                  </a:cubicBezTo>
                  <a:cubicBezTo>
                    <a:pt x="635" y="1868"/>
                    <a:pt x="568" y="1968"/>
                    <a:pt x="501" y="2002"/>
                  </a:cubicBezTo>
                  <a:cubicBezTo>
                    <a:pt x="451" y="2035"/>
                    <a:pt x="418" y="2052"/>
                    <a:pt x="393" y="2052"/>
                  </a:cubicBezTo>
                  <a:cubicBezTo>
                    <a:pt x="368" y="2052"/>
                    <a:pt x="351" y="2035"/>
                    <a:pt x="335" y="2002"/>
                  </a:cubicBezTo>
                  <a:cubicBezTo>
                    <a:pt x="234" y="1868"/>
                    <a:pt x="201" y="1735"/>
                    <a:pt x="201" y="1568"/>
                  </a:cubicBezTo>
                  <a:lnTo>
                    <a:pt x="201" y="1201"/>
                  </a:lnTo>
                  <a:cubicBezTo>
                    <a:pt x="201" y="1001"/>
                    <a:pt x="234" y="834"/>
                    <a:pt x="301" y="667"/>
                  </a:cubicBezTo>
                  <a:cubicBezTo>
                    <a:pt x="335" y="567"/>
                    <a:pt x="401" y="467"/>
                    <a:pt x="468" y="434"/>
                  </a:cubicBezTo>
                  <a:cubicBezTo>
                    <a:pt x="501" y="401"/>
                    <a:pt x="535" y="384"/>
                    <a:pt x="564" y="384"/>
                  </a:cubicBezTo>
                  <a:close/>
                  <a:moveTo>
                    <a:pt x="735" y="0"/>
                  </a:moveTo>
                  <a:cubicBezTo>
                    <a:pt x="635" y="0"/>
                    <a:pt x="568" y="0"/>
                    <a:pt x="501" y="67"/>
                  </a:cubicBezTo>
                  <a:cubicBezTo>
                    <a:pt x="301" y="167"/>
                    <a:pt x="168" y="367"/>
                    <a:pt x="134" y="567"/>
                  </a:cubicBezTo>
                  <a:cubicBezTo>
                    <a:pt x="34" y="801"/>
                    <a:pt x="1" y="1068"/>
                    <a:pt x="1" y="1301"/>
                  </a:cubicBezTo>
                  <a:lnTo>
                    <a:pt x="1" y="1701"/>
                  </a:lnTo>
                  <a:cubicBezTo>
                    <a:pt x="1" y="1835"/>
                    <a:pt x="1" y="2002"/>
                    <a:pt x="68" y="2168"/>
                  </a:cubicBezTo>
                  <a:cubicBezTo>
                    <a:pt x="101" y="2269"/>
                    <a:pt x="168" y="2335"/>
                    <a:pt x="268" y="2402"/>
                  </a:cubicBezTo>
                  <a:cubicBezTo>
                    <a:pt x="287" y="2412"/>
                    <a:pt x="307" y="2416"/>
                    <a:pt x="327" y="2416"/>
                  </a:cubicBezTo>
                  <a:cubicBezTo>
                    <a:pt x="376" y="2416"/>
                    <a:pt x="431" y="2392"/>
                    <a:pt x="501" y="2369"/>
                  </a:cubicBezTo>
                  <a:cubicBezTo>
                    <a:pt x="668" y="2235"/>
                    <a:pt x="802" y="2068"/>
                    <a:pt x="835" y="1835"/>
                  </a:cubicBezTo>
                  <a:cubicBezTo>
                    <a:pt x="935" y="1601"/>
                    <a:pt x="968" y="1368"/>
                    <a:pt x="968" y="1101"/>
                  </a:cubicBezTo>
                  <a:lnTo>
                    <a:pt x="968" y="734"/>
                  </a:lnTo>
                  <a:cubicBezTo>
                    <a:pt x="968" y="567"/>
                    <a:pt x="968" y="401"/>
                    <a:pt x="902" y="267"/>
                  </a:cubicBezTo>
                  <a:cubicBezTo>
                    <a:pt x="868" y="167"/>
                    <a:pt x="802" y="67"/>
                    <a:pt x="735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6" name="Google Shape;1576;p114"/>
            <p:cNvSpPr/>
            <p:nvPr/>
          </p:nvSpPr>
          <p:spPr>
            <a:xfrm>
              <a:off x="2411900" y="2333575"/>
              <a:ext cx="25875" cy="66100"/>
            </a:xfrm>
            <a:custGeom>
              <a:rect b="b" l="l" r="r" t="t"/>
              <a:pathLst>
                <a:path extrusionOk="0" h="2644" w="1035">
                  <a:moveTo>
                    <a:pt x="701" y="0"/>
                  </a:moveTo>
                  <a:cubicBezTo>
                    <a:pt x="642" y="0"/>
                    <a:pt x="584" y="25"/>
                    <a:pt x="534" y="75"/>
                  </a:cubicBezTo>
                  <a:cubicBezTo>
                    <a:pt x="434" y="109"/>
                    <a:pt x="334" y="209"/>
                    <a:pt x="267" y="309"/>
                  </a:cubicBezTo>
                  <a:cubicBezTo>
                    <a:pt x="200" y="409"/>
                    <a:pt x="134" y="509"/>
                    <a:pt x="100" y="642"/>
                  </a:cubicBezTo>
                  <a:cubicBezTo>
                    <a:pt x="67" y="743"/>
                    <a:pt x="34" y="843"/>
                    <a:pt x="34" y="943"/>
                  </a:cubicBezTo>
                  <a:cubicBezTo>
                    <a:pt x="34" y="976"/>
                    <a:pt x="34" y="1009"/>
                    <a:pt x="67" y="1043"/>
                  </a:cubicBezTo>
                  <a:lnTo>
                    <a:pt x="134" y="1043"/>
                  </a:lnTo>
                  <a:cubicBezTo>
                    <a:pt x="167" y="1009"/>
                    <a:pt x="200" y="1009"/>
                    <a:pt x="200" y="976"/>
                  </a:cubicBezTo>
                  <a:cubicBezTo>
                    <a:pt x="234" y="943"/>
                    <a:pt x="234" y="876"/>
                    <a:pt x="267" y="843"/>
                  </a:cubicBezTo>
                  <a:cubicBezTo>
                    <a:pt x="267" y="776"/>
                    <a:pt x="300" y="709"/>
                    <a:pt x="334" y="642"/>
                  </a:cubicBezTo>
                  <a:cubicBezTo>
                    <a:pt x="367" y="542"/>
                    <a:pt x="434" y="442"/>
                    <a:pt x="534" y="409"/>
                  </a:cubicBezTo>
                  <a:cubicBezTo>
                    <a:pt x="567" y="392"/>
                    <a:pt x="601" y="384"/>
                    <a:pt x="630" y="384"/>
                  </a:cubicBezTo>
                  <a:cubicBezTo>
                    <a:pt x="659" y="384"/>
                    <a:pt x="684" y="392"/>
                    <a:pt x="701" y="409"/>
                  </a:cubicBezTo>
                  <a:cubicBezTo>
                    <a:pt x="767" y="442"/>
                    <a:pt x="801" y="509"/>
                    <a:pt x="801" y="576"/>
                  </a:cubicBezTo>
                  <a:cubicBezTo>
                    <a:pt x="801" y="676"/>
                    <a:pt x="767" y="776"/>
                    <a:pt x="734" y="843"/>
                  </a:cubicBezTo>
                  <a:cubicBezTo>
                    <a:pt x="634" y="1043"/>
                    <a:pt x="401" y="1510"/>
                    <a:pt x="0" y="2277"/>
                  </a:cubicBezTo>
                  <a:lnTo>
                    <a:pt x="0" y="2644"/>
                  </a:lnTo>
                  <a:lnTo>
                    <a:pt x="1034" y="2043"/>
                  </a:lnTo>
                  <a:lnTo>
                    <a:pt x="1034" y="1877"/>
                  </a:lnTo>
                  <a:cubicBezTo>
                    <a:pt x="1034" y="1810"/>
                    <a:pt x="1001" y="1777"/>
                    <a:pt x="1001" y="1710"/>
                  </a:cubicBezTo>
                  <a:lnTo>
                    <a:pt x="901" y="1710"/>
                  </a:lnTo>
                  <a:cubicBezTo>
                    <a:pt x="868" y="1743"/>
                    <a:pt x="834" y="1777"/>
                    <a:pt x="834" y="1810"/>
                  </a:cubicBezTo>
                  <a:lnTo>
                    <a:pt x="334" y="2110"/>
                  </a:lnTo>
                  <a:cubicBezTo>
                    <a:pt x="534" y="1677"/>
                    <a:pt x="701" y="1376"/>
                    <a:pt x="801" y="1210"/>
                  </a:cubicBezTo>
                  <a:cubicBezTo>
                    <a:pt x="868" y="1076"/>
                    <a:pt x="934" y="909"/>
                    <a:pt x="968" y="776"/>
                  </a:cubicBezTo>
                  <a:cubicBezTo>
                    <a:pt x="1001" y="676"/>
                    <a:pt x="1001" y="576"/>
                    <a:pt x="1034" y="476"/>
                  </a:cubicBezTo>
                  <a:cubicBezTo>
                    <a:pt x="1034" y="309"/>
                    <a:pt x="1001" y="175"/>
                    <a:pt x="868" y="75"/>
                  </a:cubicBezTo>
                  <a:cubicBezTo>
                    <a:pt x="817" y="25"/>
                    <a:pt x="759" y="0"/>
                    <a:pt x="701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7" name="Google Shape;1577;p114"/>
            <p:cNvSpPr/>
            <p:nvPr/>
          </p:nvSpPr>
          <p:spPr>
            <a:xfrm>
              <a:off x="2447750" y="2314050"/>
              <a:ext cx="25050" cy="60125"/>
            </a:xfrm>
            <a:custGeom>
              <a:rect b="b" l="l" r="r" t="t"/>
              <a:pathLst>
                <a:path extrusionOk="0" h="2405" w="1002">
                  <a:moveTo>
                    <a:pt x="571" y="401"/>
                  </a:moveTo>
                  <a:cubicBezTo>
                    <a:pt x="601" y="401"/>
                    <a:pt x="629" y="417"/>
                    <a:pt x="668" y="456"/>
                  </a:cubicBezTo>
                  <a:cubicBezTo>
                    <a:pt x="734" y="556"/>
                    <a:pt x="768" y="723"/>
                    <a:pt x="768" y="856"/>
                  </a:cubicBezTo>
                  <a:lnTo>
                    <a:pt x="768" y="1223"/>
                  </a:lnTo>
                  <a:cubicBezTo>
                    <a:pt x="768" y="1423"/>
                    <a:pt x="734" y="1590"/>
                    <a:pt x="668" y="1790"/>
                  </a:cubicBezTo>
                  <a:cubicBezTo>
                    <a:pt x="634" y="1857"/>
                    <a:pt x="568" y="1957"/>
                    <a:pt x="501" y="1991"/>
                  </a:cubicBezTo>
                  <a:cubicBezTo>
                    <a:pt x="473" y="2019"/>
                    <a:pt x="445" y="2029"/>
                    <a:pt x="419" y="2029"/>
                  </a:cubicBezTo>
                  <a:cubicBezTo>
                    <a:pt x="384" y="2029"/>
                    <a:pt x="353" y="2010"/>
                    <a:pt x="334" y="1991"/>
                  </a:cubicBezTo>
                  <a:cubicBezTo>
                    <a:pt x="267" y="1857"/>
                    <a:pt x="201" y="1724"/>
                    <a:pt x="234" y="1557"/>
                  </a:cubicBezTo>
                  <a:lnTo>
                    <a:pt x="234" y="1190"/>
                  </a:lnTo>
                  <a:cubicBezTo>
                    <a:pt x="234" y="990"/>
                    <a:pt x="267" y="823"/>
                    <a:pt x="334" y="623"/>
                  </a:cubicBezTo>
                  <a:cubicBezTo>
                    <a:pt x="334" y="556"/>
                    <a:pt x="401" y="456"/>
                    <a:pt x="501" y="423"/>
                  </a:cubicBezTo>
                  <a:cubicBezTo>
                    <a:pt x="529" y="409"/>
                    <a:pt x="550" y="401"/>
                    <a:pt x="571" y="401"/>
                  </a:cubicBezTo>
                  <a:close/>
                  <a:moveTo>
                    <a:pt x="618" y="1"/>
                  </a:moveTo>
                  <a:cubicBezTo>
                    <a:pt x="579" y="1"/>
                    <a:pt x="540" y="17"/>
                    <a:pt x="501" y="56"/>
                  </a:cubicBezTo>
                  <a:cubicBezTo>
                    <a:pt x="301" y="156"/>
                    <a:pt x="167" y="356"/>
                    <a:pt x="134" y="590"/>
                  </a:cubicBezTo>
                  <a:cubicBezTo>
                    <a:pt x="34" y="823"/>
                    <a:pt x="1" y="1057"/>
                    <a:pt x="1" y="1290"/>
                  </a:cubicBezTo>
                  <a:lnTo>
                    <a:pt x="1" y="1690"/>
                  </a:lnTo>
                  <a:cubicBezTo>
                    <a:pt x="1" y="1857"/>
                    <a:pt x="34" y="2024"/>
                    <a:pt x="67" y="2157"/>
                  </a:cubicBezTo>
                  <a:cubicBezTo>
                    <a:pt x="101" y="2257"/>
                    <a:pt x="167" y="2357"/>
                    <a:pt x="267" y="2391"/>
                  </a:cubicBezTo>
                  <a:cubicBezTo>
                    <a:pt x="287" y="2401"/>
                    <a:pt x="309" y="2405"/>
                    <a:pt x="333" y="2405"/>
                  </a:cubicBezTo>
                  <a:cubicBezTo>
                    <a:pt x="390" y="2405"/>
                    <a:pt x="454" y="2381"/>
                    <a:pt x="501" y="2357"/>
                  </a:cubicBezTo>
                  <a:cubicBezTo>
                    <a:pt x="668" y="2224"/>
                    <a:pt x="801" y="2057"/>
                    <a:pt x="868" y="1824"/>
                  </a:cubicBezTo>
                  <a:cubicBezTo>
                    <a:pt x="935" y="1590"/>
                    <a:pt x="968" y="1357"/>
                    <a:pt x="1001" y="1123"/>
                  </a:cubicBezTo>
                  <a:lnTo>
                    <a:pt x="1001" y="723"/>
                  </a:lnTo>
                  <a:cubicBezTo>
                    <a:pt x="1001" y="556"/>
                    <a:pt x="968" y="389"/>
                    <a:pt x="901" y="256"/>
                  </a:cubicBezTo>
                  <a:cubicBezTo>
                    <a:pt x="835" y="123"/>
                    <a:pt x="768" y="22"/>
                    <a:pt x="701" y="22"/>
                  </a:cubicBezTo>
                  <a:cubicBezTo>
                    <a:pt x="673" y="9"/>
                    <a:pt x="646" y="1"/>
                    <a:pt x="61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8" name="Google Shape;1578;p114"/>
            <p:cNvSpPr/>
            <p:nvPr/>
          </p:nvSpPr>
          <p:spPr>
            <a:xfrm>
              <a:off x="2482775" y="2316275"/>
              <a:ext cx="23375" cy="21700"/>
            </a:xfrm>
            <a:custGeom>
              <a:rect b="b" l="l" r="r" t="t"/>
              <a:pathLst>
                <a:path extrusionOk="0" h="868" w="935">
                  <a:moveTo>
                    <a:pt x="935" y="0"/>
                  </a:moveTo>
                  <a:lnTo>
                    <a:pt x="1" y="534"/>
                  </a:lnTo>
                  <a:lnTo>
                    <a:pt x="1" y="867"/>
                  </a:lnTo>
                  <a:lnTo>
                    <a:pt x="935" y="334"/>
                  </a:lnTo>
                  <a:lnTo>
                    <a:pt x="935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9" name="Google Shape;1579;p114"/>
            <p:cNvSpPr/>
            <p:nvPr/>
          </p:nvSpPr>
          <p:spPr>
            <a:xfrm>
              <a:off x="2516125" y="2274225"/>
              <a:ext cx="25050" cy="60425"/>
            </a:xfrm>
            <a:custGeom>
              <a:rect b="b" l="l" r="r" t="t"/>
              <a:pathLst>
                <a:path extrusionOk="0" h="2417" w="1002">
                  <a:moveTo>
                    <a:pt x="582" y="393"/>
                  </a:moveTo>
                  <a:cubicBezTo>
                    <a:pt x="617" y="393"/>
                    <a:pt x="648" y="409"/>
                    <a:pt x="668" y="448"/>
                  </a:cubicBezTo>
                  <a:cubicBezTo>
                    <a:pt x="735" y="581"/>
                    <a:pt x="768" y="715"/>
                    <a:pt x="768" y="848"/>
                  </a:cubicBezTo>
                  <a:lnTo>
                    <a:pt x="768" y="1215"/>
                  </a:lnTo>
                  <a:cubicBezTo>
                    <a:pt x="768" y="1382"/>
                    <a:pt x="735" y="1582"/>
                    <a:pt x="668" y="1749"/>
                  </a:cubicBezTo>
                  <a:cubicBezTo>
                    <a:pt x="635" y="1849"/>
                    <a:pt x="568" y="1916"/>
                    <a:pt x="501" y="1982"/>
                  </a:cubicBezTo>
                  <a:cubicBezTo>
                    <a:pt x="485" y="1999"/>
                    <a:pt x="451" y="2007"/>
                    <a:pt x="418" y="2007"/>
                  </a:cubicBezTo>
                  <a:cubicBezTo>
                    <a:pt x="384" y="2007"/>
                    <a:pt x="351" y="1999"/>
                    <a:pt x="334" y="1982"/>
                  </a:cubicBezTo>
                  <a:cubicBezTo>
                    <a:pt x="268" y="1849"/>
                    <a:pt x="234" y="1682"/>
                    <a:pt x="234" y="1549"/>
                  </a:cubicBezTo>
                  <a:lnTo>
                    <a:pt x="234" y="1182"/>
                  </a:lnTo>
                  <a:cubicBezTo>
                    <a:pt x="234" y="1015"/>
                    <a:pt x="268" y="815"/>
                    <a:pt x="334" y="648"/>
                  </a:cubicBezTo>
                  <a:cubicBezTo>
                    <a:pt x="368" y="548"/>
                    <a:pt x="435" y="481"/>
                    <a:pt x="501" y="415"/>
                  </a:cubicBezTo>
                  <a:cubicBezTo>
                    <a:pt x="529" y="401"/>
                    <a:pt x="557" y="393"/>
                    <a:pt x="582" y="393"/>
                  </a:cubicBezTo>
                  <a:close/>
                  <a:moveTo>
                    <a:pt x="669" y="0"/>
                  </a:moveTo>
                  <a:cubicBezTo>
                    <a:pt x="612" y="0"/>
                    <a:pt x="548" y="24"/>
                    <a:pt x="501" y="48"/>
                  </a:cubicBezTo>
                  <a:cubicBezTo>
                    <a:pt x="334" y="181"/>
                    <a:pt x="201" y="381"/>
                    <a:pt x="134" y="581"/>
                  </a:cubicBezTo>
                  <a:cubicBezTo>
                    <a:pt x="68" y="815"/>
                    <a:pt x="1" y="1048"/>
                    <a:pt x="1" y="1315"/>
                  </a:cubicBezTo>
                  <a:lnTo>
                    <a:pt x="1" y="1682"/>
                  </a:lnTo>
                  <a:cubicBezTo>
                    <a:pt x="1" y="1849"/>
                    <a:pt x="34" y="2016"/>
                    <a:pt x="101" y="2183"/>
                  </a:cubicBezTo>
                  <a:cubicBezTo>
                    <a:pt x="134" y="2316"/>
                    <a:pt x="201" y="2383"/>
                    <a:pt x="268" y="2416"/>
                  </a:cubicBezTo>
                  <a:cubicBezTo>
                    <a:pt x="368" y="2416"/>
                    <a:pt x="435" y="2416"/>
                    <a:pt x="501" y="2383"/>
                  </a:cubicBezTo>
                  <a:cubicBezTo>
                    <a:pt x="701" y="2249"/>
                    <a:pt x="801" y="2049"/>
                    <a:pt x="868" y="1849"/>
                  </a:cubicBezTo>
                  <a:cubicBezTo>
                    <a:pt x="968" y="1615"/>
                    <a:pt x="1002" y="1349"/>
                    <a:pt x="1002" y="1115"/>
                  </a:cubicBezTo>
                  <a:lnTo>
                    <a:pt x="1002" y="715"/>
                  </a:lnTo>
                  <a:cubicBezTo>
                    <a:pt x="1002" y="548"/>
                    <a:pt x="968" y="415"/>
                    <a:pt x="902" y="248"/>
                  </a:cubicBezTo>
                  <a:cubicBezTo>
                    <a:pt x="868" y="114"/>
                    <a:pt x="801" y="48"/>
                    <a:pt x="735" y="14"/>
                  </a:cubicBezTo>
                  <a:cubicBezTo>
                    <a:pt x="715" y="5"/>
                    <a:pt x="693" y="0"/>
                    <a:pt x="669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0" name="Google Shape;1580;p114"/>
            <p:cNvSpPr/>
            <p:nvPr/>
          </p:nvSpPr>
          <p:spPr>
            <a:xfrm>
              <a:off x="2549500" y="2251425"/>
              <a:ext cx="27525" cy="65175"/>
            </a:xfrm>
            <a:custGeom>
              <a:rect b="b" l="l" r="r" t="t"/>
              <a:pathLst>
                <a:path extrusionOk="0" h="2607" w="1101">
                  <a:moveTo>
                    <a:pt x="884" y="1"/>
                  </a:moveTo>
                  <a:cubicBezTo>
                    <a:pt x="867" y="1"/>
                    <a:pt x="851" y="9"/>
                    <a:pt x="834" y="26"/>
                  </a:cubicBezTo>
                  <a:lnTo>
                    <a:pt x="134" y="459"/>
                  </a:lnTo>
                  <a:lnTo>
                    <a:pt x="134" y="1460"/>
                  </a:lnTo>
                  <a:cubicBezTo>
                    <a:pt x="134" y="1493"/>
                    <a:pt x="134" y="1527"/>
                    <a:pt x="167" y="1593"/>
                  </a:cubicBezTo>
                  <a:lnTo>
                    <a:pt x="234" y="1593"/>
                  </a:lnTo>
                  <a:cubicBezTo>
                    <a:pt x="267" y="1560"/>
                    <a:pt x="300" y="1527"/>
                    <a:pt x="300" y="1527"/>
                  </a:cubicBezTo>
                  <a:cubicBezTo>
                    <a:pt x="367" y="1393"/>
                    <a:pt x="467" y="1293"/>
                    <a:pt x="601" y="1227"/>
                  </a:cubicBezTo>
                  <a:cubicBezTo>
                    <a:pt x="617" y="1210"/>
                    <a:pt x="651" y="1202"/>
                    <a:pt x="684" y="1202"/>
                  </a:cubicBezTo>
                  <a:cubicBezTo>
                    <a:pt x="717" y="1202"/>
                    <a:pt x="751" y="1210"/>
                    <a:pt x="767" y="1227"/>
                  </a:cubicBezTo>
                  <a:cubicBezTo>
                    <a:pt x="834" y="1293"/>
                    <a:pt x="867" y="1427"/>
                    <a:pt x="834" y="1527"/>
                  </a:cubicBezTo>
                  <a:cubicBezTo>
                    <a:pt x="834" y="1627"/>
                    <a:pt x="834" y="1760"/>
                    <a:pt x="767" y="1860"/>
                  </a:cubicBezTo>
                  <a:cubicBezTo>
                    <a:pt x="701" y="1960"/>
                    <a:pt x="601" y="2060"/>
                    <a:pt x="501" y="2127"/>
                  </a:cubicBezTo>
                  <a:cubicBezTo>
                    <a:pt x="434" y="2161"/>
                    <a:pt x="367" y="2194"/>
                    <a:pt x="300" y="2194"/>
                  </a:cubicBezTo>
                  <a:lnTo>
                    <a:pt x="134" y="2194"/>
                  </a:lnTo>
                  <a:cubicBezTo>
                    <a:pt x="100" y="2227"/>
                    <a:pt x="67" y="2261"/>
                    <a:pt x="34" y="2294"/>
                  </a:cubicBezTo>
                  <a:cubicBezTo>
                    <a:pt x="34" y="2327"/>
                    <a:pt x="0" y="2394"/>
                    <a:pt x="0" y="2427"/>
                  </a:cubicBezTo>
                  <a:cubicBezTo>
                    <a:pt x="0" y="2494"/>
                    <a:pt x="34" y="2561"/>
                    <a:pt x="100" y="2594"/>
                  </a:cubicBezTo>
                  <a:cubicBezTo>
                    <a:pt x="134" y="2603"/>
                    <a:pt x="169" y="2607"/>
                    <a:pt x="206" y="2607"/>
                  </a:cubicBezTo>
                  <a:cubicBezTo>
                    <a:pt x="315" y="2607"/>
                    <a:pt x="434" y="2569"/>
                    <a:pt x="534" y="2494"/>
                  </a:cubicBezTo>
                  <a:cubicBezTo>
                    <a:pt x="701" y="2394"/>
                    <a:pt x="834" y="2227"/>
                    <a:pt x="934" y="2060"/>
                  </a:cubicBezTo>
                  <a:cubicBezTo>
                    <a:pt x="1034" y="1860"/>
                    <a:pt x="1068" y="1627"/>
                    <a:pt x="1068" y="1393"/>
                  </a:cubicBezTo>
                  <a:cubicBezTo>
                    <a:pt x="1101" y="1227"/>
                    <a:pt x="1034" y="1060"/>
                    <a:pt x="934" y="926"/>
                  </a:cubicBezTo>
                  <a:cubicBezTo>
                    <a:pt x="879" y="871"/>
                    <a:pt x="814" y="846"/>
                    <a:pt x="750" y="846"/>
                  </a:cubicBezTo>
                  <a:cubicBezTo>
                    <a:pt x="697" y="846"/>
                    <a:pt x="646" y="863"/>
                    <a:pt x="601" y="893"/>
                  </a:cubicBezTo>
                  <a:cubicBezTo>
                    <a:pt x="501" y="960"/>
                    <a:pt x="434" y="1026"/>
                    <a:pt x="367" y="1093"/>
                  </a:cubicBezTo>
                  <a:lnTo>
                    <a:pt x="367" y="693"/>
                  </a:lnTo>
                  <a:lnTo>
                    <a:pt x="834" y="393"/>
                  </a:lnTo>
                  <a:cubicBezTo>
                    <a:pt x="867" y="359"/>
                    <a:pt x="901" y="326"/>
                    <a:pt x="934" y="259"/>
                  </a:cubicBezTo>
                  <a:cubicBezTo>
                    <a:pt x="968" y="226"/>
                    <a:pt x="968" y="159"/>
                    <a:pt x="968" y="126"/>
                  </a:cubicBezTo>
                  <a:cubicBezTo>
                    <a:pt x="968" y="92"/>
                    <a:pt x="968" y="26"/>
                    <a:pt x="934" y="26"/>
                  </a:cubicBezTo>
                  <a:cubicBezTo>
                    <a:pt x="917" y="9"/>
                    <a:pt x="901" y="1"/>
                    <a:pt x="884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1" name="Google Shape;1581;p114"/>
            <p:cNvSpPr/>
            <p:nvPr/>
          </p:nvSpPr>
          <p:spPr>
            <a:xfrm>
              <a:off x="2586175" y="2256225"/>
              <a:ext cx="23375" cy="21700"/>
            </a:xfrm>
            <a:custGeom>
              <a:rect b="b" l="l" r="r" t="t"/>
              <a:pathLst>
                <a:path extrusionOk="0" h="868" w="935">
                  <a:moveTo>
                    <a:pt x="935" y="0"/>
                  </a:moveTo>
                  <a:lnTo>
                    <a:pt x="1" y="568"/>
                  </a:lnTo>
                  <a:lnTo>
                    <a:pt x="1" y="868"/>
                  </a:lnTo>
                  <a:lnTo>
                    <a:pt x="935" y="334"/>
                  </a:lnTo>
                  <a:lnTo>
                    <a:pt x="935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2" name="Google Shape;1582;p114"/>
            <p:cNvSpPr/>
            <p:nvPr/>
          </p:nvSpPr>
          <p:spPr>
            <a:xfrm>
              <a:off x="2618700" y="2214100"/>
              <a:ext cx="25875" cy="66325"/>
            </a:xfrm>
            <a:custGeom>
              <a:rect b="b" l="l" r="r" t="t"/>
              <a:pathLst>
                <a:path extrusionOk="0" h="2653" w="1035">
                  <a:moveTo>
                    <a:pt x="701" y="1"/>
                  </a:moveTo>
                  <a:cubicBezTo>
                    <a:pt x="643" y="1"/>
                    <a:pt x="585" y="18"/>
                    <a:pt x="535" y="51"/>
                  </a:cubicBezTo>
                  <a:cubicBezTo>
                    <a:pt x="434" y="118"/>
                    <a:pt x="334" y="218"/>
                    <a:pt x="268" y="284"/>
                  </a:cubicBezTo>
                  <a:cubicBezTo>
                    <a:pt x="201" y="418"/>
                    <a:pt x="134" y="518"/>
                    <a:pt x="101" y="651"/>
                  </a:cubicBezTo>
                  <a:cubicBezTo>
                    <a:pt x="68" y="751"/>
                    <a:pt x="34" y="852"/>
                    <a:pt x="34" y="952"/>
                  </a:cubicBezTo>
                  <a:cubicBezTo>
                    <a:pt x="34" y="985"/>
                    <a:pt x="34" y="1018"/>
                    <a:pt x="68" y="1052"/>
                  </a:cubicBezTo>
                  <a:lnTo>
                    <a:pt x="134" y="1052"/>
                  </a:lnTo>
                  <a:cubicBezTo>
                    <a:pt x="168" y="1018"/>
                    <a:pt x="201" y="985"/>
                    <a:pt x="201" y="985"/>
                  </a:cubicBezTo>
                  <a:cubicBezTo>
                    <a:pt x="234" y="918"/>
                    <a:pt x="234" y="885"/>
                    <a:pt x="268" y="852"/>
                  </a:cubicBezTo>
                  <a:cubicBezTo>
                    <a:pt x="268" y="785"/>
                    <a:pt x="301" y="685"/>
                    <a:pt x="334" y="618"/>
                  </a:cubicBezTo>
                  <a:cubicBezTo>
                    <a:pt x="368" y="551"/>
                    <a:pt x="434" y="451"/>
                    <a:pt x="535" y="418"/>
                  </a:cubicBezTo>
                  <a:cubicBezTo>
                    <a:pt x="568" y="401"/>
                    <a:pt x="601" y="393"/>
                    <a:pt x="630" y="393"/>
                  </a:cubicBezTo>
                  <a:cubicBezTo>
                    <a:pt x="660" y="393"/>
                    <a:pt x="685" y="401"/>
                    <a:pt x="701" y="418"/>
                  </a:cubicBezTo>
                  <a:cubicBezTo>
                    <a:pt x="768" y="451"/>
                    <a:pt x="801" y="518"/>
                    <a:pt x="801" y="585"/>
                  </a:cubicBezTo>
                  <a:cubicBezTo>
                    <a:pt x="768" y="685"/>
                    <a:pt x="768" y="751"/>
                    <a:pt x="735" y="852"/>
                  </a:cubicBezTo>
                  <a:cubicBezTo>
                    <a:pt x="635" y="1052"/>
                    <a:pt x="401" y="1519"/>
                    <a:pt x="1" y="2286"/>
                  </a:cubicBezTo>
                  <a:lnTo>
                    <a:pt x="1" y="2653"/>
                  </a:lnTo>
                  <a:lnTo>
                    <a:pt x="1002" y="2052"/>
                  </a:lnTo>
                  <a:lnTo>
                    <a:pt x="1002" y="1886"/>
                  </a:lnTo>
                  <a:cubicBezTo>
                    <a:pt x="1035" y="1819"/>
                    <a:pt x="1002" y="1752"/>
                    <a:pt x="1002" y="1719"/>
                  </a:cubicBezTo>
                  <a:lnTo>
                    <a:pt x="901" y="1719"/>
                  </a:lnTo>
                  <a:cubicBezTo>
                    <a:pt x="868" y="1719"/>
                    <a:pt x="835" y="1752"/>
                    <a:pt x="835" y="1819"/>
                  </a:cubicBezTo>
                  <a:lnTo>
                    <a:pt x="334" y="2086"/>
                  </a:lnTo>
                  <a:cubicBezTo>
                    <a:pt x="568" y="1652"/>
                    <a:pt x="701" y="1385"/>
                    <a:pt x="801" y="1218"/>
                  </a:cubicBezTo>
                  <a:cubicBezTo>
                    <a:pt x="868" y="1085"/>
                    <a:pt x="935" y="918"/>
                    <a:pt x="968" y="751"/>
                  </a:cubicBezTo>
                  <a:cubicBezTo>
                    <a:pt x="1002" y="685"/>
                    <a:pt x="1002" y="585"/>
                    <a:pt x="1002" y="485"/>
                  </a:cubicBezTo>
                  <a:cubicBezTo>
                    <a:pt x="1035" y="318"/>
                    <a:pt x="968" y="184"/>
                    <a:pt x="868" y="51"/>
                  </a:cubicBezTo>
                  <a:cubicBezTo>
                    <a:pt x="818" y="18"/>
                    <a:pt x="760" y="1"/>
                    <a:pt x="701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3" name="Google Shape;1583;p114"/>
            <p:cNvSpPr/>
            <p:nvPr/>
          </p:nvSpPr>
          <p:spPr>
            <a:xfrm>
              <a:off x="2654575" y="2194175"/>
              <a:ext cx="25025" cy="60400"/>
            </a:xfrm>
            <a:custGeom>
              <a:rect b="b" l="l" r="r" t="t"/>
              <a:pathLst>
                <a:path extrusionOk="0" h="2416" w="1001">
                  <a:moveTo>
                    <a:pt x="558" y="400"/>
                  </a:moveTo>
                  <a:cubicBezTo>
                    <a:pt x="603" y="400"/>
                    <a:pt x="644" y="424"/>
                    <a:pt x="667" y="448"/>
                  </a:cubicBezTo>
                  <a:cubicBezTo>
                    <a:pt x="734" y="581"/>
                    <a:pt x="767" y="715"/>
                    <a:pt x="767" y="881"/>
                  </a:cubicBezTo>
                  <a:lnTo>
                    <a:pt x="767" y="1282"/>
                  </a:lnTo>
                  <a:cubicBezTo>
                    <a:pt x="767" y="1448"/>
                    <a:pt x="734" y="1649"/>
                    <a:pt x="667" y="1815"/>
                  </a:cubicBezTo>
                  <a:cubicBezTo>
                    <a:pt x="634" y="1915"/>
                    <a:pt x="567" y="1982"/>
                    <a:pt x="501" y="2049"/>
                  </a:cubicBezTo>
                  <a:cubicBezTo>
                    <a:pt x="473" y="2063"/>
                    <a:pt x="445" y="2071"/>
                    <a:pt x="420" y="2071"/>
                  </a:cubicBezTo>
                  <a:cubicBezTo>
                    <a:pt x="384" y="2071"/>
                    <a:pt x="353" y="2055"/>
                    <a:pt x="334" y="2015"/>
                  </a:cubicBezTo>
                  <a:cubicBezTo>
                    <a:pt x="267" y="1882"/>
                    <a:pt x="200" y="1749"/>
                    <a:pt x="234" y="1582"/>
                  </a:cubicBezTo>
                  <a:lnTo>
                    <a:pt x="234" y="1215"/>
                  </a:lnTo>
                  <a:cubicBezTo>
                    <a:pt x="234" y="1015"/>
                    <a:pt x="267" y="815"/>
                    <a:pt x="334" y="648"/>
                  </a:cubicBezTo>
                  <a:cubicBezTo>
                    <a:pt x="334" y="548"/>
                    <a:pt x="400" y="481"/>
                    <a:pt x="501" y="414"/>
                  </a:cubicBezTo>
                  <a:cubicBezTo>
                    <a:pt x="520" y="405"/>
                    <a:pt x="540" y="400"/>
                    <a:pt x="558" y="400"/>
                  </a:cubicBezTo>
                  <a:close/>
                  <a:moveTo>
                    <a:pt x="654" y="0"/>
                  </a:moveTo>
                  <a:cubicBezTo>
                    <a:pt x="595" y="0"/>
                    <a:pt x="548" y="24"/>
                    <a:pt x="501" y="47"/>
                  </a:cubicBezTo>
                  <a:cubicBezTo>
                    <a:pt x="300" y="181"/>
                    <a:pt x="167" y="381"/>
                    <a:pt x="134" y="581"/>
                  </a:cubicBezTo>
                  <a:cubicBezTo>
                    <a:pt x="34" y="815"/>
                    <a:pt x="0" y="1048"/>
                    <a:pt x="0" y="1315"/>
                  </a:cubicBezTo>
                  <a:lnTo>
                    <a:pt x="0" y="1682"/>
                  </a:lnTo>
                  <a:cubicBezTo>
                    <a:pt x="0" y="1849"/>
                    <a:pt x="34" y="2015"/>
                    <a:pt x="67" y="2182"/>
                  </a:cubicBezTo>
                  <a:cubicBezTo>
                    <a:pt x="100" y="2282"/>
                    <a:pt x="167" y="2349"/>
                    <a:pt x="267" y="2416"/>
                  </a:cubicBezTo>
                  <a:cubicBezTo>
                    <a:pt x="334" y="2416"/>
                    <a:pt x="434" y="2416"/>
                    <a:pt x="501" y="2382"/>
                  </a:cubicBezTo>
                  <a:cubicBezTo>
                    <a:pt x="667" y="2249"/>
                    <a:pt x="801" y="2049"/>
                    <a:pt x="867" y="1849"/>
                  </a:cubicBezTo>
                  <a:cubicBezTo>
                    <a:pt x="934" y="1615"/>
                    <a:pt x="968" y="1382"/>
                    <a:pt x="1001" y="1115"/>
                  </a:cubicBezTo>
                  <a:lnTo>
                    <a:pt x="1001" y="748"/>
                  </a:lnTo>
                  <a:cubicBezTo>
                    <a:pt x="1001" y="581"/>
                    <a:pt x="968" y="414"/>
                    <a:pt x="901" y="248"/>
                  </a:cubicBezTo>
                  <a:cubicBezTo>
                    <a:pt x="834" y="114"/>
                    <a:pt x="767" y="47"/>
                    <a:pt x="734" y="14"/>
                  </a:cubicBezTo>
                  <a:cubicBezTo>
                    <a:pt x="705" y="4"/>
                    <a:pt x="678" y="0"/>
                    <a:pt x="654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4" name="Google Shape;1584;p114"/>
            <p:cNvSpPr/>
            <p:nvPr/>
          </p:nvSpPr>
          <p:spPr>
            <a:xfrm>
              <a:off x="2682925" y="2175550"/>
              <a:ext cx="32550" cy="49850"/>
            </a:xfrm>
            <a:custGeom>
              <a:rect b="b" l="l" r="r" t="t"/>
              <a:pathLst>
                <a:path extrusionOk="0" h="1994" w="1302">
                  <a:moveTo>
                    <a:pt x="1247" y="0"/>
                  </a:moveTo>
                  <a:cubicBezTo>
                    <a:pt x="1235" y="0"/>
                    <a:pt x="1218" y="8"/>
                    <a:pt x="1201" y="25"/>
                  </a:cubicBezTo>
                  <a:cubicBezTo>
                    <a:pt x="1168" y="25"/>
                    <a:pt x="1134" y="59"/>
                    <a:pt x="1101" y="125"/>
                  </a:cubicBezTo>
                  <a:lnTo>
                    <a:pt x="0" y="1693"/>
                  </a:lnTo>
                  <a:lnTo>
                    <a:pt x="1101" y="1993"/>
                  </a:lnTo>
                  <a:lnTo>
                    <a:pt x="1201" y="1993"/>
                  </a:lnTo>
                  <a:cubicBezTo>
                    <a:pt x="1235" y="1960"/>
                    <a:pt x="1268" y="1927"/>
                    <a:pt x="1268" y="1893"/>
                  </a:cubicBezTo>
                  <a:cubicBezTo>
                    <a:pt x="1301" y="1826"/>
                    <a:pt x="1301" y="1793"/>
                    <a:pt x="1301" y="1726"/>
                  </a:cubicBezTo>
                  <a:cubicBezTo>
                    <a:pt x="1301" y="1726"/>
                    <a:pt x="1301" y="1693"/>
                    <a:pt x="1301" y="1660"/>
                  </a:cubicBezTo>
                  <a:cubicBezTo>
                    <a:pt x="1301" y="1626"/>
                    <a:pt x="1268" y="1626"/>
                    <a:pt x="1235" y="1626"/>
                  </a:cubicBezTo>
                  <a:lnTo>
                    <a:pt x="501" y="1426"/>
                  </a:lnTo>
                  <a:lnTo>
                    <a:pt x="1235" y="359"/>
                  </a:lnTo>
                  <a:cubicBezTo>
                    <a:pt x="1268" y="325"/>
                    <a:pt x="1301" y="259"/>
                    <a:pt x="1301" y="225"/>
                  </a:cubicBezTo>
                  <a:cubicBezTo>
                    <a:pt x="1301" y="192"/>
                    <a:pt x="1301" y="159"/>
                    <a:pt x="1301" y="125"/>
                  </a:cubicBezTo>
                  <a:cubicBezTo>
                    <a:pt x="1301" y="92"/>
                    <a:pt x="1301" y="59"/>
                    <a:pt x="1268" y="25"/>
                  </a:cubicBezTo>
                  <a:cubicBezTo>
                    <a:pt x="1268" y="8"/>
                    <a:pt x="1260" y="0"/>
                    <a:pt x="1247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5" name="Google Shape;1585;p114"/>
            <p:cNvSpPr/>
            <p:nvPr/>
          </p:nvSpPr>
          <p:spPr>
            <a:xfrm>
              <a:off x="2723775" y="2144675"/>
              <a:ext cx="24225" cy="83225"/>
            </a:xfrm>
            <a:custGeom>
              <a:rect b="b" l="l" r="r" t="t"/>
              <a:pathLst>
                <a:path extrusionOk="0" h="3329" w="969">
                  <a:moveTo>
                    <a:pt x="914" y="1"/>
                  </a:moveTo>
                  <a:cubicBezTo>
                    <a:pt x="901" y="1"/>
                    <a:pt x="885" y="9"/>
                    <a:pt x="868" y="26"/>
                  </a:cubicBezTo>
                  <a:cubicBezTo>
                    <a:pt x="835" y="59"/>
                    <a:pt x="801" y="59"/>
                    <a:pt x="801" y="93"/>
                  </a:cubicBezTo>
                  <a:cubicBezTo>
                    <a:pt x="768" y="159"/>
                    <a:pt x="768" y="193"/>
                    <a:pt x="735" y="259"/>
                  </a:cubicBezTo>
                  <a:lnTo>
                    <a:pt x="34" y="3095"/>
                  </a:lnTo>
                  <a:cubicBezTo>
                    <a:pt x="1" y="3128"/>
                    <a:pt x="1" y="3162"/>
                    <a:pt x="1" y="3228"/>
                  </a:cubicBezTo>
                  <a:cubicBezTo>
                    <a:pt x="1" y="3262"/>
                    <a:pt x="1" y="3295"/>
                    <a:pt x="34" y="3328"/>
                  </a:cubicBezTo>
                  <a:lnTo>
                    <a:pt x="101" y="3328"/>
                  </a:lnTo>
                  <a:cubicBezTo>
                    <a:pt x="134" y="3295"/>
                    <a:pt x="168" y="3295"/>
                    <a:pt x="168" y="3262"/>
                  </a:cubicBezTo>
                  <a:cubicBezTo>
                    <a:pt x="201" y="3195"/>
                    <a:pt x="201" y="3162"/>
                    <a:pt x="234" y="3095"/>
                  </a:cubicBezTo>
                  <a:lnTo>
                    <a:pt x="968" y="259"/>
                  </a:lnTo>
                  <a:cubicBezTo>
                    <a:pt x="968" y="226"/>
                    <a:pt x="968" y="159"/>
                    <a:pt x="968" y="126"/>
                  </a:cubicBezTo>
                  <a:cubicBezTo>
                    <a:pt x="968" y="93"/>
                    <a:pt x="968" y="59"/>
                    <a:pt x="935" y="26"/>
                  </a:cubicBezTo>
                  <a:cubicBezTo>
                    <a:pt x="935" y="9"/>
                    <a:pt x="926" y="1"/>
                    <a:pt x="914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6" name="Google Shape;1586;p114"/>
            <p:cNvSpPr/>
            <p:nvPr/>
          </p:nvSpPr>
          <p:spPr>
            <a:xfrm>
              <a:off x="2757150" y="2135300"/>
              <a:ext cx="26700" cy="63400"/>
            </a:xfrm>
            <a:custGeom>
              <a:rect b="b" l="l" r="r" t="t"/>
              <a:pathLst>
                <a:path extrusionOk="0" h="2536" w="1068">
                  <a:moveTo>
                    <a:pt x="634" y="1"/>
                  </a:moveTo>
                  <a:lnTo>
                    <a:pt x="234" y="234"/>
                  </a:lnTo>
                  <a:cubicBezTo>
                    <a:pt x="200" y="268"/>
                    <a:pt x="134" y="301"/>
                    <a:pt x="134" y="334"/>
                  </a:cubicBezTo>
                  <a:cubicBezTo>
                    <a:pt x="100" y="401"/>
                    <a:pt x="100" y="434"/>
                    <a:pt x="67" y="501"/>
                  </a:cubicBezTo>
                  <a:cubicBezTo>
                    <a:pt x="67" y="534"/>
                    <a:pt x="100" y="568"/>
                    <a:pt x="134" y="601"/>
                  </a:cubicBezTo>
                  <a:cubicBezTo>
                    <a:pt x="134" y="618"/>
                    <a:pt x="150" y="626"/>
                    <a:pt x="171" y="626"/>
                  </a:cubicBezTo>
                  <a:cubicBezTo>
                    <a:pt x="192" y="626"/>
                    <a:pt x="217" y="618"/>
                    <a:pt x="234" y="601"/>
                  </a:cubicBezTo>
                  <a:lnTo>
                    <a:pt x="434" y="501"/>
                  </a:lnTo>
                  <a:lnTo>
                    <a:pt x="434" y="2002"/>
                  </a:lnTo>
                  <a:lnTo>
                    <a:pt x="134" y="2169"/>
                  </a:lnTo>
                  <a:cubicBezTo>
                    <a:pt x="100" y="2169"/>
                    <a:pt x="67" y="2236"/>
                    <a:pt x="33" y="2269"/>
                  </a:cubicBezTo>
                  <a:cubicBezTo>
                    <a:pt x="0" y="2302"/>
                    <a:pt x="0" y="2369"/>
                    <a:pt x="0" y="2402"/>
                  </a:cubicBezTo>
                  <a:cubicBezTo>
                    <a:pt x="0" y="2469"/>
                    <a:pt x="0" y="2502"/>
                    <a:pt x="33" y="2536"/>
                  </a:cubicBezTo>
                  <a:cubicBezTo>
                    <a:pt x="67" y="2536"/>
                    <a:pt x="100" y="2536"/>
                    <a:pt x="134" y="2502"/>
                  </a:cubicBezTo>
                  <a:lnTo>
                    <a:pt x="934" y="2069"/>
                  </a:lnTo>
                  <a:cubicBezTo>
                    <a:pt x="967" y="2035"/>
                    <a:pt x="1001" y="2002"/>
                    <a:pt x="1034" y="1969"/>
                  </a:cubicBezTo>
                  <a:cubicBezTo>
                    <a:pt x="1068" y="1902"/>
                    <a:pt x="1068" y="1869"/>
                    <a:pt x="1068" y="1802"/>
                  </a:cubicBezTo>
                  <a:cubicBezTo>
                    <a:pt x="1068" y="1769"/>
                    <a:pt x="1068" y="1735"/>
                    <a:pt x="1034" y="1702"/>
                  </a:cubicBezTo>
                  <a:cubicBezTo>
                    <a:pt x="1017" y="1685"/>
                    <a:pt x="1001" y="1677"/>
                    <a:pt x="984" y="1677"/>
                  </a:cubicBezTo>
                  <a:cubicBezTo>
                    <a:pt x="967" y="1677"/>
                    <a:pt x="951" y="1685"/>
                    <a:pt x="934" y="1702"/>
                  </a:cubicBezTo>
                  <a:lnTo>
                    <a:pt x="634" y="1869"/>
                  </a:lnTo>
                  <a:lnTo>
                    <a:pt x="634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7" name="Google Shape;1587;p114"/>
            <p:cNvSpPr/>
            <p:nvPr/>
          </p:nvSpPr>
          <p:spPr>
            <a:xfrm>
              <a:off x="2790500" y="2130625"/>
              <a:ext cx="30050" cy="46825"/>
            </a:xfrm>
            <a:custGeom>
              <a:rect b="b" l="l" r="r" t="t"/>
              <a:pathLst>
                <a:path extrusionOk="0" h="1873" w="1202">
                  <a:moveTo>
                    <a:pt x="801" y="922"/>
                  </a:moveTo>
                  <a:lnTo>
                    <a:pt x="801" y="1088"/>
                  </a:lnTo>
                  <a:cubicBezTo>
                    <a:pt x="734" y="1155"/>
                    <a:pt x="668" y="1255"/>
                    <a:pt x="601" y="1322"/>
                  </a:cubicBezTo>
                  <a:cubicBezTo>
                    <a:pt x="534" y="1389"/>
                    <a:pt x="467" y="1422"/>
                    <a:pt x="401" y="1489"/>
                  </a:cubicBezTo>
                  <a:cubicBezTo>
                    <a:pt x="367" y="1522"/>
                    <a:pt x="301" y="1522"/>
                    <a:pt x="267" y="1522"/>
                  </a:cubicBezTo>
                  <a:cubicBezTo>
                    <a:pt x="234" y="1489"/>
                    <a:pt x="234" y="1489"/>
                    <a:pt x="234" y="1455"/>
                  </a:cubicBezTo>
                  <a:cubicBezTo>
                    <a:pt x="234" y="1389"/>
                    <a:pt x="267" y="1322"/>
                    <a:pt x="301" y="1288"/>
                  </a:cubicBezTo>
                  <a:cubicBezTo>
                    <a:pt x="367" y="1188"/>
                    <a:pt x="434" y="1088"/>
                    <a:pt x="534" y="1022"/>
                  </a:cubicBezTo>
                  <a:cubicBezTo>
                    <a:pt x="601" y="988"/>
                    <a:pt x="701" y="955"/>
                    <a:pt x="801" y="922"/>
                  </a:cubicBezTo>
                  <a:close/>
                  <a:moveTo>
                    <a:pt x="804" y="1"/>
                  </a:moveTo>
                  <a:cubicBezTo>
                    <a:pt x="737" y="1"/>
                    <a:pt x="652" y="24"/>
                    <a:pt x="567" y="88"/>
                  </a:cubicBezTo>
                  <a:cubicBezTo>
                    <a:pt x="501" y="121"/>
                    <a:pt x="467" y="154"/>
                    <a:pt x="401" y="188"/>
                  </a:cubicBezTo>
                  <a:cubicBezTo>
                    <a:pt x="367" y="221"/>
                    <a:pt x="301" y="288"/>
                    <a:pt x="234" y="354"/>
                  </a:cubicBezTo>
                  <a:cubicBezTo>
                    <a:pt x="201" y="354"/>
                    <a:pt x="167" y="388"/>
                    <a:pt x="167" y="455"/>
                  </a:cubicBezTo>
                  <a:cubicBezTo>
                    <a:pt x="134" y="455"/>
                    <a:pt x="134" y="488"/>
                    <a:pt x="134" y="521"/>
                  </a:cubicBezTo>
                  <a:cubicBezTo>
                    <a:pt x="134" y="521"/>
                    <a:pt x="134" y="555"/>
                    <a:pt x="134" y="588"/>
                  </a:cubicBezTo>
                  <a:cubicBezTo>
                    <a:pt x="134" y="621"/>
                    <a:pt x="134" y="655"/>
                    <a:pt x="167" y="688"/>
                  </a:cubicBezTo>
                  <a:lnTo>
                    <a:pt x="234" y="688"/>
                  </a:lnTo>
                  <a:cubicBezTo>
                    <a:pt x="267" y="688"/>
                    <a:pt x="301" y="655"/>
                    <a:pt x="334" y="621"/>
                  </a:cubicBezTo>
                  <a:cubicBezTo>
                    <a:pt x="401" y="555"/>
                    <a:pt x="501" y="488"/>
                    <a:pt x="567" y="421"/>
                  </a:cubicBezTo>
                  <a:cubicBezTo>
                    <a:pt x="668" y="354"/>
                    <a:pt x="734" y="354"/>
                    <a:pt x="768" y="354"/>
                  </a:cubicBezTo>
                  <a:cubicBezTo>
                    <a:pt x="801" y="388"/>
                    <a:pt x="801" y="421"/>
                    <a:pt x="801" y="488"/>
                  </a:cubicBezTo>
                  <a:lnTo>
                    <a:pt x="801" y="555"/>
                  </a:lnTo>
                  <a:cubicBezTo>
                    <a:pt x="701" y="588"/>
                    <a:pt x="634" y="621"/>
                    <a:pt x="567" y="655"/>
                  </a:cubicBezTo>
                  <a:cubicBezTo>
                    <a:pt x="401" y="755"/>
                    <a:pt x="234" y="888"/>
                    <a:pt x="134" y="1088"/>
                  </a:cubicBezTo>
                  <a:cubicBezTo>
                    <a:pt x="67" y="1222"/>
                    <a:pt x="0" y="1389"/>
                    <a:pt x="0" y="1555"/>
                  </a:cubicBezTo>
                  <a:cubicBezTo>
                    <a:pt x="0" y="1655"/>
                    <a:pt x="34" y="1755"/>
                    <a:pt x="100" y="1822"/>
                  </a:cubicBezTo>
                  <a:cubicBezTo>
                    <a:pt x="150" y="1856"/>
                    <a:pt x="209" y="1872"/>
                    <a:pt x="263" y="1872"/>
                  </a:cubicBezTo>
                  <a:cubicBezTo>
                    <a:pt x="317" y="1872"/>
                    <a:pt x="367" y="1856"/>
                    <a:pt x="401" y="1822"/>
                  </a:cubicBezTo>
                  <a:cubicBezTo>
                    <a:pt x="467" y="1789"/>
                    <a:pt x="534" y="1722"/>
                    <a:pt x="601" y="1689"/>
                  </a:cubicBezTo>
                  <a:cubicBezTo>
                    <a:pt x="668" y="1622"/>
                    <a:pt x="734" y="1555"/>
                    <a:pt x="801" y="1489"/>
                  </a:cubicBezTo>
                  <a:lnTo>
                    <a:pt x="801" y="1555"/>
                  </a:lnTo>
                  <a:lnTo>
                    <a:pt x="1068" y="1422"/>
                  </a:lnTo>
                  <a:cubicBezTo>
                    <a:pt x="1101" y="1389"/>
                    <a:pt x="1135" y="1355"/>
                    <a:pt x="1168" y="1288"/>
                  </a:cubicBezTo>
                  <a:cubicBezTo>
                    <a:pt x="1201" y="1255"/>
                    <a:pt x="1201" y="1188"/>
                    <a:pt x="1201" y="1155"/>
                  </a:cubicBezTo>
                  <a:cubicBezTo>
                    <a:pt x="1201" y="1122"/>
                    <a:pt x="1201" y="1055"/>
                    <a:pt x="1168" y="1055"/>
                  </a:cubicBezTo>
                  <a:cubicBezTo>
                    <a:pt x="1151" y="1022"/>
                    <a:pt x="1135" y="1005"/>
                    <a:pt x="1118" y="1005"/>
                  </a:cubicBezTo>
                  <a:cubicBezTo>
                    <a:pt x="1101" y="1005"/>
                    <a:pt x="1084" y="1022"/>
                    <a:pt x="1068" y="1055"/>
                  </a:cubicBezTo>
                  <a:lnTo>
                    <a:pt x="1001" y="1055"/>
                  </a:lnTo>
                  <a:lnTo>
                    <a:pt x="1001" y="354"/>
                  </a:lnTo>
                  <a:cubicBezTo>
                    <a:pt x="1001" y="188"/>
                    <a:pt x="968" y="88"/>
                    <a:pt x="901" y="21"/>
                  </a:cubicBezTo>
                  <a:cubicBezTo>
                    <a:pt x="877" y="9"/>
                    <a:pt x="843" y="1"/>
                    <a:pt x="804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8" name="Google Shape;1588;p114"/>
            <p:cNvSpPr/>
            <p:nvPr/>
          </p:nvSpPr>
          <p:spPr>
            <a:xfrm>
              <a:off x="2826350" y="2108825"/>
              <a:ext cx="25875" cy="49850"/>
            </a:xfrm>
            <a:custGeom>
              <a:rect b="b" l="l" r="r" t="t"/>
              <a:pathLst>
                <a:path extrusionOk="0" h="1994" w="1035">
                  <a:moveTo>
                    <a:pt x="918" y="1"/>
                  </a:moveTo>
                  <a:cubicBezTo>
                    <a:pt x="901" y="1"/>
                    <a:pt x="885" y="9"/>
                    <a:pt x="868" y="26"/>
                  </a:cubicBezTo>
                  <a:lnTo>
                    <a:pt x="835" y="59"/>
                  </a:lnTo>
                  <a:cubicBezTo>
                    <a:pt x="835" y="59"/>
                    <a:pt x="801" y="92"/>
                    <a:pt x="801" y="126"/>
                  </a:cubicBezTo>
                  <a:cubicBezTo>
                    <a:pt x="785" y="109"/>
                    <a:pt x="760" y="101"/>
                    <a:pt x="735" y="101"/>
                  </a:cubicBezTo>
                  <a:cubicBezTo>
                    <a:pt x="710" y="101"/>
                    <a:pt x="685" y="109"/>
                    <a:pt x="668" y="126"/>
                  </a:cubicBezTo>
                  <a:cubicBezTo>
                    <a:pt x="601" y="126"/>
                    <a:pt x="568" y="159"/>
                    <a:pt x="501" y="159"/>
                  </a:cubicBezTo>
                  <a:cubicBezTo>
                    <a:pt x="368" y="259"/>
                    <a:pt x="234" y="393"/>
                    <a:pt x="134" y="559"/>
                  </a:cubicBezTo>
                  <a:cubicBezTo>
                    <a:pt x="67" y="659"/>
                    <a:pt x="34" y="793"/>
                    <a:pt x="34" y="926"/>
                  </a:cubicBezTo>
                  <a:cubicBezTo>
                    <a:pt x="34" y="1026"/>
                    <a:pt x="67" y="1126"/>
                    <a:pt x="134" y="1193"/>
                  </a:cubicBezTo>
                  <a:cubicBezTo>
                    <a:pt x="159" y="1205"/>
                    <a:pt x="192" y="1213"/>
                    <a:pt x="233" y="1213"/>
                  </a:cubicBezTo>
                  <a:cubicBezTo>
                    <a:pt x="303" y="1213"/>
                    <a:pt x="395" y="1190"/>
                    <a:pt x="501" y="1126"/>
                  </a:cubicBezTo>
                  <a:cubicBezTo>
                    <a:pt x="568" y="1093"/>
                    <a:pt x="668" y="1093"/>
                    <a:pt x="735" y="1060"/>
                  </a:cubicBezTo>
                  <a:cubicBezTo>
                    <a:pt x="801" y="1093"/>
                    <a:pt x="801" y="1093"/>
                    <a:pt x="801" y="1160"/>
                  </a:cubicBezTo>
                  <a:cubicBezTo>
                    <a:pt x="801" y="1193"/>
                    <a:pt x="768" y="1226"/>
                    <a:pt x="768" y="1260"/>
                  </a:cubicBezTo>
                  <a:cubicBezTo>
                    <a:pt x="701" y="1360"/>
                    <a:pt x="601" y="1427"/>
                    <a:pt x="501" y="1460"/>
                  </a:cubicBezTo>
                  <a:cubicBezTo>
                    <a:pt x="468" y="1493"/>
                    <a:pt x="401" y="1527"/>
                    <a:pt x="334" y="1527"/>
                  </a:cubicBezTo>
                  <a:cubicBezTo>
                    <a:pt x="301" y="1527"/>
                    <a:pt x="268" y="1527"/>
                    <a:pt x="234" y="1493"/>
                  </a:cubicBezTo>
                  <a:cubicBezTo>
                    <a:pt x="234" y="1460"/>
                    <a:pt x="201" y="1427"/>
                    <a:pt x="168" y="1393"/>
                  </a:cubicBezTo>
                  <a:lnTo>
                    <a:pt x="101" y="1393"/>
                  </a:lnTo>
                  <a:cubicBezTo>
                    <a:pt x="67" y="1427"/>
                    <a:pt x="34" y="1460"/>
                    <a:pt x="34" y="1493"/>
                  </a:cubicBezTo>
                  <a:cubicBezTo>
                    <a:pt x="1" y="1560"/>
                    <a:pt x="1" y="1627"/>
                    <a:pt x="1" y="1693"/>
                  </a:cubicBezTo>
                  <a:lnTo>
                    <a:pt x="1" y="1827"/>
                  </a:lnTo>
                  <a:cubicBezTo>
                    <a:pt x="1" y="1894"/>
                    <a:pt x="1" y="1927"/>
                    <a:pt x="34" y="1994"/>
                  </a:cubicBezTo>
                  <a:lnTo>
                    <a:pt x="101" y="1994"/>
                  </a:lnTo>
                  <a:lnTo>
                    <a:pt x="168" y="1960"/>
                  </a:lnTo>
                  <a:cubicBezTo>
                    <a:pt x="168" y="1927"/>
                    <a:pt x="168" y="1894"/>
                    <a:pt x="201" y="1894"/>
                  </a:cubicBezTo>
                  <a:lnTo>
                    <a:pt x="334" y="1894"/>
                  </a:lnTo>
                  <a:cubicBezTo>
                    <a:pt x="401" y="1860"/>
                    <a:pt x="468" y="1860"/>
                    <a:pt x="534" y="1827"/>
                  </a:cubicBezTo>
                  <a:cubicBezTo>
                    <a:pt x="701" y="1727"/>
                    <a:pt x="835" y="1560"/>
                    <a:pt x="935" y="1393"/>
                  </a:cubicBezTo>
                  <a:cubicBezTo>
                    <a:pt x="1001" y="1293"/>
                    <a:pt x="1035" y="1160"/>
                    <a:pt x="1035" y="1026"/>
                  </a:cubicBezTo>
                  <a:cubicBezTo>
                    <a:pt x="1035" y="926"/>
                    <a:pt x="1035" y="860"/>
                    <a:pt x="1001" y="793"/>
                  </a:cubicBezTo>
                  <a:cubicBezTo>
                    <a:pt x="953" y="744"/>
                    <a:pt x="904" y="713"/>
                    <a:pt x="855" y="713"/>
                  </a:cubicBezTo>
                  <a:cubicBezTo>
                    <a:pt x="837" y="713"/>
                    <a:pt x="819" y="717"/>
                    <a:pt x="801" y="726"/>
                  </a:cubicBezTo>
                  <a:cubicBezTo>
                    <a:pt x="701" y="726"/>
                    <a:pt x="601" y="759"/>
                    <a:pt x="501" y="793"/>
                  </a:cubicBezTo>
                  <a:cubicBezTo>
                    <a:pt x="434" y="826"/>
                    <a:pt x="401" y="826"/>
                    <a:pt x="334" y="826"/>
                  </a:cubicBezTo>
                  <a:cubicBezTo>
                    <a:pt x="268" y="826"/>
                    <a:pt x="268" y="826"/>
                    <a:pt x="268" y="793"/>
                  </a:cubicBezTo>
                  <a:cubicBezTo>
                    <a:pt x="301" y="759"/>
                    <a:pt x="301" y="726"/>
                    <a:pt x="334" y="693"/>
                  </a:cubicBezTo>
                  <a:cubicBezTo>
                    <a:pt x="368" y="626"/>
                    <a:pt x="434" y="559"/>
                    <a:pt x="534" y="526"/>
                  </a:cubicBezTo>
                  <a:cubicBezTo>
                    <a:pt x="568" y="493"/>
                    <a:pt x="601" y="459"/>
                    <a:pt x="668" y="459"/>
                  </a:cubicBezTo>
                  <a:lnTo>
                    <a:pt x="768" y="459"/>
                  </a:lnTo>
                  <a:cubicBezTo>
                    <a:pt x="768" y="493"/>
                    <a:pt x="768" y="526"/>
                    <a:pt x="801" y="559"/>
                  </a:cubicBezTo>
                  <a:cubicBezTo>
                    <a:pt x="818" y="576"/>
                    <a:pt x="835" y="584"/>
                    <a:pt x="851" y="584"/>
                  </a:cubicBezTo>
                  <a:cubicBezTo>
                    <a:pt x="868" y="584"/>
                    <a:pt x="885" y="576"/>
                    <a:pt x="901" y="559"/>
                  </a:cubicBezTo>
                  <a:cubicBezTo>
                    <a:pt x="935" y="526"/>
                    <a:pt x="968" y="493"/>
                    <a:pt x="968" y="426"/>
                  </a:cubicBezTo>
                  <a:cubicBezTo>
                    <a:pt x="1001" y="393"/>
                    <a:pt x="1001" y="326"/>
                    <a:pt x="968" y="259"/>
                  </a:cubicBezTo>
                  <a:lnTo>
                    <a:pt x="968" y="192"/>
                  </a:lnTo>
                  <a:cubicBezTo>
                    <a:pt x="1001" y="126"/>
                    <a:pt x="968" y="59"/>
                    <a:pt x="968" y="26"/>
                  </a:cubicBezTo>
                  <a:cubicBezTo>
                    <a:pt x="951" y="9"/>
                    <a:pt x="935" y="1"/>
                    <a:pt x="91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9" name="Google Shape;1589;p114"/>
            <p:cNvSpPr/>
            <p:nvPr/>
          </p:nvSpPr>
          <p:spPr>
            <a:xfrm>
              <a:off x="2861375" y="2081300"/>
              <a:ext cx="29225" cy="52425"/>
            </a:xfrm>
            <a:custGeom>
              <a:rect b="b" l="l" r="r" t="t"/>
              <a:pathLst>
                <a:path extrusionOk="0" h="2097" w="1169">
                  <a:moveTo>
                    <a:pt x="384" y="1"/>
                  </a:moveTo>
                  <a:cubicBezTo>
                    <a:pt x="368" y="1"/>
                    <a:pt x="351" y="9"/>
                    <a:pt x="334" y="26"/>
                  </a:cubicBezTo>
                  <a:cubicBezTo>
                    <a:pt x="301" y="59"/>
                    <a:pt x="268" y="93"/>
                    <a:pt x="268" y="126"/>
                  </a:cubicBezTo>
                  <a:cubicBezTo>
                    <a:pt x="234" y="193"/>
                    <a:pt x="234" y="259"/>
                    <a:pt x="234" y="326"/>
                  </a:cubicBezTo>
                  <a:lnTo>
                    <a:pt x="234" y="626"/>
                  </a:lnTo>
                  <a:lnTo>
                    <a:pt x="134" y="693"/>
                  </a:lnTo>
                  <a:cubicBezTo>
                    <a:pt x="101" y="726"/>
                    <a:pt x="67" y="760"/>
                    <a:pt x="34" y="793"/>
                  </a:cubicBezTo>
                  <a:cubicBezTo>
                    <a:pt x="1" y="860"/>
                    <a:pt x="1" y="893"/>
                    <a:pt x="1" y="960"/>
                  </a:cubicBezTo>
                  <a:cubicBezTo>
                    <a:pt x="1" y="993"/>
                    <a:pt x="1" y="1027"/>
                    <a:pt x="34" y="1060"/>
                  </a:cubicBezTo>
                  <a:cubicBezTo>
                    <a:pt x="51" y="1077"/>
                    <a:pt x="67" y="1085"/>
                    <a:pt x="84" y="1085"/>
                  </a:cubicBezTo>
                  <a:cubicBezTo>
                    <a:pt x="101" y="1085"/>
                    <a:pt x="117" y="1077"/>
                    <a:pt x="134" y="1060"/>
                  </a:cubicBezTo>
                  <a:lnTo>
                    <a:pt x="234" y="993"/>
                  </a:lnTo>
                  <a:lnTo>
                    <a:pt x="234" y="1794"/>
                  </a:lnTo>
                  <a:cubicBezTo>
                    <a:pt x="201" y="1894"/>
                    <a:pt x="268" y="1994"/>
                    <a:pt x="334" y="2061"/>
                  </a:cubicBezTo>
                  <a:cubicBezTo>
                    <a:pt x="360" y="2086"/>
                    <a:pt x="390" y="2097"/>
                    <a:pt x="425" y="2097"/>
                  </a:cubicBezTo>
                  <a:cubicBezTo>
                    <a:pt x="482" y="2097"/>
                    <a:pt x="552" y="2068"/>
                    <a:pt x="635" y="2027"/>
                  </a:cubicBezTo>
                  <a:cubicBezTo>
                    <a:pt x="735" y="1961"/>
                    <a:pt x="835" y="1894"/>
                    <a:pt x="935" y="1794"/>
                  </a:cubicBezTo>
                  <a:cubicBezTo>
                    <a:pt x="1001" y="1727"/>
                    <a:pt x="1068" y="1627"/>
                    <a:pt x="1135" y="1527"/>
                  </a:cubicBezTo>
                  <a:cubicBezTo>
                    <a:pt x="1168" y="1494"/>
                    <a:pt x="1168" y="1427"/>
                    <a:pt x="1168" y="1393"/>
                  </a:cubicBezTo>
                  <a:cubicBezTo>
                    <a:pt x="1168" y="1360"/>
                    <a:pt x="1168" y="1327"/>
                    <a:pt x="1135" y="1293"/>
                  </a:cubicBezTo>
                  <a:cubicBezTo>
                    <a:pt x="1118" y="1277"/>
                    <a:pt x="1102" y="1268"/>
                    <a:pt x="1089" y="1268"/>
                  </a:cubicBezTo>
                  <a:cubicBezTo>
                    <a:pt x="1077" y="1268"/>
                    <a:pt x="1068" y="1277"/>
                    <a:pt x="1068" y="1293"/>
                  </a:cubicBezTo>
                  <a:cubicBezTo>
                    <a:pt x="1035" y="1293"/>
                    <a:pt x="1001" y="1327"/>
                    <a:pt x="968" y="1360"/>
                  </a:cubicBezTo>
                  <a:cubicBezTo>
                    <a:pt x="868" y="1494"/>
                    <a:pt x="768" y="1594"/>
                    <a:pt x="635" y="1660"/>
                  </a:cubicBezTo>
                  <a:cubicBezTo>
                    <a:pt x="568" y="1727"/>
                    <a:pt x="501" y="1727"/>
                    <a:pt x="468" y="1727"/>
                  </a:cubicBezTo>
                  <a:cubicBezTo>
                    <a:pt x="468" y="1694"/>
                    <a:pt x="468" y="1660"/>
                    <a:pt x="468" y="1594"/>
                  </a:cubicBezTo>
                  <a:lnTo>
                    <a:pt x="468" y="893"/>
                  </a:lnTo>
                  <a:lnTo>
                    <a:pt x="868" y="593"/>
                  </a:lnTo>
                  <a:cubicBezTo>
                    <a:pt x="901" y="593"/>
                    <a:pt x="968" y="526"/>
                    <a:pt x="968" y="493"/>
                  </a:cubicBezTo>
                  <a:cubicBezTo>
                    <a:pt x="1001" y="459"/>
                    <a:pt x="1001" y="393"/>
                    <a:pt x="1035" y="359"/>
                  </a:cubicBezTo>
                  <a:cubicBezTo>
                    <a:pt x="1035" y="293"/>
                    <a:pt x="1001" y="259"/>
                    <a:pt x="968" y="226"/>
                  </a:cubicBezTo>
                  <a:cubicBezTo>
                    <a:pt x="968" y="226"/>
                    <a:pt x="935" y="226"/>
                    <a:pt x="868" y="259"/>
                  </a:cubicBezTo>
                  <a:lnTo>
                    <a:pt x="434" y="493"/>
                  </a:lnTo>
                  <a:lnTo>
                    <a:pt x="434" y="193"/>
                  </a:lnTo>
                  <a:cubicBezTo>
                    <a:pt x="468" y="126"/>
                    <a:pt x="434" y="59"/>
                    <a:pt x="434" y="26"/>
                  </a:cubicBezTo>
                  <a:cubicBezTo>
                    <a:pt x="418" y="9"/>
                    <a:pt x="401" y="1"/>
                    <a:pt x="384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0" name="Google Shape;1590;p114"/>
            <p:cNvSpPr/>
            <p:nvPr/>
          </p:nvSpPr>
          <p:spPr>
            <a:xfrm>
              <a:off x="2890575" y="2068175"/>
              <a:ext cx="36700" cy="55275"/>
            </a:xfrm>
            <a:custGeom>
              <a:rect b="b" l="l" r="r" t="t"/>
              <a:pathLst>
                <a:path extrusionOk="0" h="2211" w="1468">
                  <a:moveTo>
                    <a:pt x="1101" y="0"/>
                  </a:moveTo>
                  <a:cubicBezTo>
                    <a:pt x="1068" y="0"/>
                    <a:pt x="1034" y="17"/>
                    <a:pt x="1001" y="50"/>
                  </a:cubicBezTo>
                  <a:cubicBezTo>
                    <a:pt x="968" y="50"/>
                    <a:pt x="901" y="117"/>
                    <a:pt x="868" y="151"/>
                  </a:cubicBezTo>
                  <a:cubicBezTo>
                    <a:pt x="834" y="184"/>
                    <a:pt x="801" y="251"/>
                    <a:pt x="767" y="317"/>
                  </a:cubicBezTo>
                  <a:cubicBezTo>
                    <a:pt x="734" y="284"/>
                    <a:pt x="701" y="284"/>
                    <a:pt x="667" y="284"/>
                  </a:cubicBezTo>
                  <a:cubicBezTo>
                    <a:pt x="651" y="267"/>
                    <a:pt x="634" y="259"/>
                    <a:pt x="617" y="259"/>
                  </a:cubicBezTo>
                  <a:cubicBezTo>
                    <a:pt x="601" y="259"/>
                    <a:pt x="584" y="267"/>
                    <a:pt x="567" y="284"/>
                  </a:cubicBezTo>
                  <a:cubicBezTo>
                    <a:pt x="534" y="284"/>
                    <a:pt x="501" y="317"/>
                    <a:pt x="467" y="351"/>
                  </a:cubicBezTo>
                  <a:cubicBezTo>
                    <a:pt x="434" y="417"/>
                    <a:pt x="401" y="484"/>
                    <a:pt x="367" y="517"/>
                  </a:cubicBezTo>
                  <a:lnTo>
                    <a:pt x="367" y="417"/>
                  </a:lnTo>
                  <a:lnTo>
                    <a:pt x="167" y="618"/>
                  </a:lnTo>
                  <a:cubicBezTo>
                    <a:pt x="134" y="651"/>
                    <a:pt x="67" y="684"/>
                    <a:pt x="34" y="718"/>
                  </a:cubicBezTo>
                  <a:cubicBezTo>
                    <a:pt x="34" y="784"/>
                    <a:pt x="34" y="818"/>
                    <a:pt x="0" y="884"/>
                  </a:cubicBezTo>
                  <a:cubicBezTo>
                    <a:pt x="0" y="918"/>
                    <a:pt x="34" y="951"/>
                    <a:pt x="34" y="984"/>
                  </a:cubicBezTo>
                  <a:cubicBezTo>
                    <a:pt x="50" y="1001"/>
                    <a:pt x="67" y="1009"/>
                    <a:pt x="88" y="1009"/>
                  </a:cubicBezTo>
                  <a:cubicBezTo>
                    <a:pt x="109" y="1009"/>
                    <a:pt x="134" y="1001"/>
                    <a:pt x="167" y="984"/>
                  </a:cubicBezTo>
                  <a:lnTo>
                    <a:pt x="167" y="1818"/>
                  </a:lnTo>
                  <a:cubicBezTo>
                    <a:pt x="100" y="1818"/>
                    <a:pt x="67" y="1885"/>
                    <a:pt x="34" y="1918"/>
                  </a:cubicBezTo>
                  <a:cubicBezTo>
                    <a:pt x="34" y="1952"/>
                    <a:pt x="34" y="2019"/>
                    <a:pt x="0" y="2052"/>
                  </a:cubicBezTo>
                  <a:cubicBezTo>
                    <a:pt x="0" y="2119"/>
                    <a:pt x="34" y="2152"/>
                    <a:pt x="34" y="2185"/>
                  </a:cubicBezTo>
                  <a:cubicBezTo>
                    <a:pt x="50" y="2202"/>
                    <a:pt x="67" y="2210"/>
                    <a:pt x="88" y="2210"/>
                  </a:cubicBezTo>
                  <a:cubicBezTo>
                    <a:pt x="109" y="2210"/>
                    <a:pt x="134" y="2202"/>
                    <a:pt x="167" y="2185"/>
                  </a:cubicBezTo>
                  <a:lnTo>
                    <a:pt x="367" y="2052"/>
                  </a:lnTo>
                  <a:cubicBezTo>
                    <a:pt x="434" y="2019"/>
                    <a:pt x="467" y="1985"/>
                    <a:pt x="501" y="1952"/>
                  </a:cubicBezTo>
                  <a:cubicBezTo>
                    <a:pt x="501" y="1885"/>
                    <a:pt x="534" y="1852"/>
                    <a:pt x="534" y="1785"/>
                  </a:cubicBezTo>
                  <a:cubicBezTo>
                    <a:pt x="534" y="1752"/>
                    <a:pt x="501" y="1718"/>
                    <a:pt x="501" y="1685"/>
                  </a:cubicBezTo>
                  <a:cubicBezTo>
                    <a:pt x="484" y="1668"/>
                    <a:pt x="467" y="1660"/>
                    <a:pt x="451" y="1660"/>
                  </a:cubicBezTo>
                  <a:cubicBezTo>
                    <a:pt x="434" y="1660"/>
                    <a:pt x="417" y="1668"/>
                    <a:pt x="401" y="1685"/>
                  </a:cubicBezTo>
                  <a:lnTo>
                    <a:pt x="401" y="984"/>
                  </a:lnTo>
                  <a:cubicBezTo>
                    <a:pt x="401" y="918"/>
                    <a:pt x="434" y="851"/>
                    <a:pt x="467" y="784"/>
                  </a:cubicBezTo>
                  <a:cubicBezTo>
                    <a:pt x="501" y="751"/>
                    <a:pt x="534" y="718"/>
                    <a:pt x="567" y="684"/>
                  </a:cubicBezTo>
                  <a:lnTo>
                    <a:pt x="601" y="684"/>
                  </a:lnTo>
                  <a:cubicBezTo>
                    <a:pt x="634" y="718"/>
                    <a:pt x="634" y="751"/>
                    <a:pt x="601" y="784"/>
                  </a:cubicBezTo>
                  <a:lnTo>
                    <a:pt x="601" y="1885"/>
                  </a:lnTo>
                  <a:lnTo>
                    <a:pt x="834" y="1785"/>
                  </a:lnTo>
                  <a:cubicBezTo>
                    <a:pt x="868" y="1752"/>
                    <a:pt x="934" y="1685"/>
                    <a:pt x="934" y="1652"/>
                  </a:cubicBezTo>
                  <a:cubicBezTo>
                    <a:pt x="968" y="1618"/>
                    <a:pt x="968" y="1552"/>
                    <a:pt x="968" y="1518"/>
                  </a:cubicBezTo>
                  <a:cubicBezTo>
                    <a:pt x="1001" y="1451"/>
                    <a:pt x="968" y="1418"/>
                    <a:pt x="934" y="1418"/>
                  </a:cubicBezTo>
                  <a:cubicBezTo>
                    <a:pt x="934" y="1401"/>
                    <a:pt x="926" y="1393"/>
                    <a:pt x="909" y="1393"/>
                  </a:cubicBezTo>
                  <a:cubicBezTo>
                    <a:pt x="893" y="1393"/>
                    <a:pt x="868" y="1401"/>
                    <a:pt x="834" y="1418"/>
                  </a:cubicBezTo>
                  <a:lnTo>
                    <a:pt x="834" y="684"/>
                  </a:lnTo>
                  <a:cubicBezTo>
                    <a:pt x="868" y="618"/>
                    <a:pt x="901" y="551"/>
                    <a:pt x="934" y="484"/>
                  </a:cubicBezTo>
                  <a:cubicBezTo>
                    <a:pt x="968" y="451"/>
                    <a:pt x="968" y="417"/>
                    <a:pt x="1001" y="417"/>
                  </a:cubicBezTo>
                  <a:lnTo>
                    <a:pt x="1068" y="417"/>
                  </a:lnTo>
                  <a:cubicBezTo>
                    <a:pt x="1101" y="451"/>
                    <a:pt x="1101" y="484"/>
                    <a:pt x="1101" y="517"/>
                  </a:cubicBezTo>
                  <a:lnTo>
                    <a:pt x="1101" y="1618"/>
                  </a:lnTo>
                  <a:lnTo>
                    <a:pt x="1301" y="1485"/>
                  </a:lnTo>
                  <a:cubicBezTo>
                    <a:pt x="1368" y="1451"/>
                    <a:pt x="1401" y="1418"/>
                    <a:pt x="1435" y="1385"/>
                  </a:cubicBezTo>
                  <a:cubicBezTo>
                    <a:pt x="1435" y="1318"/>
                    <a:pt x="1468" y="1285"/>
                    <a:pt x="1468" y="1218"/>
                  </a:cubicBezTo>
                  <a:cubicBezTo>
                    <a:pt x="1468" y="1185"/>
                    <a:pt x="1435" y="1151"/>
                    <a:pt x="1435" y="1118"/>
                  </a:cubicBezTo>
                  <a:cubicBezTo>
                    <a:pt x="1418" y="1101"/>
                    <a:pt x="1401" y="1093"/>
                    <a:pt x="1380" y="1093"/>
                  </a:cubicBezTo>
                  <a:cubicBezTo>
                    <a:pt x="1360" y="1093"/>
                    <a:pt x="1335" y="1101"/>
                    <a:pt x="1301" y="1118"/>
                  </a:cubicBezTo>
                  <a:lnTo>
                    <a:pt x="1301" y="351"/>
                  </a:lnTo>
                  <a:cubicBezTo>
                    <a:pt x="1335" y="217"/>
                    <a:pt x="1301" y="117"/>
                    <a:pt x="1201" y="50"/>
                  </a:cubicBezTo>
                  <a:cubicBezTo>
                    <a:pt x="1168" y="17"/>
                    <a:pt x="1134" y="0"/>
                    <a:pt x="1101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1" name="Google Shape;1591;p114"/>
            <p:cNvSpPr/>
            <p:nvPr/>
          </p:nvSpPr>
          <p:spPr>
            <a:xfrm>
              <a:off x="2928100" y="2050725"/>
              <a:ext cx="30050" cy="44575"/>
            </a:xfrm>
            <a:custGeom>
              <a:rect b="b" l="l" r="r" t="t"/>
              <a:pathLst>
                <a:path extrusionOk="0" h="1783" w="1202">
                  <a:moveTo>
                    <a:pt x="736" y="385"/>
                  </a:moveTo>
                  <a:cubicBezTo>
                    <a:pt x="791" y="385"/>
                    <a:pt x="846" y="412"/>
                    <a:pt x="901" y="448"/>
                  </a:cubicBezTo>
                  <a:cubicBezTo>
                    <a:pt x="934" y="548"/>
                    <a:pt x="968" y="615"/>
                    <a:pt x="968" y="715"/>
                  </a:cubicBezTo>
                  <a:cubicBezTo>
                    <a:pt x="968" y="849"/>
                    <a:pt x="934" y="982"/>
                    <a:pt x="868" y="1115"/>
                  </a:cubicBezTo>
                  <a:cubicBezTo>
                    <a:pt x="801" y="1215"/>
                    <a:pt x="701" y="1316"/>
                    <a:pt x="601" y="1382"/>
                  </a:cubicBezTo>
                  <a:cubicBezTo>
                    <a:pt x="567" y="1416"/>
                    <a:pt x="526" y="1432"/>
                    <a:pt x="480" y="1432"/>
                  </a:cubicBezTo>
                  <a:cubicBezTo>
                    <a:pt x="434" y="1432"/>
                    <a:pt x="384" y="1416"/>
                    <a:pt x="334" y="1382"/>
                  </a:cubicBezTo>
                  <a:cubicBezTo>
                    <a:pt x="267" y="1349"/>
                    <a:pt x="234" y="1249"/>
                    <a:pt x="234" y="1149"/>
                  </a:cubicBezTo>
                  <a:cubicBezTo>
                    <a:pt x="234" y="1015"/>
                    <a:pt x="267" y="849"/>
                    <a:pt x="334" y="748"/>
                  </a:cubicBezTo>
                  <a:cubicBezTo>
                    <a:pt x="401" y="615"/>
                    <a:pt x="501" y="515"/>
                    <a:pt x="601" y="448"/>
                  </a:cubicBezTo>
                  <a:cubicBezTo>
                    <a:pt x="646" y="403"/>
                    <a:pt x="691" y="385"/>
                    <a:pt x="736" y="385"/>
                  </a:cubicBezTo>
                  <a:close/>
                  <a:moveTo>
                    <a:pt x="813" y="1"/>
                  </a:moveTo>
                  <a:cubicBezTo>
                    <a:pt x="742" y="1"/>
                    <a:pt x="672" y="24"/>
                    <a:pt x="601" y="48"/>
                  </a:cubicBezTo>
                  <a:cubicBezTo>
                    <a:pt x="501" y="148"/>
                    <a:pt x="401" y="248"/>
                    <a:pt x="301" y="348"/>
                  </a:cubicBezTo>
                  <a:cubicBezTo>
                    <a:pt x="200" y="482"/>
                    <a:pt x="134" y="648"/>
                    <a:pt x="100" y="782"/>
                  </a:cubicBezTo>
                  <a:cubicBezTo>
                    <a:pt x="34" y="949"/>
                    <a:pt x="34" y="1082"/>
                    <a:pt x="34" y="1249"/>
                  </a:cubicBezTo>
                  <a:cubicBezTo>
                    <a:pt x="0" y="1382"/>
                    <a:pt x="34" y="1482"/>
                    <a:pt x="100" y="1616"/>
                  </a:cubicBezTo>
                  <a:cubicBezTo>
                    <a:pt x="134" y="1682"/>
                    <a:pt x="200" y="1749"/>
                    <a:pt x="301" y="1783"/>
                  </a:cubicBezTo>
                  <a:cubicBezTo>
                    <a:pt x="401" y="1783"/>
                    <a:pt x="501" y="1783"/>
                    <a:pt x="601" y="1716"/>
                  </a:cubicBezTo>
                  <a:cubicBezTo>
                    <a:pt x="734" y="1649"/>
                    <a:pt x="834" y="1549"/>
                    <a:pt x="901" y="1416"/>
                  </a:cubicBezTo>
                  <a:cubicBezTo>
                    <a:pt x="1001" y="1282"/>
                    <a:pt x="1068" y="1149"/>
                    <a:pt x="1134" y="1015"/>
                  </a:cubicBezTo>
                  <a:cubicBezTo>
                    <a:pt x="1168" y="882"/>
                    <a:pt x="1201" y="715"/>
                    <a:pt x="1201" y="582"/>
                  </a:cubicBezTo>
                  <a:cubicBezTo>
                    <a:pt x="1201" y="448"/>
                    <a:pt x="1168" y="315"/>
                    <a:pt x="1134" y="215"/>
                  </a:cubicBezTo>
                  <a:cubicBezTo>
                    <a:pt x="1068" y="115"/>
                    <a:pt x="1001" y="48"/>
                    <a:pt x="901" y="15"/>
                  </a:cubicBezTo>
                  <a:cubicBezTo>
                    <a:pt x="872" y="5"/>
                    <a:pt x="842" y="1"/>
                    <a:pt x="813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2" name="Google Shape;1592;p114"/>
            <p:cNvSpPr/>
            <p:nvPr/>
          </p:nvSpPr>
          <p:spPr>
            <a:xfrm>
              <a:off x="2961450" y="2010225"/>
              <a:ext cx="34225" cy="66925"/>
            </a:xfrm>
            <a:custGeom>
              <a:rect b="b" l="l" r="r" t="t"/>
              <a:pathLst>
                <a:path extrusionOk="0" h="2677" w="1369">
                  <a:moveTo>
                    <a:pt x="718" y="1251"/>
                  </a:moveTo>
                  <a:cubicBezTo>
                    <a:pt x="759" y="1251"/>
                    <a:pt x="801" y="1268"/>
                    <a:pt x="835" y="1301"/>
                  </a:cubicBezTo>
                  <a:cubicBezTo>
                    <a:pt x="901" y="1401"/>
                    <a:pt x="968" y="1501"/>
                    <a:pt x="935" y="1601"/>
                  </a:cubicBezTo>
                  <a:cubicBezTo>
                    <a:pt x="935" y="1735"/>
                    <a:pt x="901" y="1868"/>
                    <a:pt x="835" y="2002"/>
                  </a:cubicBezTo>
                  <a:cubicBezTo>
                    <a:pt x="801" y="2102"/>
                    <a:pt x="701" y="2202"/>
                    <a:pt x="601" y="2235"/>
                  </a:cubicBezTo>
                  <a:cubicBezTo>
                    <a:pt x="539" y="2276"/>
                    <a:pt x="477" y="2305"/>
                    <a:pt x="431" y="2305"/>
                  </a:cubicBezTo>
                  <a:cubicBezTo>
                    <a:pt x="403" y="2305"/>
                    <a:pt x="380" y="2294"/>
                    <a:pt x="368" y="2268"/>
                  </a:cubicBezTo>
                  <a:cubicBezTo>
                    <a:pt x="267" y="2202"/>
                    <a:pt x="267" y="2102"/>
                    <a:pt x="267" y="2002"/>
                  </a:cubicBezTo>
                  <a:cubicBezTo>
                    <a:pt x="267" y="1868"/>
                    <a:pt x="301" y="1735"/>
                    <a:pt x="368" y="1601"/>
                  </a:cubicBezTo>
                  <a:cubicBezTo>
                    <a:pt x="401" y="1468"/>
                    <a:pt x="501" y="1368"/>
                    <a:pt x="601" y="1301"/>
                  </a:cubicBezTo>
                  <a:cubicBezTo>
                    <a:pt x="634" y="1268"/>
                    <a:pt x="676" y="1251"/>
                    <a:pt x="718" y="1251"/>
                  </a:cubicBezTo>
                  <a:close/>
                  <a:moveTo>
                    <a:pt x="1168" y="0"/>
                  </a:moveTo>
                  <a:lnTo>
                    <a:pt x="901" y="167"/>
                  </a:lnTo>
                  <a:cubicBezTo>
                    <a:pt x="868" y="200"/>
                    <a:pt x="835" y="234"/>
                    <a:pt x="801" y="267"/>
                  </a:cubicBezTo>
                  <a:cubicBezTo>
                    <a:pt x="768" y="334"/>
                    <a:pt x="768" y="367"/>
                    <a:pt x="768" y="434"/>
                  </a:cubicBezTo>
                  <a:cubicBezTo>
                    <a:pt x="768" y="467"/>
                    <a:pt x="768" y="500"/>
                    <a:pt x="801" y="534"/>
                  </a:cubicBezTo>
                  <a:cubicBezTo>
                    <a:pt x="818" y="550"/>
                    <a:pt x="835" y="559"/>
                    <a:pt x="851" y="559"/>
                  </a:cubicBezTo>
                  <a:cubicBezTo>
                    <a:pt x="868" y="559"/>
                    <a:pt x="885" y="550"/>
                    <a:pt x="901" y="534"/>
                  </a:cubicBezTo>
                  <a:lnTo>
                    <a:pt x="968" y="500"/>
                  </a:lnTo>
                  <a:lnTo>
                    <a:pt x="968" y="934"/>
                  </a:lnTo>
                  <a:cubicBezTo>
                    <a:pt x="901" y="901"/>
                    <a:pt x="835" y="901"/>
                    <a:pt x="801" y="901"/>
                  </a:cubicBezTo>
                  <a:cubicBezTo>
                    <a:pt x="734" y="901"/>
                    <a:pt x="668" y="934"/>
                    <a:pt x="601" y="967"/>
                  </a:cubicBezTo>
                  <a:cubicBezTo>
                    <a:pt x="434" y="1068"/>
                    <a:pt x="267" y="1234"/>
                    <a:pt x="201" y="1434"/>
                  </a:cubicBezTo>
                  <a:cubicBezTo>
                    <a:pt x="101" y="1635"/>
                    <a:pt x="34" y="1901"/>
                    <a:pt x="34" y="2135"/>
                  </a:cubicBezTo>
                  <a:cubicBezTo>
                    <a:pt x="1" y="2302"/>
                    <a:pt x="67" y="2469"/>
                    <a:pt x="201" y="2602"/>
                  </a:cubicBezTo>
                  <a:cubicBezTo>
                    <a:pt x="251" y="2652"/>
                    <a:pt x="309" y="2677"/>
                    <a:pt x="376" y="2677"/>
                  </a:cubicBezTo>
                  <a:cubicBezTo>
                    <a:pt x="443" y="2677"/>
                    <a:pt x="518" y="2652"/>
                    <a:pt x="601" y="2602"/>
                  </a:cubicBezTo>
                  <a:cubicBezTo>
                    <a:pt x="668" y="2569"/>
                    <a:pt x="734" y="2535"/>
                    <a:pt x="768" y="2469"/>
                  </a:cubicBezTo>
                  <a:cubicBezTo>
                    <a:pt x="835" y="2402"/>
                    <a:pt x="901" y="2335"/>
                    <a:pt x="935" y="2268"/>
                  </a:cubicBezTo>
                  <a:lnTo>
                    <a:pt x="935" y="2368"/>
                  </a:lnTo>
                  <a:lnTo>
                    <a:pt x="1201" y="2202"/>
                  </a:lnTo>
                  <a:cubicBezTo>
                    <a:pt x="1268" y="2168"/>
                    <a:pt x="1302" y="2135"/>
                    <a:pt x="1335" y="2068"/>
                  </a:cubicBezTo>
                  <a:cubicBezTo>
                    <a:pt x="1335" y="2035"/>
                    <a:pt x="1368" y="2002"/>
                    <a:pt x="1368" y="1935"/>
                  </a:cubicBezTo>
                  <a:cubicBezTo>
                    <a:pt x="1368" y="1901"/>
                    <a:pt x="1335" y="1868"/>
                    <a:pt x="1335" y="1835"/>
                  </a:cubicBezTo>
                  <a:cubicBezTo>
                    <a:pt x="1318" y="1818"/>
                    <a:pt x="1302" y="1810"/>
                    <a:pt x="1281" y="1810"/>
                  </a:cubicBezTo>
                  <a:cubicBezTo>
                    <a:pt x="1260" y="1810"/>
                    <a:pt x="1235" y="1818"/>
                    <a:pt x="1201" y="1835"/>
                  </a:cubicBezTo>
                  <a:lnTo>
                    <a:pt x="1168" y="1868"/>
                  </a:lnTo>
                  <a:lnTo>
                    <a:pt x="1168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3" name="Google Shape;1593;p114"/>
            <p:cNvSpPr/>
            <p:nvPr/>
          </p:nvSpPr>
          <p:spPr>
            <a:xfrm>
              <a:off x="2998150" y="2009600"/>
              <a:ext cx="32550" cy="50475"/>
            </a:xfrm>
            <a:custGeom>
              <a:rect b="b" l="l" r="r" t="t"/>
              <a:pathLst>
                <a:path extrusionOk="0" h="2019" w="1302">
                  <a:moveTo>
                    <a:pt x="150" y="0"/>
                  </a:moveTo>
                  <a:cubicBezTo>
                    <a:pt x="134" y="0"/>
                    <a:pt x="117" y="8"/>
                    <a:pt x="100" y="25"/>
                  </a:cubicBezTo>
                  <a:cubicBezTo>
                    <a:pt x="67" y="25"/>
                    <a:pt x="34" y="92"/>
                    <a:pt x="34" y="125"/>
                  </a:cubicBezTo>
                  <a:cubicBezTo>
                    <a:pt x="0" y="159"/>
                    <a:pt x="0" y="225"/>
                    <a:pt x="0" y="259"/>
                  </a:cubicBezTo>
                  <a:cubicBezTo>
                    <a:pt x="0" y="292"/>
                    <a:pt x="0" y="325"/>
                    <a:pt x="0" y="359"/>
                  </a:cubicBezTo>
                  <a:cubicBezTo>
                    <a:pt x="0" y="359"/>
                    <a:pt x="34" y="392"/>
                    <a:pt x="67" y="392"/>
                  </a:cubicBezTo>
                  <a:lnTo>
                    <a:pt x="801" y="592"/>
                  </a:lnTo>
                  <a:lnTo>
                    <a:pt x="67" y="1660"/>
                  </a:lnTo>
                  <a:cubicBezTo>
                    <a:pt x="34" y="1693"/>
                    <a:pt x="0" y="1726"/>
                    <a:pt x="0" y="1793"/>
                  </a:cubicBezTo>
                  <a:cubicBezTo>
                    <a:pt x="0" y="1826"/>
                    <a:pt x="0" y="1860"/>
                    <a:pt x="0" y="1893"/>
                  </a:cubicBezTo>
                  <a:cubicBezTo>
                    <a:pt x="0" y="1926"/>
                    <a:pt x="0" y="1960"/>
                    <a:pt x="34" y="1993"/>
                  </a:cubicBezTo>
                  <a:cubicBezTo>
                    <a:pt x="34" y="2010"/>
                    <a:pt x="50" y="2018"/>
                    <a:pt x="67" y="2018"/>
                  </a:cubicBezTo>
                  <a:cubicBezTo>
                    <a:pt x="84" y="2018"/>
                    <a:pt x="100" y="2010"/>
                    <a:pt x="100" y="1993"/>
                  </a:cubicBezTo>
                  <a:cubicBezTo>
                    <a:pt x="134" y="1960"/>
                    <a:pt x="167" y="1926"/>
                    <a:pt x="200" y="1893"/>
                  </a:cubicBezTo>
                  <a:lnTo>
                    <a:pt x="1301" y="325"/>
                  </a:lnTo>
                  <a:lnTo>
                    <a:pt x="200" y="25"/>
                  </a:lnTo>
                  <a:cubicBezTo>
                    <a:pt x="184" y="8"/>
                    <a:pt x="167" y="0"/>
                    <a:pt x="150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4" name="Google Shape;1594;p114"/>
            <p:cNvSpPr/>
            <p:nvPr/>
          </p:nvSpPr>
          <p:spPr>
            <a:xfrm>
              <a:off x="2027450" y="2659000"/>
              <a:ext cx="33375" cy="49875"/>
            </a:xfrm>
            <a:custGeom>
              <a:rect b="b" l="l" r="r" t="t"/>
              <a:pathLst>
                <a:path extrusionOk="0" h="1995" w="1335">
                  <a:moveTo>
                    <a:pt x="1201" y="1"/>
                  </a:moveTo>
                  <a:cubicBezTo>
                    <a:pt x="1168" y="34"/>
                    <a:pt x="1135" y="68"/>
                    <a:pt x="1135" y="101"/>
                  </a:cubicBezTo>
                  <a:lnTo>
                    <a:pt x="1" y="1669"/>
                  </a:lnTo>
                  <a:lnTo>
                    <a:pt x="1068" y="1969"/>
                  </a:lnTo>
                  <a:cubicBezTo>
                    <a:pt x="1085" y="1986"/>
                    <a:pt x="1101" y="1994"/>
                    <a:pt x="1118" y="1994"/>
                  </a:cubicBezTo>
                  <a:cubicBezTo>
                    <a:pt x="1135" y="1994"/>
                    <a:pt x="1151" y="1986"/>
                    <a:pt x="1168" y="1969"/>
                  </a:cubicBezTo>
                  <a:cubicBezTo>
                    <a:pt x="1201" y="1969"/>
                    <a:pt x="1235" y="1936"/>
                    <a:pt x="1235" y="1869"/>
                  </a:cubicBezTo>
                  <a:cubicBezTo>
                    <a:pt x="1268" y="1836"/>
                    <a:pt x="1268" y="1802"/>
                    <a:pt x="1268" y="1736"/>
                  </a:cubicBezTo>
                  <a:cubicBezTo>
                    <a:pt x="1302" y="1702"/>
                    <a:pt x="1302" y="1669"/>
                    <a:pt x="1268" y="1669"/>
                  </a:cubicBezTo>
                  <a:cubicBezTo>
                    <a:pt x="1268" y="1635"/>
                    <a:pt x="1235" y="1602"/>
                    <a:pt x="1201" y="1602"/>
                  </a:cubicBezTo>
                  <a:lnTo>
                    <a:pt x="468" y="1402"/>
                  </a:lnTo>
                  <a:lnTo>
                    <a:pt x="1268" y="335"/>
                  </a:lnTo>
                  <a:cubicBezTo>
                    <a:pt x="1268" y="301"/>
                    <a:pt x="1302" y="268"/>
                    <a:pt x="1335" y="234"/>
                  </a:cubicBezTo>
                  <a:cubicBezTo>
                    <a:pt x="1335" y="168"/>
                    <a:pt x="1335" y="134"/>
                    <a:pt x="1335" y="101"/>
                  </a:cubicBezTo>
                  <a:cubicBezTo>
                    <a:pt x="1335" y="68"/>
                    <a:pt x="1302" y="34"/>
                    <a:pt x="1302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5" name="Google Shape;1595;p114"/>
            <p:cNvSpPr/>
            <p:nvPr/>
          </p:nvSpPr>
          <p:spPr>
            <a:xfrm>
              <a:off x="2065825" y="2650050"/>
              <a:ext cx="29200" cy="48225"/>
            </a:xfrm>
            <a:custGeom>
              <a:rect b="b" l="l" r="r" t="t"/>
              <a:pathLst>
                <a:path extrusionOk="0" h="1929" w="1168">
                  <a:moveTo>
                    <a:pt x="1047" y="0"/>
                  </a:moveTo>
                  <a:cubicBezTo>
                    <a:pt x="1034" y="0"/>
                    <a:pt x="1017" y="9"/>
                    <a:pt x="1001" y="25"/>
                  </a:cubicBezTo>
                  <a:cubicBezTo>
                    <a:pt x="967" y="59"/>
                    <a:pt x="934" y="92"/>
                    <a:pt x="901" y="125"/>
                  </a:cubicBezTo>
                  <a:lnTo>
                    <a:pt x="767" y="125"/>
                  </a:lnTo>
                  <a:cubicBezTo>
                    <a:pt x="701" y="125"/>
                    <a:pt x="634" y="159"/>
                    <a:pt x="567" y="192"/>
                  </a:cubicBezTo>
                  <a:cubicBezTo>
                    <a:pt x="400" y="326"/>
                    <a:pt x="234" y="492"/>
                    <a:pt x="167" y="693"/>
                  </a:cubicBezTo>
                  <a:cubicBezTo>
                    <a:pt x="67" y="893"/>
                    <a:pt x="0" y="1160"/>
                    <a:pt x="0" y="1393"/>
                  </a:cubicBezTo>
                  <a:cubicBezTo>
                    <a:pt x="0" y="1660"/>
                    <a:pt x="100" y="1860"/>
                    <a:pt x="200" y="1893"/>
                  </a:cubicBezTo>
                  <a:cubicBezTo>
                    <a:pt x="236" y="1917"/>
                    <a:pt x="275" y="1928"/>
                    <a:pt x="319" y="1928"/>
                  </a:cubicBezTo>
                  <a:cubicBezTo>
                    <a:pt x="399" y="1928"/>
                    <a:pt x="493" y="1891"/>
                    <a:pt x="600" y="1827"/>
                  </a:cubicBezTo>
                  <a:cubicBezTo>
                    <a:pt x="801" y="1727"/>
                    <a:pt x="934" y="1593"/>
                    <a:pt x="1067" y="1426"/>
                  </a:cubicBezTo>
                  <a:cubicBezTo>
                    <a:pt x="1134" y="1326"/>
                    <a:pt x="1168" y="1226"/>
                    <a:pt x="1168" y="1126"/>
                  </a:cubicBezTo>
                  <a:cubicBezTo>
                    <a:pt x="1168" y="1093"/>
                    <a:pt x="1168" y="1059"/>
                    <a:pt x="1134" y="1026"/>
                  </a:cubicBezTo>
                  <a:lnTo>
                    <a:pt x="1067" y="1026"/>
                  </a:lnTo>
                  <a:cubicBezTo>
                    <a:pt x="1001" y="1059"/>
                    <a:pt x="967" y="1093"/>
                    <a:pt x="967" y="1126"/>
                  </a:cubicBezTo>
                  <a:cubicBezTo>
                    <a:pt x="934" y="1193"/>
                    <a:pt x="901" y="1260"/>
                    <a:pt x="867" y="1293"/>
                  </a:cubicBezTo>
                  <a:cubicBezTo>
                    <a:pt x="801" y="1360"/>
                    <a:pt x="734" y="1426"/>
                    <a:pt x="634" y="1460"/>
                  </a:cubicBezTo>
                  <a:cubicBezTo>
                    <a:pt x="548" y="1524"/>
                    <a:pt x="475" y="1561"/>
                    <a:pt x="417" y="1561"/>
                  </a:cubicBezTo>
                  <a:cubicBezTo>
                    <a:pt x="385" y="1561"/>
                    <a:pt x="357" y="1550"/>
                    <a:pt x="334" y="1526"/>
                  </a:cubicBezTo>
                  <a:cubicBezTo>
                    <a:pt x="267" y="1460"/>
                    <a:pt x="200" y="1360"/>
                    <a:pt x="234" y="1260"/>
                  </a:cubicBezTo>
                  <a:cubicBezTo>
                    <a:pt x="234" y="1126"/>
                    <a:pt x="267" y="993"/>
                    <a:pt x="334" y="859"/>
                  </a:cubicBezTo>
                  <a:cubicBezTo>
                    <a:pt x="367" y="726"/>
                    <a:pt x="467" y="626"/>
                    <a:pt x="600" y="559"/>
                  </a:cubicBezTo>
                  <a:cubicBezTo>
                    <a:pt x="634" y="492"/>
                    <a:pt x="734" y="492"/>
                    <a:pt x="801" y="492"/>
                  </a:cubicBezTo>
                  <a:cubicBezTo>
                    <a:pt x="834" y="526"/>
                    <a:pt x="867" y="559"/>
                    <a:pt x="867" y="592"/>
                  </a:cubicBezTo>
                  <a:cubicBezTo>
                    <a:pt x="867" y="626"/>
                    <a:pt x="901" y="693"/>
                    <a:pt x="901" y="726"/>
                  </a:cubicBezTo>
                  <a:lnTo>
                    <a:pt x="1001" y="726"/>
                  </a:lnTo>
                  <a:cubicBezTo>
                    <a:pt x="1034" y="693"/>
                    <a:pt x="1067" y="659"/>
                    <a:pt x="1067" y="626"/>
                  </a:cubicBezTo>
                  <a:cubicBezTo>
                    <a:pt x="1101" y="559"/>
                    <a:pt x="1101" y="492"/>
                    <a:pt x="1101" y="426"/>
                  </a:cubicBezTo>
                  <a:lnTo>
                    <a:pt x="1101" y="192"/>
                  </a:lnTo>
                  <a:cubicBezTo>
                    <a:pt x="1101" y="125"/>
                    <a:pt x="1101" y="92"/>
                    <a:pt x="1067" y="25"/>
                  </a:cubicBezTo>
                  <a:cubicBezTo>
                    <a:pt x="1067" y="9"/>
                    <a:pt x="1059" y="0"/>
                    <a:pt x="1047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6" name="Google Shape;1596;p114"/>
            <p:cNvSpPr/>
            <p:nvPr/>
          </p:nvSpPr>
          <p:spPr>
            <a:xfrm>
              <a:off x="2098325" y="2623975"/>
              <a:ext cx="31725" cy="58550"/>
            </a:xfrm>
            <a:custGeom>
              <a:rect b="b" l="l" r="r" t="t"/>
              <a:pathLst>
                <a:path extrusionOk="0" h="2342" w="1269">
                  <a:moveTo>
                    <a:pt x="401" y="1"/>
                  </a:moveTo>
                  <a:lnTo>
                    <a:pt x="134" y="134"/>
                  </a:lnTo>
                  <a:cubicBezTo>
                    <a:pt x="101" y="134"/>
                    <a:pt x="34" y="201"/>
                    <a:pt x="34" y="234"/>
                  </a:cubicBezTo>
                  <a:cubicBezTo>
                    <a:pt x="1" y="268"/>
                    <a:pt x="1" y="335"/>
                    <a:pt x="1" y="368"/>
                  </a:cubicBezTo>
                  <a:cubicBezTo>
                    <a:pt x="1" y="435"/>
                    <a:pt x="1" y="468"/>
                    <a:pt x="34" y="501"/>
                  </a:cubicBezTo>
                  <a:cubicBezTo>
                    <a:pt x="34" y="501"/>
                    <a:pt x="68" y="501"/>
                    <a:pt x="134" y="468"/>
                  </a:cubicBezTo>
                  <a:lnTo>
                    <a:pt x="168" y="468"/>
                  </a:lnTo>
                  <a:lnTo>
                    <a:pt x="168" y="1936"/>
                  </a:lnTo>
                  <a:cubicBezTo>
                    <a:pt x="134" y="1969"/>
                    <a:pt x="101" y="2002"/>
                    <a:pt x="68" y="2036"/>
                  </a:cubicBezTo>
                  <a:cubicBezTo>
                    <a:pt x="34" y="2069"/>
                    <a:pt x="1" y="2136"/>
                    <a:pt x="1" y="2203"/>
                  </a:cubicBezTo>
                  <a:cubicBezTo>
                    <a:pt x="1" y="2269"/>
                    <a:pt x="34" y="2269"/>
                    <a:pt x="34" y="2303"/>
                  </a:cubicBezTo>
                  <a:cubicBezTo>
                    <a:pt x="48" y="2331"/>
                    <a:pt x="62" y="2341"/>
                    <a:pt x="79" y="2341"/>
                  </a:cubicBezTo>
                  <a:cubicBezTo>
                    <a:pt x="102" y="2341"/>
                    <a:pt x="129" y="2322"/>
                    <a:pt x="168" y="2303"/>
                  </a:cubicBezTo>
                  <a:lnTo>
                    <a:pt x="435" y="2169"/>
                  </a:lnTo>
                  <a:cubicBezTo>
                    <a:pt x="468" y="2136"/>
                    <a:pt x="501" y="2102"/>
                    <a:pt x="535" y="2036"/>
                  </a:cubicBezTo>
                  <a:cubicBezTo>
                    <a:pt x="568" y="2002"/>
                    <a:pt x="568" y="1969"/>
                    <a:pt x="568" y="1902"/>
                  </a:cubicBezTo>
                  <a:cubicBezTo>
                    <a:pt x="568" y="1836"/>
                    <a:pt x="568" y="1802"/>
                    <a:pt x="501" y="1802"/>
                  </a:cubicBezTo>
                  <a:cubicBezTo>
                    <a:pt x="468" y="1802"/>
                    <a:pt x="435" y="1802"/>
                    <a:pt x="401" y="1836"/>
                  </a:cubicBezTo>
                  <a:lnTo>
                    <a:pt x="401" y="1168"/>
                  </a:lnTo>
                  <a:cubicBezTo>
                    <a:pt x="435" y="1068"/>
                    <a:pt x="501" y="968"/>
                    <a:pt x="568" y="902"/>
                  </a:cubicBezTo>
                  <a:cubicBezTo>
                    <a:pt x="601" y="835"/>
                    <a:pt x="635" y="802"/>
                    <a:pt x="701" y="768"/>
                  </a:cubicBezTo>
                  <a:cubicBezTo>
                    <a:pt x="735" y="752"/>
                    <a:pt x="760" y="743"/>
                    <a:pt x="781" y="743"/>
                  </a:cubicBezTo>
                  <a:cubicBezTo>
                    <a:pt x="802" y="743"/>
                    <a:pt x="818" y="752"/>
                    <a:pt x="835" y="768"/>
                  </a:cubicBezTo>
                  <a:cubicBezTo>
                    <a:pt x="902" y="802"/>
                    <a:pt x="902" y="835"/>
                    <a:pt x="902" y="935"/>
                  </a:cubicBezTo>
                  <a:lnTo>
                    <a:pt x="902" y="1569"/>
                  </a:lnTo>
                  <a:cubicBezTo>
                    <a:pt x="835" y="1569"/>
                    <a:pt x="802" y="1602"/>
                    <a:pt x="768" y="1669"/>
                  </a:cubicBezTo>
                  <a:cubicBezTo>
                    <a:pt x="735" y="1702"/>
                    <a:pt x="735" y="1769"/>
                    <a:pt x="735" y="1836"/>
                  </a:cubicBezTo>
                  <a:cubicBezTo>
                    <a:pt x="701" y="1869"/>
                    <a:pt x="735" y="1902"/>
                    <a:pt x="768" y="1936"/>
                  </a:cubicBezTo>
                  <a:cubicBezTo>
                    <a:pt x="768" y="1952"/>
                    <a:pt x="785" y="1961"/>
                    <a:pt x="806" y="1961"/>
                  </a:cubicBezTo>
                  <a:cubicBezTo>
                    <a:pt x="827" y="1961"/>
                    <a:pt x="852" y="1952"/>
                    <a:pt x="868" y="1936"/>
                  </a:cubicBezTo>
                  <a:lnTo>
                    <a:pt x="1135" y="1769"/>
                  </a:lnTo>
                  <a:cubicBezTo>
                    <a:pt x="1168" y="1769"/>
                    <a:pt x="1235" y="1702"/>
                    <a:pt x="1235" y="1669"/>
                  </a:cubicBezTo>
                  <a:cubicBezTo>
                    <a:pt x="1269" y="1635"/>
                    <a:pt x="1269" y="1569"/>
                    <a:pt x="1269" y="1535"/>
                  </a:cubicBezTo>
                  <a:cubicBezTo>
                    <a:pt x="1269" y="1469"/>
                    <a:pt x="1269" y="1402"/>
                    <a:pt x="1235" y="1402"/>
                  </a:cubicBezTo>
                  <a:cubicBezTo>
                    <a:pt x="1202" y="1402"/>
                    <a:pt x="1168" y="1402"/>
                    <a:pt x="1102" y="1435"/>
                  </a:cubicBezTo>
                  <a:lnTo>
                    <a:pt x="1102" y="802"/>
                  </a:lnTo>
                  <a:cubicBezTo>
                    <a:pt x="1135" y="701"/>
                    <a:pt x="1102" y="568"/>
                    <a:pt x="1068" y="501"/>
                  </a:cubicBezTo>
                  <a:cubicBezTo>
                    <a:pt x="1035" y="435"/>
                    <a:pt x="968" y="401"/>
                    <a:pt x="902" y="401"/>
                  </a:cubicBezTo>
                  <a:cubicBezTo>
                    <a:pt x="882" y="392"/>
                    <a:pt x="863" y="387"/>
                    <a:pt x="843" y="387"/>
                  </a:cubicBezTo>
                  <a:cubicBezTo>
                    <a:pt x="796" y="387"/>
                    <a:pt x="749" y="411"/>
                    <a:pt x="701" y="435"/>
                  </a:cubicBezTo>
                  <a:cubicBezTo>
                    <a:pt x="635" y="468"/>
                    <a:pt x="601" y="501"/>
                    <a:pt x="535" y="568"/>
                  </a:cubicBezTo>
                  <a:cubicBezTo>
                    <a:pt x="501" y="601"/>
                    <a:pt x="435" y="668"/>
                    <a:pt x="401" y="735"/>
                  </a:cubicBezTo>
                  <a:lnTo>
                    <a:pt x="401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7" name="Google Shape;1597;p114"/>
            <p:cNvSpPr/>
            <p:nvPr/>
          </p:nvSpPr>
          <p:spPr>
            <a:xfrm>
              <a:off x="2134200" y="2614325"/>
              <a:ext cx="30050" cy="46800"/>
            </a:xfrm>
            <a:custGeom>
              <a:rect b="b" l="l" r="r" t="t"/>
              <a:pathLst>
                <a:path extrusionOk="0" h="1872" w="1202">
                  <a:moveTo>
                    <a:pt x="801" y="921"/>
                  </a:moveTo>
                  <a:lnTo>
                    <a:pt x="801" y="1054"/>
                  </a:lnTo>
                  <a:cubicBezTo>
                    <a:pt x="734" y="1154"/>
                    <a:pt x="667" y="1221"/>
                    <a:pt x="601" y="1321"/>
                  </a:cubicBezTo>
                  <a:cubicBezTo>
                    <a:pt x="567" y="1354"/>
                    <a:pt x="501" y="1421"/>
                    <a:pt x="434" y="1454"/>
                  </a:cubicBezTo>
                  <a:cubicBezTo>
                    <a:pt x="387" y="1478"/>
                    <a:pt x="356" y="1502"/>
                    <a:pt x="319" y="1502"/>
                  </a:cubicBezTo>
                  <a:cubicBezTo>
                    <a:pt x="303" y="1502"/>
                    <a:pt x="287" y="1498"/>
                    <a:pt x="267" y="1488"/>
                  </a:cubicBezTo>
                  <a:cubicBezTo>
                    <a:pt x="234" y="1488"/>
                    <a:pt x="234" y="1454"/>
                    <a:pt x="234" y="1421"/>
                  </a:cubicBezTo>
                  <a:cubicBezTo>
                    <a:pt x="234" y="1354"/>
                    <a:pt x="267" y="1321"/>
                    <a:pt x="301" y="1254"/>
                  </a:cubicBezTo>
                  <a:cubicBezTo>
                    <a:pt x="367" y="1154"/>
                    <a:pt x="434" y="1087"/>
                    <a:pt x="534" y="1021"/>
                  </a:cubicBezTo>
                  <a:cubicBezTo>
                    <a:pt x="601" y="987"/>
                    <a:pt x="701" y="954"/>
                    <a:pt x="801" y="921"/>
                  </a:cubicBezTo>
                  <a:close/>
                  <a:moveTo>
                    <a:pt x="804" y="0"/>
                  </a:moveTo>
                  <a:cubicBezTo>
                    <a:pt x="737" y="0"/>
                    <a:pt x="652" y="23"/>
                    <a:pt x="567" y="87"/>
                  </a:cubicBezTo>
                  <a:cubicBezTo>
                    <a:pt x="534" y="120"/>
                    <a:pt x="467" y="153"/>
                    <a:pt x="401" y="187"/>
                  </a:cubicBezTo>
                  <a:cubicBezTo>
                    <a:pt x="367" y="254"/>
                    <a:pt x="301" y="287"/>
                    <a:pt x="234" y="354"/>
                  </a:cubicBezTo>
                  <a:cubicBezTo>
                    <a:pt x="200" y="387"/>
                    <a:pt x="200" y="420"/>
                    <a:pt x="167" y="454"/>
                  </a:cubicBezTo>
                  <a:cubicBezTo>
                    <a:pt x="134" y="454"/>
                    <a:pt x="134" y="487"/>
                    <a:pt x="134" y="520"/>
                  </a:cubicBezTo>
                  <a:cubicBezTo>
                    <a:pt x="134" y="554"/>
                    <a:pt x="134" y="554"/>
                    <a:pt x="134" y="587"/>
                  </a:cubicBezTo>
                  <a:cubicBezTo>
                    <a:pt x="134" y="620"/>
                    <a:pt x="134" y="687"/>
                    <a:pt x="167" y="721"/>
                  </a:cubicBezTo>
                  <a:lnTo>
                    <a:pt x="234" y="721"/>
                  </a:lnTo>
                  <a:cubicBezTo>
                    <a:pt x="267" y="687"/>
                    <a:pt x="301" y="654"/>
                    <a:pt x="334" y="620"/>
                  </a:cubicBezTo>
                  <a:cubicBezTo>
                    <a:pt x="401" y="554"/>
                    <a:pt x="501" y="487"/>
                    <a:pt x="601" y="420"/>
                  </a:cubicBezTo>
                  <a:cubicBezTo>
                    <a:pt x="667" y="354"/>
                    <a:pt x="734" y="354"/>
                    <a:pt x="768" y="354"/>
                  </a:cubicBezTo>
                  <a:cubicBezTo>
                    <a:pt x="801" y="387"/>
                    <a:pt x="801" y="420"/>
                    <a:pt x="801" y="487"/>
                  </a:cubicBezTo>
                  <a:lnTo>
                    <a:pt x="801" y="554"/>
                  </a:lnTo>
                  <a:cubicBezTo>
                    <a:pt x="734" y="587"/>
                    <a:pt x="634" y="620"/>
                    <a:pt x="567" y="654"/>
                  </a:cubicBezTo>
                  <a:cubicBezTo>
                    <a:pt x="401" y="754"/>
                    <a:pt x="234" y="887"/>
                    <a:pt x="167" y="1087"/>
                  </a:cubicBezTo>
                  <a:cubicBezTo>
                    <a:pt x="67" y="1221"/>
                    <a:pt x="0" y="1388"/>
                    <a:pt x="0" y="1554"/>
                  </a:cubicBezTo>
                  <a:cubicBezTo>
                    <a:pt x="0" y="1655"/>
                    <a:pt x="34" y="1755"/>
                    <a:pt x="134" y="1821"/>
                  </a:cubicBezTo>
                  <a:cubicBezTo>
                    <a:pt x="167" y="1855"/>
                    <a:pt x="217" y="1871"/>
                    <a:pt x="267" y="1871"/>
                  </a:cubicBezTo>
                  <a:cubicBezTo>
                    <a:pt x="317" y="1871"/>
                    <a:pt x="367" y="1855"/>
                    <a:pt x="401" y="1821"/>
                  </a:cubicBezTo>
                  <a:cubicBezTo>
                    <a:pt x="467" y="1788"/>
                    <a:pt x="534" y="1755"/>
                    <a:pt x="601" y="1688"/>
                  </a:cubicBezTo>
                  <a:cubicBezTo>
                    <a:pt x="667" y="1621"/>
                    <a:pt x="734" y="1554"/>
                    <a:pt x="801" y="1454"/>
                  </a:cubicBezTo>
                  <a:lnTo>
                    <a:pt x="801" y="1554"/>
                  </a:lnTo>
                  <a:lnTo>
                    <a:pt x="1068" y="1421"/>
                  </a:lnTo>
                  <a:cubicBezTo>
                    <a:pt x="1101" y="1388"/>
                    <a:pt x="1134" y="1354"/>
                    <a:pt x="1168" y="1288"/>
                  </a:cubicBezTo>
                  <a:cubicBezTo>
                    <a:pt x="1201" y="1254"/>
                    <a:pt x="1201" y="1188"/>
                    <a:pt x="1201" y="1154"/>
                  </a:cubicBezTo>
                  <a:cubicBezTo>
                    <a:pt x="1201" y="1121"/>
                    <a:pt x="1201" y="1054"/>
                    <a:pt x="1168" y="1054"/>
                  </a:cubicBezTo>
                  <a:cubicBezTo>
                    <a:pt x="1168" y="1037"/>
                    <a:pt x="1151" y="1029"/>
                    <a:pt x="1130" y="1029"/>
                  </a:cubicBezTo>
                  <a:cubicBezTo>
                    <a:pt x="1109" y="1029"/>
                    <a:pt x="1084" y="1037"/>
                    <a:pt x="1068" y="1054"/>
                  </a:cubicBezTo>
                  <a:lnTo>
                    <a:pt x="1034" y="1054"/>
                  </a:lnTo>
                  <a:lnTo>
                    <a:pt x="1034" y="354"/>
                  </a:lnTo>
                  <a:cubicBezTo>
                    <a:pt x="1034" y="220"/>
                    <a:pt x="1001" y="120"/>
                    <a:pt x="901" y="20"/>
                  </a:cubicBezTo>
                  <a:cubicBezTo>
                    <a:pt x="877" y="8"/>
                    <a:pt x="843" y="0"/>
                    <a:pt x="804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8" name="Google Shape;1598;p114"/>
            <p:cNvSpPr/>
            <p:nvPr/>
          </p:nvSpPr>
          <p:spPr>
            <a:xfrm>
              <a:off x="2167550" y="2593550"/>
              <a:ext cx="31725" cy="49425"/>
            </a:xfrm>
            <a:custGeom>
              <a:rect b="b" l="l" r="r" t="t"/>
              <a:pathLst>
                <a:path extrusionOk="0" h="1977" w="1269">
                  <a:moveTo>
                    <a:pt x="880" y="0"/>
                  </a:moveTo>
                  <a:cubicBezTo>
                    <a:pt x="826" y="0"/>
                    <a:pt x="768" y="17"/>
                    <a:pt x="701" y="50"/>
                  </a:cubicBezTo>
                  <a:cubicBezTo>
                    <a:pt x="634" y="84"/>
                    <a:pt x="601" y="151"/>
                    <a:pt x="534" y="184"/>
                  </a:cubicBezTo>
                  <a:cubicBezTo>
                    <a:pt x="501" y="251"/>
                    <a:pt x="434" y="317"/>
                    <a:pt x="401" y="384"/>
                  </a:cubicBezTo>
                  <a:lnTo>
                    <a:pt x="401" y="284"/>
                  </a:lnTo>
                  <a:lnTo>
                    <a:pt x="167" y="384"/>
                  </a:lnTo>
                  <a:cubicBezTo>
                    <a:pt x="134" y="384"/>
                    <a:pt x="67" y="451"/>
                    <a:pt x="67" y="484"/>
                  </a:cubicBezTo>
                  <a:cubicBezTo>
                    <a:pt x="34" y="517"/>
                    <a:pt x="34" y="584"/>
                    <a:pt x="34" y="651"/>
                  </a:cubicBezTo>
                  <a:cubicBezTo>
                    <a:pt x="1" y="684"/>
                    <a:pt x="34" y="718"/>
                    <a:pt x="67" y="751"/>
                  </a:cubicBezTo>
                  <a:cubicBezTo>
                    <a:pt x="67" y="768"/>
                    <a:pt x="76" y="776"/>
                    <a:pt x="92" y="776"/>
                  </a:cubicBezTo>
                  <a:cubicBezTo>
                    <a:pt x="109" y="776"/>
                    <a:pt x="134" y="768"/>
                    <a:pt x="167" y="751"/>
                  </a:cubicBezTo>
                  <a:lnTo>
                    <a:pt x="167" y="1585"/>
                  </a:lnTo>
                  <a:cubicBezTo>
                    <a:pt x="101" y="1585"/>
                    <a:pt x="67" y="1618"/>
                    <a:pt x="34" y="1685"/>
                  </a:cubicBezTo>
                  <a:cubicBezTo>
                    <a:pt x="1" y="1718"/>
                    <a:pt x="1" y="1785"/>
                    <a:pt x="1" y="1852"/>
                  </a:cubicBezTo>
                  <a:cubicBezTo>
                    <a:pt x="1" y="1885"/>
                    <a:pt x="1" y="1918"/>
                    <a:pt x="34" y="1952"/>
                  </a:cubicBezTo>
                  <a:cubicBezTo>
                    <a:pt x="51" y="1969"/>
                    <a:pt x="67" y="1977"/>
                    <a:pt x="84" y="1977"/>
                  </a:cubicBezTo>
                  <a:cubicBezTo>
                    <a:pt x="101" y="1977"/>
                    <a:pt x="117" y="1969"/>
                    <a:pt x="134" y="1952"/>
                  </a:cubicBezTo>
                  <a:lnTo>
                    <a:pt x="401" y="1818"/>
                  </a:lnTo>
                  <a:cubicBezTo>
                    <a:pt x="468" y="1785"/>
                    <a:pt x="501" y="1752"/>
                    <a:pt x="534" y="1685"/>
                  </a:cubicBezTo>
                  <a:cubicBezTo>
                    <a:pt x="568" y="1652"/>
                    <a:pt x="568" y="1585"/>
                    <a:pt x="568" y="1518"/>
                  </a:cubicBezTo>
                  <a:cubicBezTo>
                    <a:pt x="568" y="1451"/>
                    <a:pt x="534" y="1418"/>
                    <a:pt x="501" y="1418"/>
                  </a:cubicBezTo>
                  <a:cubicBezTo>
                    <a:pt x="501" y="1408"/>
                    <a:pt x="498" y="1404"/>
                    <a:pt x="492" y="1404"/>
                  </a:cubicBezTo>
                  <a:cubicBezTo>
                    <a:pt x="479" y="1404"/>
                    <a:pt x="448" y="1428"/>
                    <a:pt x="401" y="1451"/>
                  </a:cubicBezTo>
                  <a:lnTo>
                    <a:pt x="401" y="784"/>
                  </a:lnTo>
                  <a:cubicBezTo>
                    <a:pt x="434" y="684"/>
                    <a:pt x="501" y="584"/>
                    <a:pt x="568" y="517"/>
                  </a:cubicBezTo>
                  <a:cubicBezTo>
                    <a:pt x="601" y="451"/>
                    <a:pt x="634" y="417"/>
                    <a:pt x="701" y="384"/>
                  </a:cubicBezTo>
                  <a:cubicBezTo>
                    <a:pt x="746" y="384"/>
                    <a:pt x="775" y="369"/>
                    <a:pt x="800" y="369"/>
                  </a:cubicBezTo>
                  <a:cubicBezTo>
                    <a:pt x="812" y="369"/>
                    <a:pt x="823" y="373"/>
                    <a:pt x="835" y="384"/>
                  </a:cubicBezTo>
                  <a:cubicBezTo>
                    <a:pt x="901" y="417"/>
                    <a:pt x="901" y="451"/>
                    <a:pt x="901" y="517"/>
                  </a:cubicBezTo>
                  <a:lnTo>
                    <a:pt x="901" y="1185"/>
                  </a:lnTo>
                  <a:cubicBezTo>
                    <a:pt x="835" y="1218"/>
                    <a:pt x="801" y="1251"/>
                    <a:pt x="768" y="1285"/>
                  </a:cubicBezTo>
                  <a:cubicBezTo>
                    <a:pt x="768" y="1351"/>
                    <a:pt x="734" y="1385"/>
                    <a:pt x="734" y="1451"/>
                  </a:cubicBezTo>
                  <a:cubicBezTo>
                    <a:pt x="734" y="1485"/>
                    <a:pt x="768" y="1518"/>
                    <a:pt x="768" y="1552"/>
                  </a:cubicBezTo>
                  <a:cubicBezTo>
                    <a:pt x="784" y="1568"/>
                    <a:pt x="801" y="1577"/>
                    <a:pt x="822" y="1577"/>
                  </a:cubicBezTo>
                  <a:cubicBezTo>
                    <a:pt x="843" y="1577"/>
                    <a:pt x="868" y="1568"/>
                    <a:pt x="901" y="1552"/>
                  </a:cubicBezTo>
                  <a:lnTo>
                    <a:pt x="1101" y="1418"/>
                  </a:lnTo>
                  <a:cubicBezTo>
                    <a:pt x="1168" y="1385"/>
                    <a:pt x="1201" y="1351"/>
                    <a:pt x="1235" y="1318"/>
                  </a:cubicBezTo>
                  <a:cubicBezTo>
                    <a:pt x="1235" y="1251"/>
                    <a:pt x="1268" y="1218"/>
                    <a:pt x="1268" y="1151"/>
                  </a:cubicBezTo>
                  <a:cubicBezTo>
                    <a:pt x="1268" y="1118"/>
                    <a:pt x="1235" y="1085"/>
                    <a:pt x="1235" y="1051"/>
                  </a:cubicBezTo>
                  <a:cubicBezTo>
                    <a:pt x="1218" y="1035"/>
                    <a:pt x="1201" y="1026"/>
                    <a:pt x="1181" y="1026"/>
                  </a:cubicBezTo>
                  <a:cubicBezTo>
                    <a:pt x="1160" y="1026"/>
                    <a:pt x="1135" y="1035"/>
                    <a:pt x="1101" y="1051"/>
                  </a:cubicBezTo>
                  <a:lnTo>
                    <a:pt x="1101" y="417"/>
                  </a:lnTo>
                  <a:cubicBezTo>
                    <a:pt x="1135" y="284"/>
                    <a:pt x="1101" y="151"/>
                    <a:pt x="1035" y="50"/>
                  </a:cubicBezTo>
                  <a:cubicBezTo>
                    <a:pt x="985" y="17"/>
                    <a:pt x="935" y="0"/>
                    <a:pt x="880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9" name="Google Shape;1599;p114"/>
            <p:cNvSpPr/>
            <p:nvPr/>
          </p:nvSpPr>
          <p:spPr>
            <a:xfrm>
              <a:off x="2202575" y="2569150"/>
              <a:ext cx="32550" cy="68825"/>
            </a:xfrm>
            <a:custGeom>
              <a:rect b="b" l="l" r="r" t="t"/>
              <a:pathLst>
                <a:path extrusionOk="0" h="2753" w="1302">
                  <a:moveTo>
                    <a:pt x="655" y="635"/>
                  </a:moveTo>
                  <a:cubicBezTo>
                    <a:pt x="693" y="635"/>
                    <a:pt x="734" y="643"/>
                    <a:pt x="768" y="660"/>
                  </a:cubicBezTo>
                  <a:cubicBezTo>
                    <a:pt x="835" y="760"/>
                    <a:pt x="868" y="860"/>
                    <a:pt x="868" y="960"/>
                  </a:cubicBezTo>
                  <a:cubicBezTo>
                    <a:pt x="868" y="1093"/>
                    <a:pt x="835" y="1227"/>
                    <a:pt x="768" y="1360"/>
                  </a:cubicBezTo>
                  <a:cubicBezTo>
                    <a:pt x="734" y="1460"/>
                    <a:pt x="634" y="1560"/>
                    <a:pt x="568" y="1627"/>
                  </a:cubicBezTo>
                  <a:cubicBezTo>
                    <a:pt x="534" y="1644"/>
                    <a:pt x="493" y="1652"/>
                    <a:pt x="451" y="1652"/>
                  </a:cubicBezTo>
                  <a:cubicBezTo>
                    <a:pt x="409" y="1652"/>
                    <a:pt x="368" y="1644"/>
                    <a:pt x="334" y="1627"/>
                  </a:cubicBezTo>
                  <a:cubicBezTo>
                    <a:pt x="267" y="1527"/>
                    <a:pt x="234" y="1427"/>
                    <a:pt x="234" y="1327"/>
                  </a:cubicBezTo>
                  <a:cubicBezTo>
                    <a:pt x="234" y="1193"/>
                    <a:pt x="267" y="1060"/>
                    <a:pt x="334" y="960"/>
                  </a:cubicBezTo>
                  <a:cubicBezTo>
                    <a:pt x="368" y="826"/>
                    <a:pt x="468" y="726"/>
                    <a:pt x="568" y="660"/>
                  </a:cubicBezTo>
                  <a:cubicBezTo>
                    <a:pt x="584" y="643"/>
                    <a:pt x="618" y="635"/>
                    <a:pt x="655" y="635"/>
                  </a:cubicBezTo>
                  <a:close/>
                  <a:moveTo>
                    <a:pt x="1210" y="1"/>
                  </a:moveTo>
                  <a:cubicBezTo>
                    <a:pt x="1193" y="1"/>
                    <a:pt x="1168" y="9"/>
                    <a:pt x="1135" y="26"/>
                  </a:cubicBezTo>
                  <a:lnTo>
                    <a:pt x="868" y="193"/>
                  </a:lnTo>
                  <a:lnTo>
                    <a:pt x="868" y="293"/>
                  </a:lnTo>
                  <a:cubicBezTo>
                    <a:pt x="835" y="259"/>
                    <a:pt x="768" y="259"/>
                    <a:pt x="701" y="259"/>
                  </a:cubicBezTo>
                  <a:cubicBezTo>
                    <a:pt x="668" y="259"/>
                    <a:pt x="601" y="259"/>
                    <a:pt x="534" y="293"/>
                  </a:cubicBezTo>
                  <a:cubicBezTo>
                    <a:pt x="368" y="426"/>
                    <a:pt x="234" y="559"/>
                    <a:pt x="167" y="760"/>
                  </a:cubicBezTo>
                  <a:cubicBezTo>
                    <a:pt x="67" y="960"/>
                    <a:pt x="1" y="1193"/>
                    <a:pt x="1" y="1427"/>
                  </a:cubicBezTo>
                  <a:cubicBezTo>
                    <a:pt x="1" y="1627"/>
                    <a:pt x="34" y="1794"/>
                    <a:pt x="167" y="1927"/>
                  </a:cubicBezTo>
                  <a:cubicBezTo>
                    <a:pt x="217" y="1977"/>
                    <a:pt x="284" y="2002"/>
                    <a:pt x="351" y="2002"/>
                  </a:cubicBezTo>
                  <a:cubicBezTo>
                    <a:pt x="418" y="2002"/>
                    <a:pt x="484" y="1977"/>
                    <a:pt x="534" y="1927"/>
                  </a:cubicBezTo>
                  <a:cubicBezTo>
                    <a:pt x="601" y="1894"/>
                    <a:pt x="668" y="1860"/>
                    <a:pt x="701" y="1794"/>
                  </a:cubicBezTo>
                  <a:cubicBezTo>
                    <a:pt x="768" y="1727"/>
                    <a:pt x="835" y="1660"/>
                    <a:pt x="868" y="1594"/>
                  </a:cubicBezTo>
                  <a:lnTo>
                    <a:pt x="868" y="1760"/>
                  </a:lnTo>
                  <a:cubicBezTo>
                    <a:pt x="868" y="1860"/>
                    <a:pt x="835" y="1960"/>
                    <a:pt x="801" y="2027"/>
                  </a:cubicBezTo>
                  <a:cubicBezTo>
                    <a:pt x="768" y="2094"/>
                    <a:pt x="701" y="2161"/>
                    <a:pt x="634" y="2194"/>
                  </a:cubicBezTo>
                  <a:lnTo>
                    <a:pt x="401" y="2361"/>
                  </a:lnTo>
                  <a:cubicBezTo>
                    <a:pt x="334" y="2394"/>
                    <a:pt x="301" y="2427"/>
                    <a:pt x="267" y="2461"/>
                  </a:cubicBezTo>
                  <a:cubicBezTo>
                    <a:pt x="267" y="2528"/>
                    <a:pt x="234" y="2561"/>
                    <a:pt x="234" y="2628"/>
                  </a:cubicBezTo>
                  <a:cubicBezTo>
                    <a:pt x="234" y="2661"/>
                    <a:pt x="267" y="2694"/>
                    <a:pt x="267" y="2728"/>
                  </a:cubicBezTo>
                  <a:cubicBezTo>
                    <a:pt x="284" y="2744"/>
                    <a:pt x="301" y="2753"/>
                    <a:pt x="322" y="2753"/>
                  </a:cubicBezTo>
                  <a:cubicBezTo>
                    <a:pt x="342" y="2753"/>
                    <a:pt x="368" y="2744"/>
                    <a:pt x="401" y="2728"/>
                  </a:cubicBezTo>
                  <a:lnTo>
                    <a:pt x="634" y="2561"/>
                  </a:lnTo>
                  <a:cubicBezTo>
                    <a:pt x="734" y="2528"/>
                    <a:pt x="835" y="2427"/>
                    <a:pt x="868" y="2327"/>
                  </a:cubicBezTo>
                  <a:cubicBezTo>
                    <a:pt x="935" y="2227"/>
                    <a:pt x="1001" y="2127"/>
                    <a:pt x="1035" y="2027"/>
                  </a:cubicBezTo>
                  <a:cubicBezTo>
                    <a:pt x="1068" y="1894"/>
                    <a:pt x="1101" y="1794"/>
                    <a:pt x="1101" y="1660"/>
                  </a:cubicBezTo>
                  <a:lnTo>
                    <a:pt x="1101" y="393"/>
                  </a:lnTo>
                  <a:lnTo>
                    <a:pt x="1135" y="393"/>
                  </a:lnTo>
                  <a:cubicBezTo>
                    <a:pt x="1168" y="359"/>
                    <a:pt x="1201" y="326"/>
                    <a:pt x="1235" y="293"/>
                  </a:cubicBezTo>
                  <a:cubicBezTo>
                    <a:pt x="1268" y="226"/>
                    <a:pt x="1268" y="193"/>
                    <a:pt x="1268" y="126"/>
                  </a:cubicBezTo>
                  <a:cubicBezTo>
                    <a:pt x="1302" y="92"/>
                    <a:pt x="1268" y="59"/>
                    <a:pt x="1235" y="26"/>
                  </a:cubicBezTo>
                  <a:cubicBezTo>
                    <a:pt x="1235" y="9"/>
                    <a:pt x="1226" y="1"/>
                    <a:pt x="1210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0" name="Google Shape;1600;p114"/>
            <p:cNvSpPr/>
            <p:nvPr/>
          </p:nvSpPr>
          <p:spPr>
            <a:xfrm>
              <a:off x="2236775" y="2553925"/>
              <a:ext cx="30050" cy="45275"/>
            </a:xfrm>
            <a:custGeom>
              <a:rect b="b" l="l" r="r" t="t"/>
              <a:pathLst>
                <a:path extrusionOk="0" h="1811" w="1202">
                  <a:moveTo>
                    <a:pt x="742" y="421"/>
                  </a:moveTo>
                  <a:cubicBezTo>
                    <a:pt x="762" y="421"/>
                    <a:pt x="781" y="425"/>
                    <a:pt x="801" y="435"/>
                  </a:cubicBezTo>
                  <a:cubicBezTo>
                    <a:pt x="868" y="435"/>
                    <a:pt x="934" y="501"/>
                    <a:pt x="934" y="568"/>
                  </a:cubicBezTo>
                  <a:lnTo>
                    <a:pt x="267" y="968"/>
                  </a:lnTo>
                  <a:cubicBezTo>
                    <a:pt x="300" y="835"/>
                    <a:pt x="334" y="735"/>
                    <a:pt x="401" y="668"/>
                  </a:cubicBezTo>
                  <a:cubicBezTo>
                    <a:pt x="467" y="568"/>
                    <a:pt x="534" y="501"/>
                    <a:pt x="601" y="468"/>
                  </a:cubicBezTo>
                  <a:cubicBezTo>
                    <a:pt x="648" y="444"/>
                    <a:pt x="695" y="421"/>
                    <a:pt x="742" y="421"/>
                  </a:cubicBezTo>
                  <a:close/>
                  <a:moveTo>
                    <a:pt x="868" y="1"/>
                  </a:moveTo>
                  <a:cubicBezTo>
                    <a:pt x="767" y="1"/>
                    <a:pt x="701" y="34"/>
                    <a:pt x="601" y="101"/>
                  </a:cubicBezTo>
                  <a:cubicBezTo>
                    <a:pt x="434" y="201"/>
                    <a:pt x="300" y="368"/>
                    <a:pt x="200" y="568"/>
                  </a:cubicBezTo>
                  <a:cubicBezTo>
                    <a:pt x="67" y="768"/>
                    <a:pt x="34" y="1002"/>
                    <a:pt x="34" y="1269"/>
                  </a:cubicBezTo>
                  <a:cubicBezTo>
                    <a:pt x="0" y="1435"/>
                    <a:pt x="67" y="1602"/>
                    <a:pt x="200" y="1736"/>
                  </a:cubicBezTo>
                  <a:cubicBezTo>
                    <a:pt x="234" y="1786"/>
                    <a:pt x="292" y="1811"/>
                    <a:pt x="363" y="1811"/>
                  </a:cubicBezTo>
                  <a:cubicBezTo>
                    <a:pt x="434" y="1811"/>
                    <a:pt x="517" y="1786"/>
                    <a:pt x="601" y="1736"/>
                  </a:cubicBezTo>
                  <a:cubicBezTo>
                    <a:pt x="734" y="1669"/>
                    <a:pt x="834" y="1569"/>
                    <a:pt x="934" y="1502"/>
                  </a:cubicBezTo>
                  <a:cubicBezTo>
                    <a:pt x="1001" y="1435"/>
                    <a:pt x="1101" y="1335"/>
                    <a:pt x="1134" y="1235"/>
                  </a:cubicBezTo>
                  <a:cubicBezTo>
                    <a:pt x="1168" y="1202"/>
                    <a:pt x="1168" y="1168"/>
                    <a:pt x="1168" y="1102"/>
                  </a:cubicBezTo>
                  <a:cubicBezTo>
                    <a:pt x="1201" y="1068"/>
                    <a:pt x="1168" y="1035"/>
                    <a:pt x="1134" y="1002"/>
                  </a:cubicBezTo>
                  <a:cubicBezTo>
                    <a:pt x="1134" y="985"/>
                    <a:pt x="1126" y="977"/>
                    <a:pt x="1114" y="977"/>
                  </a:cubicBezTo>
                  <a:cubicBezTo>
                    <a:pt x="1101" y="977"/>
                    <a:pt x="1084" y="985"/>
                    <a:pt x="1068" y="1002"/>
                  </a:cubicBezTo>
                  <a:cubicBezTo>
                    <a:pt x="1034" y="1035"/>
                    <a:pt x="1001" y="1068"/>
                    <a:pt x="968" y="1102"/>
                  </a:cubicBezTo>
                  <a:cubicBezTo>
                    <a:pt x="868" y="1202"/>
                    <a:pt x="734" y="1302"/>
                    <a:pt x="634" y="1402"/>
                  </a:cubicBezTo>
                  <a:cubicBezTo>
                    <a:pt x="563" y="1426"/>
                    <a:pt x="509" y="1449"/>
                    <a:pt x="448" y="1449"/>
                  </a:cubicBezTo>
                  <a:cubicBezTo>
                    <a:pt x="423" y="1449"/>
                    <a:pt x="396" y="1445"/>
                    <a:pt x="367" y="1435"/>
                  </a:cubicBezTo>
                  <a:cubicBezTo>
                    <a:pt x="300" y="1402"/>
                    <a:pt x="267" y="1369"/>
                    <a:pt x="267" y="1302"/>
                  </a:cubicBezTo>
                  <a:lnTo>
                    <a:pt x="1201" y="768"/>
                  </a:lnTo>
                  <a:lnTo>
                    <a:pt x="1201" y="601"/>
                  </a:lnTo>
                  <a:cubicBezTo>
                    <a:pt x="1201" y="501"/>
                    <a:pt x="1201" y="401"/>
                    <a:pt x="1168" y="301"/>
                  </a:cubicBezTo>
                  <a:cubicBezTo>
                    <a:pt x="1134" y="234"/>
                    <a:pt x="1101" y="134"/>
                    <a:pt x="1034" y="68"/>
                  </a:cubicBezTo>
                  <a:cubicBezTo>
                    <a:pt x="1001" y="34"/>
                    <a:pt x="934" y="1"/>
                    <a:pt x="86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1" name="Google Shape;1601;p114"/>
            <p:cNvSpPr/>
            <p:nvPr/>
          </p:nvSpPr>
          <p:spPr>
            <a:xfrm>
              <a:off x="2274300" y="2514950"/>
              <a:ext cx="28375" cy="67150"/>
            </a:xfrm>
            <a:custGeom>
              <a:rect b="b" l="l" r="r" t="t"/>
              <a:pathLst>
                <a:path extrusionOk="0" h="2686" w="1135">
                  <a:moveTo>
                    <a:pt x="1043" y="1"/>
                  </a:moveTo>
                  <a:cubicBezTo>
                    <a:pt x="1018" y="1"/>
                    <a:pt x="984" y="9"/>
                    <a:pt x="934" y="26"/>
                  </a:cubicBezTo>
                  <a:cubicBezTo>
                    <a:pt x="868" y="26"/>
                    <a:pt x="801" y="59"/>
                    <a:pt x="734" y="126"/>
                  </a:cubicBezTo>
                  <a:cubicBezTo>
                    <a:pt x="567" y="192"/>
                    <a:pt x="467" y="292"/>
                    <a:pt x="401" y="459"/>
                  </a:cubicBezTo>
                  <a:cubicBezTo>
                    <a:pt x="334" y="593"/>
                    <a:pt x="301" y="726"/>
                    <a:pt x="301" y="893"/>
                  </a:cubicBezTo>
                  <a:lnTo>
                    <a:pt x="301" y="1026"/>
                  </a:lnTo>
                  <a:lnTo>
                    <a:pt x="167" y="1093"/>
                  </a:lnTo>
                  <a:cubicBezTo>
                    <a:pt x="134" y="1126"/>
                    <a:pt x="100" y="1160"/>
                    <a:pt x="67" y="1193"/>
                  </a:cubicBezTo>
                  <a:cubicBezTo>
                    <a:pt x="34" y="1260"/>
                    <a:pt x="34" y="1293"/>
                    <a:pt x="34" y="1360"/>
                  </a:cubicBezTo>
                  <a:cubicBezTo>
                    <a:pt x="34" y="1393"/>
                    <a:pt x="34" y="1427"/>
                    <a:pt x="67" y="1460"/>
                  </a:cubicBezTo>
                  <a:cubicBezTo>
                    <a:pt x="67" y="1477"/>
                    <a:pt x="84" y="1485"/>
                    <a:pt x="105" y="1485"/>
                  </a:cubicBezTo>
                  <a:cubicBezTo>
                    <a:pt x="125" y="1485"/>
                    <a:pt x="150" y="1477"/>
                    <a:pt x="167" y="1460"/>
                  </a:cubicBezTo>
                  <a:lnTo>
                    <a:pt x="301" y="1393"/>
                  </a:lnTo>
                  <a:lnTo>
                    <a:pt x="301" y="2227"/>
                  </a:lnTo>
                  <a:lnTo>
                    <a:pt x="167" y="2294"/>
                  </a:lnTo>
                  <a:cubicBezTo>
                    <a:pt x="100" y="2327"/>
                    <a:pt x="67" y="2361"/>
                    <a:pt x="34" y="2427"/>
                  </a:cubicBezTo>
                  <a:cubicBezTo>
                    <a:pt x="0" y="2461"/>
                    <a:pt x="0" y="2527"/>
                    <a:pt x="0" y="2561"/>
                  </a:cubicBezTo>
                  <a:cubicBezTo>
                    <a:pt x="0" y="2594"/>
                    <a:pt x="0" y="2627"/>
                    <a:pt x="34" y="2661"/>
                  </a:cubicBezTo>
                  <a:cubicBezTo>
                    <a:pt x="50" y="2677"/>
                    <a:pt x="67" y="2686"/>
                    <a:pt x="88" y="2686"/>
                  </a:cubicBezTo>
                  <a:cubicBezTo>
                    <a:pt x="109" y="2686"/>
                    <a:pt x="134" y="2677"/>
                    <a:pt x="167" y="2661"/>
                  </a:cubicBezTo>
                  <a:lnTo>
                    <a:pt x="834" y="2260"/>
                  </a:lnTo>
                  <a:cubicBezTo>
                    <a:pt x="901" y="2227"/>
                    <a:pt x="934" y="2194"/>
                    <a:pt x="968" y="2127"/>
                  </a:cubicBezTo>
                  <a:cubicBezTo>
                    <a:pt x="968" y="2094"/>
                    <a:pt x="1001" y="2060"/>
                    <a:pt x="1001" y="1994"/>
                  </a:cubicBezTo>
                  <a:cubicBezTo>
                    <a:pt x="1001" y="1960"/>
                    <a:pt x="968" y="1927"/>
                    <a:pt x="968" y="1894"/>
                  </a:cubicBezTo>
                  <a:cubicBezTo>
                    <a:pt x="958" y="1884"/>
                    <a:pt x="948" y="1880"/>
                    <a:pt x="938" y="1880"/>
                  </a:cubicBezTo>
                  <a:cubicBezTo>
                    <a:pt x="912" y="1880"/>
                    <a:pt x="881" y="1903"/>
                    <a:pt x="834" y="1927"/>
                  </a:cubicBezTo>
                  <a:lnTo>
                    <a:pt x="501" y="2094"/>
                  </a:lnTo>
                  <a:lnTo>
                    <a:pt x="501" y="1260"/>
                  </a:lnTo>
                  <a:lnTo>
                    <a:pt x="868" y="1060"/>
                  </a:lnTo>
                  <a:cubicBezTo>
                    <a:pt x="901" y="1026"/>
                    <a:pt x="968" y="993"/>
                    <a:pt x="968" y="926"/>
                  </a:cubicBezTo>
                  <a:cubicBezTo>
                    <a:pt x="1001" y="893"/>
                    <a:pt x="1001" y="859"/>
                    <a:pt x="1001" y="793"/>
                  </a:cubicBezTo>
                  <a:cubicBezTo>
                    <a:pt x="1001" y="759"/>
                    <a:pt x="1001" y="726"/>
                    <a:pt x="968" y="693"/>
                  </a:cubicBezTo>
                  <a:cubicBezTo>
                    <a:pt x="968" y="683"/>
                    <a:pt x="965" y="679"/>
                    <a:pt x="959" y="679"/>
                  </a:cubicBezTo>
                  <a:cubicBezTo>
                    <a:pt x="945" y="679"/>
                    <a:pt x="915" y="702"/>
                    <a:pt x="868" y="726"/>
                  </a:cubicBezTo>
                  <a:lnTo>
                    <a:pt x="501" y="926"/>
                  </a:lnTo>
                  <a:lnTo>
                    <a:pt x="501" y="793"/>
                  </a:lnTo>
                  <a:cubicBezTo>
                    <a:pt x="501" y="726"/>
                    <a:pt x="534" y="659"/>
                    <a:pt x="567" y="626"/>
                  </a:cubicBezTo>
                  <a:cubicBezTo>
                    <a:pt x="601" y="559"/>
                    <a:pt x="634" y="526"/>
                    <a:pt x="701" y="493"/>
                  </a:cubicBezTo>
                  <a:cubicBezTo>
                    <a:pt x="801" y="426"/>
                    <a:pt x="868" y="392"/>
                    <a:pt x="968" y="392"/>
                  </a:cubicBezTo>
                  <a:lnTo>
                    <a:pt x="1034" y="359"/>
                  </a:lnTo>
                  <a:cubicBezTo>
                    <a:pt x="1068" y="326"/>
                    <a:pt x="1101" y="292"/>
                    <a:pt x="1101" y="259"/>
                  </a:cubicBezTo>
                  <a:cubicBezTo>
                    <a:pt x="1134" y="226"/>
                    <a:pt x="1134" y="159"/>
                    <a:pt x="1134" y="126"/>
                  </a:cubicBezTo>
                  <a:cubicBezTo>
                    <a:pt x="1134" y="92"/>
                    <a:pt x="1134" y="26"/>
                    <a:pt x="1101" y="26"/>
                  </a:cubicBezTo>
                  <a:cubicBezTo>
                    <a:pt x="1084" y="9"/>
                    <a:pt x="1068" y="1"/>
                    <a:pt x="1043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2" name="Google Shape;1602;p114"/>
            <p:cNvSpPr/>
            <p:nvPr/>
          </p:nvSpPr>
          <p:spPr>
            <a:xfrm>
              <a:off x="2307650" y="2510775"/>
              <a:ext cx="29225" cy="52975"/>
            </a:xfrm>
            <a:custGeom>
              <a:rect b="b" l="l" r="r" t="t"/>
              <a:pathLst>
                <a:path extrusionOk="0" h="2119" w="1169">
                  <a:moveTo>
                    <a:pt x="1001" y="1"/>
                  </a:moveTo>
                  <a:cubicBezTo>
                    <a:pt x="968" y="1"/>
                    <a:pt x="935" y="9"/>
                    <a:pt x="901" y="26"/>
                  </a:cubicBezTo>
                  <a:cubicBezTo>
                    <a:pt x="835" y="59"/>
                    <a:pt x="768" y="126"/>
                    <a:pt x="734" y="159"/>
                  </a:cubicBezTo>
                  <a:cubicBezTo>
                    <a:pt x="634" y="293"/>
                    <a:pt x="568" y="393"/>
                    <a:pt x="501" y="526"/>
                  </a:cubicBezTo>
                  <a:lnTo>
                    <a:pt x="501" y="293"/>
                  </a:lnTo>
                  <a:lnTo>
                    <a:pt x="201" y="493"/>
                  </a:lnTo>
                  <a:cubicBezTo>
                    <a:pt x="134" y="526"/>
                    <a:pt x="101" y="559"/>
                    <a:pt x="101" y="626"/>
                  </a:cubicBezTo>
                  <a:cubicBezTo>
                    <a:pt x="67" y="660"/>
                    <a:pt x="34" y="726"/>
                    <a:pt x="34" y="760"/>
                  </a:cubicBezTo>
                  <a:cubicBezTo>
                    <a:pt x="34" y="793"/>
                    <a:pt x="67" y="860"/>
                    <a:pt x="101" y="860"/>
                  </a:cubicBezTo>
                  <a:cubicBezTo>
                    <a:pt x="101" y="888"/>
                    <a:pt x="107" y="898"/>
                    <a:pt x="119" y="898"/>
                  </a:cubicBezTo>
                  <a:cubicBezTo>
                    <a:pt x="135" y="898"/>
                    <a:pt x="162" y="879"/>
                    <a:pt x="201" y="860"/>
                  </a:cubicBezTo>
                  <a:lnTo>
                    <a:pt x="267" y="826"/>
                  </a:lnTo>
                  <a:lnTo>
                    <a:pt x="267" y="1660"/>
                  </a:lnTo>
                  <a:lnTo>
                    <a:pt x="134" y="1727"/>
                  </a:lnTo>
                  <a:cubicBezTo>
                    <a:pt x="101" y="1760"/>
                    <a:pt x="67" y="1794"/>
                    <a:pt x="34" y="1860"/>
                  </a:cubicBezTo>
                  <a:cubicBezTo>
                    <a:pt x="1" y="1894"/>
                    <a:pt x="1" y="1927"/>
                    <a:pt x="1" y="1994"/>
                  </a:cubicBezTo>
                  <a:cubicBezTo>
                    <a:pt x="1" y="2027"/>
                    <a:pt x="1" y="2061"/>
                    <a:pt x="34" y="2094"/>
                  </a:cubicBezTo>
                  <a:cubicBezTo>
                    <a:pt x="51" y="2111"/>
                    <a:pt x="67" y="2119"/>
                    <a:pt x="84" y="2119"/>
                  </a:cubicBezTo>
                  <a:cubicBezTo>
                    <a:pt x="101" y="2119"/>
                    <a:pt x="117" y="2111"/>
                    <a:pt x="134" y="2094"/>
                  </a:cubicBezTo>
                  <a:lnTo>
                    <a:pt x="835" y="1694"/>
                  </a:lnTo>
                  <a:cubicBezTo>
                    <a:pt x="935" y="1627"/>
                    <a:pt x="968" y="1527"/>
                    <a:pt x="968" y="1427"/>
                  </a:cubicBezTo>
                  <a:cubicBezTo>
                    <a:pt x="1001" y="1393"/>
                    <a:pt x="968" y="1360"/>
                    <a:pt x="935" y="1327"/>
                  </a:cubicBezTo>
                  <a:cubicBezTo>
                    <a:pt x="935" y="1310"/>
                    <a:pt x="926" y="1302"/>
                    <a:pt x="910" y="1302"/>
                  </a:cubicBezTo>
                  <a:cubicBezTo>
                    <a:pt x="893" y="1302"/>
                    <a:pt x="868" y="1310"/>
                    <a:pt x="835" y="1327"/>
                  </a:cubicBezTo>
                  <a:lnTo>
                    <a:pt x="501" y="1527"/>
                  </a:lnTo>
                  <a:lnTo>
                    <a:pt x="501" y="993"/>
                  </a:lnTo>
                  <a:cubicBezTo>
                    <a:pt x="601" y="826"/>
                    <a:pt x="668" y="693"/>
                    <a:pt x="734" y="593"/>
                  </a:cubicBezTo>
                  <a:cubicBezTo>
                    <a:pt x="768" y="526"/>
                    <a:pt x="835" y="459"/>
                    <a:pt x="901" y="426"/>
                  </a:cubicBezTo>
                  <a:cubicBezTo>
                    <a:pt x="901" y="409"/>
                    <a:pt x="910" y="401"/>
                    <a:pt x="922" y="401"/>
                  </a:cubicBezTo>
                  <a:cubicBezTo>
                    <a:pt x="935" y="401"/>
                    <a:pt x="951" y="409"/>
                    <a:pt x="968" y="426"/>
                  </a:cubicBezTo>
                  <a:lnTo>
                    <a:pt x="1068" y="426"/>
                  </a:lnTo>
                  <a:cubicBezTo>
                    <a:pt x="1101" y="393"/>
                    <a:pt x="1135" y="359"/>
                    <a:pt x="1135" y="326"/>
                  </a:cubicBezTo>
                  <a:cubicBezTo>
                    <a:pt x="1168" y="259"/>
                    <a:pt x="1168" y="226"/>
                    <a:pt x="1168" y="159"/>
                  </a:cubicBezTo>
                  <a:cubicBezTo>
                    <a:pt x="1168" y="126"/>
                    <a:pt x="1135" y="59"/>
                    <a:pt x="1101" y="26"/>
                  </a:cubicBezTo>
                  <a:cubicBezTo>
                    <a:pt x="1068" y="9"/>
                    <a:pt x="1035" y="1"/>
                    <a:pt x="1001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3" name="Google Shape;1603;p114"/>
            <p:cNvSpPr/>
            <p:nvPr/>
          </p:nvSpPr>
          <p:spPr>
            <a:xfrm>
              <a:off x="2341000" y="2494725"/>
              <a:ext cx="30050" cy="45050"/>
            </a:xfrm>
            <a:custGeom>
              <a:rect b="b" l="l" r="r" t="t"/>
              <a:pathLst>
                <a:path extrusionOk="0" h="1802" w="1202">
                  <a:moveTo>
                    <a:pt x="694" y="379"/>
                  </a:moveTo>
                  <a:cubicBezTo>
                    <a:pt x="724" y="379"/>
                    <a:pt x="760" y="387"/>
                    <a:pt x="801" y="401"/>
                  </a:cubicBezTo>
                  <a:cubicBezTo>
                    <a:pt x="835" y="401"/>
                    <a:pt x="902" y="468"/>
                    <a:pt x="935" y="534"/>
                  </a:cubicBezTo>
                  <a:lnTo>
                    <a:pt x="234" y="901"/>
                  </a:lnTo>
                  <a:cubicBezTo>
                    <a:pt x="268" y="801"/>
                    <a:pt x="334" y="701"/>
                    <a:pt x="401" y="601"/>
                  </a:cubicBezTo>
                  <a:cubicBezTo>
                    <a:pt x="435" y="534"/>
                    <a:pt x="501" y="468"/>
                    <a:pt x="601" y="434"/>
                  </a:cubicBezTo>
                  <a:cubicBezTo>
                    <a:pt x="621" y="395"/>
                    <a:pt x="652" y="379"/>
                    <a:pt x="694" y="379"/>
                  </a:cubicBezTo>
                  <a:close/>
                  <a:moveTo>
                    <a:pt x="868" y="1"/>
                  </a:moveTo>
                  <a:cubicBezTo>
                    <a:pt x="768" y="1"/>
                    <a:pt x="701" y="1"/>
                    <a:pt x="601" y="67"/>
                  </a:cubicBezTo>
                  <a:cubicBezTo>
                    <a:pt x="435" y="167"/>
                    <a:pt x="301" y="334"/>
                    <a:pt x="201" y="534"/>
                  </a:cubicBezTo>
                  <a:cubicBezTo>
                    <a:pt x="68" y="734"/>
                    <a:pt x="34" y="968"/>
                    <a:pt x="34" y="1235"/>
                  </a:cubicBezTo>
                  <a:cubicBezTo>
                    <a:pt x="1" y="1402"/>
                    <a:pt x="68" y="1568"/>
                    <a:pt x="201" y="1702"/>
                  </a:cubicBezTo>
                  <a:cubicBezTo>
                    <a:pt x="234" y="1769"/>
                    <a:pt x="293" y="1802"/>
                    <a:pt x="364" y="1802"/>
                  </a:cubicBezTo>
                  <a:cubicBezTo>
                    <a:pt x="435" y="1802"/>
                    <a:pt x="518" y="1769"/>
                    <a:pt x="601" y="1702"/>
                  </a:cubicBezTo>
                  <a:cubicBezTo>
                    <a:pt x="735" y="1635"/>
                    <a:pt x="835" y="1568"/>
                    <a:pt x="935" y="1468"/>
                  </a:cubicBezTo>
                  <a:cubicBezTo>
                    <a:pt x="1002" y="1402"/>
                    <a:pt x="1102" y="1302"/>
                    <a:pt x="1135" y="1235"/>
                  </a:cubicBezTo>
                  <a:cubicBezTo>
                    <a:pt x="1168" y="1168"/>
                    <a:pt x="1168" y="1135"/>
                    <a:pt x="1168" y="1101"/>
                  </a:cubicBezTo>
                  <a:cubicBezTo>
                    <a:pt x="1168" y="1035"/>
                    <a:pt x="1168" y="1001"/>
                    <a:pt x="1135" y="968"/>
                  </a:cubicBezTo>
                  <a:lnTo>
                    <a:pt x="1068" y="968"/>
                  </a:lnTo>
                  <a:cubicBezTo>
                    <a:pt x="1035" y="1001"/>
                    <a:pt x="1002" y="1035"/>
                    <a:pt x="968" y="1068"/>
                  </a:cubicBezTo>
                  <a:cubicBezTo>
                    <a:pt x="835" y="1201"/>
                    <a:pt x="735" y="1268"/>
                    <a:pt x="635" y="1368"/>
                  </a:cubicBezTo>
                  <a:cubicBezTo>
                    <a:pt x="564" y="1392"/>
                    <a:pt x="510" y="1415"/>
                    <a:pt x="449" y="1415"/>
                  </a:cubicBezTo>
                  <a:cubicBezTo>
                    <a:pt x="424" y="1415"/>
                    <a:pt x="397" y="1411"/>
                    <a:pt x="368" y="1402"/>
                  </a:cubicBezTo>
                  <a:cubicBezTo>
                    <a:pt x="301" y="1402"/>
                    <a:pt x="268" y="1335"/>
                    <a:pt x="268" y="1268"/>
                  </a:cubicBezTo>
                  <a:lnTo>
                    <a:pt x="1168" y="734"/>
                  </a:lnTo>
                  <a:lnTo>
                    <a:pt x="1202" y="568"/>
                  </a:lnTo>
                  <a:cubicBezTo>
                    <a:pt x="1202" y="468"/>
                    <a:pt x="1202" y="368"/>
                    <a:pt x="1168" y="301"/>
                  </a:cubicBezTo>
                  <a:cubicBezTo>
                    <a:pt x="1135" y="201"/>
                    <a:pt x="1102" y="134"/>
                    <a:pt x="1035" y="67"/>
                  </a:cubicBezTo>
                  <a:cubicBezTo>
                    <a:pt x="1002" y="1"/>
                    <a:pt x="935" y="1"/>
                    <a:pt x="86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4" name="Google Shape;1604;p114"/>
            <p:cNvSpPr/>
            <p:nvPr/>
          </p:nvSpPr>
          <p:spPr>
            <a:xfrm>
              <a:off x="2374375" y="2469075"/>
              <a:ext cx="34200" cy="64175"/>
            </a:xfrm>
            <a:custGeom>
              <a:rect b="b" l="l" r="r" t="t"/>
              <a:pathLst>
                <a:path extrusionOk="0" h="2567" w="1368">
                  <a:moveTo>
                    <a:pt x="801" y="626"/>
                  </a:moveTo>
                  <a:cubicBezTo>
                    <a:pt x="834" y="660"/>
                    <a:pt x="901" y="693"/>
                    <a:pt x="901" y="760"/>
                  </a:cubicBezTo>
                  <a:cubicBezTo>
                    <a:pt x="934" y="793"/>
                    <a:pt x="934" y="860"/>
                    <a:pt x="934" y="927"/>
                  </a:cubicBezTo>
                  <a:cubicBezTo>
                    <a:pt x="934" y="1027"/>
                    <a:pt x="901" y="1160"/>
                    <a:pt x="834" y="1260"/>
                  </a:cubicBezTo>
                  <a:cubicBezTo>
                    <a:pt x="801" y="1360"/>
                    <a:pt x="701" y="1460"/>
                    <a:pt x="601" y="1527"/>
                  </a:cubicBezTo>
                  <a:cubicBezTo>
                    <a:pt x="567" y="1560"/>
                    <a:pt x="526" y="1577"/>
                    <a:pt x="484" y="1577"/>
                  </a:cubicBezTo>
                  <a:cubicBezTo>
                    <a:pt x="442" y="1577"/>
                    <a:pt x="400" y="1560"/>
                    <a:pt x="367" y="1527"/>
                  </a:cubicBezTo>
                  <a:cubicBezTo>
                    <a:pt x="300" y="1460"/>
                    <a:pt x="267" y="1394"/>
                    <a:pt x="267" y="1327"/>
                  </a:cubicBezTo>
                  <a:cubicBezTo>
                    <a:pt x="267" y="1227"/>
                    <a:pt x="300" y="1093"/>
                    <a:pt x="334" y="1027"/>
                  </a:cubicBezTo>
                  <a:cubicBezTo>
                    <a:pt x="400" y="860"/>
                    <a:pt x="501" y="760"/>
                    <a:pt x="601" y="660"/>
                  </a:cubicBezTo>
                  <a:cubicBezTo>
                    <a:pt x="667" y="626"/>
                    <a:pt x="734" y="626"/>
                    <a:pt x="801" y="626"/>
                  </a:cubicBezTo>
                  <a:close/>
                  <a:moveTo>
                    <a:pt x="1280" y="1"/>
                  </a:moveTo>
                  <a:cubicBezTo>
                    <a:pt x="1259" y="1"/>
                    <a:pt x="1234" y="9"/>
                    <a:pt x="1201" y="26"/>
                  </a:cubicBezTo>
                  <a:lnTo>
                    <a:pt x="934" y="159"/>
                  </a:lnTo>
                  <a:lnTo>
                    <a:pt x="934" y="293"/>
                  </a:lnTo>
                  <a:cubicBezTo>
                    <a:pt x="901" y="259"/>
                    <a:pt x="834" y="259"/>
                    <a:pt x="801" y="259"/>
                  </a:cubicBezTo>
                  <a:cubicBezTo>
                    <a:pt x="734" y="259"/>
                    <a:pt x="667" y="293"/>
                    <a:pt x="601" y="326"/>
                  </a:cubicBezTo>
                  <a:cubicBezTo>
                    <a:pt x="434" y="426"/>
                    <a:pt x="267" y="593"/>
                    <a:pt x="200" y="793"/>
                  </a:cubicBezTo>
                  <a:cubicBezTo>
                    <a:pt x="100" y="993"/>
                    <a:pt x="34" y="1227"/>
                    <a:pt x="34" y="1460"/>
                  </a:cubicBezTo>
                  <a:cubicBezTo>
                    <a:pt x="0" y="1627"/>
                    <a:pt x="67" y="1794"/>
                    <a:pt x="234" y="1894"/>
                  </a:cubicBezTo>
                  <a:cubicBezTo>
                    <a:pt x="284" y="1927"/>
                    <a:pt x="342" y="1944"/>
                    <a:pt x="405" y="1944"/>
                  </a:cubicBezTo>
                  <a:cubicBezTo>
                    <a:pt x="467" y="1944"/>
                    <a:pt x="534" y="1927"/>
                    <a:pt x="601" y="1894"/>
                  </a:cubicBezTo>
                  <a:cubicBezTo>
                    <a:pt x="667" y="1827"/>
                    <a:pt x="701" y="1794"/>
                    <a:pt x="767" y="1727"/>
                  </a:cubicBezTo>
                  <a:cubicBezTo>
                    <a:pt x="834" y="1660"/>
                    <a:pt x="867" y="1594"/>
                    <a:pt x="934" y="1527"/>
                  </a:cubicBezTo>
                  <a:lnTo>
                    <a:pt x="934" y="2094"/>
                  </a:lnTo>
                  <a:lnTo>
                    <a:pt x="801" y="2161"/>
                  </a:lnTo>
                  <a:cubicBezTo>
                    <a:pt x="734" y="2194"/>
                    <a:pt x="701" y="2227"/>
                    <a:pt x="667" y="2294"/>
                  </a:cubicBezTo>
                  <a:cubicBezTo>
                    <a:pt x="667" y="2328"/>
                    <a:pt x="634" y="2394"/>
                    <a:pt x="634" y="2428"/>
                  </a:cubicBezTo>
                  <a:cubicBezTo>
                    <a:pt x="634" y="2461"/>
                    <a:pt x="667" y="2528"/>
                    <a:pt x="667" y="2528"/>
                  </a:cubicBezTo>
                  <a:cubicBezTo>
                    <a:pt x="681" y="2556"/>
                    <a:pt x="696" y="2566"/>
                    <a:pt x="712" y="2566"/>
                  </a:cubicBezTo>
                  <a:cubicBezTo>
                    <a:pt x="735" y="2566"/>
                    <a:pt x="762" y="2547"/>
                    <a:pt x="801" y="2528"/>
                  </a:cubicBezTo>
                  <a:lnTo>
                    <a:pt x="1201" y="2294"/>
                  </a:lnTo>
                  <a:cubicBezTo>
                    <a:pt x="1268" y="2294"/>
                    <a:pt x="1301" y="2227"/>
                    <a:pt x="1334" y="2194"/>
                  </a:cubicBezTo>
                  <a:cubicBezTo>
                    <a:pt x="1368" y="2161"/>
                    <a:pt x="1368" y="2094"/>
                    <a:pt x="1368" y="2061"/>
                  </a:cubicBezTo>
                  <a:cubicBezTo>
                    <a:pt x="1368" y="1994"/>
                    <a:pt x="1368" y="1961"/>
                    <a:pt x="1334" y="1927"/>
                  </a:cubicBezTo>
                  <a:cubicBezTo>
                    <a:pt x="1318" y="1911"/>
                    <a:pt x="1301" y="1902"/>
                    <a:pt x="1280" y="1902"/>
                  </a:cubicBezTo>
                  <a:cubicBezTo>
                    <a:pt x="1259" y="1902"/>
                    <a:pt x="1234" y="1911"/>
                    <a:pt x="1201" y="1927"/>
                  </a:cubicBezTo>
                  <a:lnTo>
                    <a:pt x="1168" y="1961"/>
                  </a:lnTo>
                  <a:lnTo>
                    <a:pt x="1168" y="393"/>
                  </a:lnTo>
                  <a:lnTo>
                    <a:pt x="1201" y="393"/>
                  </a:lnTo>
                  <a:cubicBezTo>
                    <a:pt x="1268" y="359"/>
                    <a:pt x="1301" y="326"/>
                    <a:pt x="1334" y="259"/>
                  </a:cubicBezTo>
                  <a:cubicBezTo>
                    <a:pt x="1368" y="226"/>
                    <a:pt x="1368" y="159"/>
                    <a:pt x="1368" y="126"/>
                  </a:cubicBezTo>
                  <a:cubicBezTo>
                    <a:pt x="1368" y="93"/>
                    <a:pt x="1368" y="59"/>
                    <a:pt x="1334" y="26"/>
                  </a:cubicBezTo>
                  <a:cubicBezTo>
                    <a:pt x="1318" y="9"/>
                    <a:pt x="1301" y="1"/>
                    <a:pt x="1280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5" name="Google Shape;1605;p114"/>
            <p:cNvSpPr/>
            <p:nvPr/>
          </p:nvSpPr>
          <p:spPr>
            <a:xfrm>
              <a:off x="2410225" y="2453250"/>
              <a:ext cx="32550" cy="49850"/>
            </a:xfrm>
            <a:custGeom>
              <a:rect b="b" l="l" r="r" t="t"/>
              <a:pathLst>
                <a:path extrusionOk="0" h="1994" w="1302">
                  <a:moveTo>
                    <a:pt x="180" y="0"/>
                  </a:moveTo>
                  <a:cubicBezTo>
                    <a:pt x="167" y="0"/>
                    <a:pt x="151" y="8"/>
                    <a:pt x="134" y="25"/>
                  </a:cubicBezTo>
                  <a:cubicBezTo>
                    <a:pt x="101" y="25"/>
                    <a:pt x="67" y="58"/>
                    <a:pt x="34" y="125"/>
                  </a:cubicBezTo>
                  <a:cubicBezTo>
                    <a:pt x="34" y="159"/>
                    <a:pt x="1" y="192"/>
                    <a:pt x="1" y="259"/>
                  </a:cubicBezTo>
                  <a:cubicBezTo>
                    <a:pt x="1" y="292"/>
                    <a:pt x="1" y="325"/>
                    <a:pt x="1" y="359"/>
                  </a:cubicBezTo>
                  <a:cubicBezTo>
                    <a:pt x="34" y="359"/>
                    <a:pt x="67" y="392"/>
                    <a:pt x="101" y="392"/>
                  </a:cubicBezTo>
                  <a:lnTo>
                    <a:pt x="834" y="592"/>
                  </a:lnTo>
                  <a:lnTo>
                    <a:pt x="101" y="1626"/>
                  </a:lnTo>
                  <a:cubicBezTo>
                    <a:pt x="67" y="1660"/>
                    <a:pt x="34" y="1726"/>
                    <a:pt x="1" y="1760"/>
                  </a:cubicBezTo>
                  <a:cubicBezTo>
                    <a:pt x="1" y="1793"/>
                    <a:pt x="1" y="1826"/>
                    <a:pt x="1" y="1860"/>
                  </a:cubicBezTo>
                  <a:cubicBezTo>
                    <a:pt x="1" y="1893"/>
                    <a:pt x="34" y="1960"/>
                    <a:pt x="34" y="1993"/>
                  </a:cubicBezTo>
                  <a:lnTo>
                    <a:pt x="134" y="1993"/>
                  </a:lnTo>
                  <a:cubicBezTo>
                    <a:pt x="167" y="1960"/>
                    <a:pt x="201" y="1926"/>
                    <a:pt x="201" y="1893"/>
                  </a:cubicBezTo>
                  <a:lnTo>
                    <a:pt x="1301" y="325"/>
                  </a:lnTo>
                  <a:lnTo>
                    <a:pt x="201" y="25"/>
                  </a:lnTo>
                  <a:cubicBezTo>
                    <a:pt x="201" y="8"/>
                    <a:pt x="192" y="0"/>
                    <a:pt x="180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6" name="Google Shape;1606;p114"/>
            <p:cNvSpPr/>
            <p:nvPr/>
          </p:nvSpPr>
          <p:spPr>
            <a:xfrm>
              <a:off x="2441925" y="2432400"/>
              <a:ext cx="36700" cy="54650"/>
            </a:xfrm>
            <a:custGeom>
              <a:rect b="b" l="l" r="r" t="t"/>
              <a:pathLst>
                <a:path extrusionOk="0" h="2186" w="1468">
                  <a:moveTo>
                    <a:pt x="1101" y="0"/>
                  </a:moveTo>
                  <a:cubicBezTo>
                    <a:pt x="1068" y="0"/>
                    <a:pt x="1034" y="9"/>
                    <a:pt x="1001" y="25"/>
                  </a:cubicBezTo>
                  <a:cubicBezTo>
                    <a:pt x="934" y="59"/>
                    <a:pt x="901" y="92"/>
                    <a:pt x="867" y="125"/>
                  </a:cubicBezTo>
                  <a:cubicBezTo>
                    <a:pt x="834" y="192"/>
                    <a:pt x="801" y="259"/>
                    <a:pt x="767" y="325"/>
                  </a:cubicBezTo>
                  <a:cubicBezTo>
                    <a:pt x="734" y="292"/>
                    <a:pt x="701" y="259"/>
                    <a:pt x="667" y="259"/>
                  </a:cubicBezTo>
                  <a:cubicBezTo>
                    <a:pt x="651" y="242"/>
                    <a:pt x="634" y="234"/>
                    <a:pt x="617" y="234"/>
                  </a:cubicBezTo>
                  <a:cubicBezTo>
                    <a:pt x="601" y="234"/>
                    <a:pt x="584" y="242"/>
                    <a:pt x="567" y="259"/>
                  </a:cubicBezTo>
                  <a:cubicBezTo>
                    <a:pt x="534" y="259"/>
                    <a:pt x="500" y="292"/>
                    <a:pt x="467" y="325"/>
                  </a:cubicBezTo>
                  <a:cubicBezTo>
                    <a:pt x="434" y="392"/>
                    <a:pt x="400" y="459"/>
                    <a:pt x="367" y="526"/>
                  </a:cubicBezTo>
                  <a:lnTo>
                    <a:pt x="367" y="425"/>
                  </a:lnTo>
                  <a:lnTo>
                    <a:pt x="167" y="592"/>
                  </a:lnTo>
                  <a:cubicBezTo>
                    <a:pt x="100" y="626"/>
                    <a:pt x="67" y="659"/>
                    <a:pt x="33" y="726"/>
                  </a:cubicBezTo>
                  <a:cubicBezTo>
                    <a:pt x="33" y="759"/>
                    <a:pt x="0" y="792"/>
                    <a:pt x="0" y="859"/>
                  </a:cubicBezTo>
                  <a:cubicBezTo>
                    <a:pt x="0" y="892"/>
                    <a:pt x="33" y="926"/>
                    <a:pt x="33" y="959"/>
                  </a:cubicBezTo>
                  <a:cubicBezTo>
                    <a:pt x="50" y="976"/>
                    <a:pt x="67" y="984"/>
                    <a:pt x="88" y="984"/>
                  </a:cubicBezTo>
                  <a:cubicBezTo>
                    <a:pt x="109" y="984"/>
                    <a:pt x="134" y="976"/>
                    <a:pt x="167" y="959"/>
                  </a:cubicBezTo>
                  <a:lnTo>
                    <a:pt x="167" y="1793"/>
                  </a:lnTo>
                  <a:cubicBezTo>
                    <a:pt x="100" y="1826"/>
                    <a:pt x="67" y="1860"/>
                    <a:pt x="33" y="1893"/>
                  </a:cubicBezTo>
                  <a:cubicBezTo>
                    <a:pt x="33" y="1960"/>
                    <a:pt x="0" y="1993"/>
                    <a:pt x="0" y="2060"/>
                  </a:cubicBezTo>
                  <a:cubicBezTo>
                    <a:pt x="0" y="2093"/>
                    <a:pt x="33" y="2127"/>
                    <a:pt x="33" y="2160"/>
                  </a:cubicBezTo>
                  <a:cubicBezTo>
                    <a:pt x="50" y="2177"/>
                    <a:pt x="67" y="2185"/>
                    <a:pt x="88" y="2185"/>
                  </a:cubicBezTo>
                  <a:cubicBezTo>
                    <a:pt x="109" y="2185"/>
                    <a:pt x="134" y="2177"/>
                    <a:pt x="167" y="2160"/>
                  </a:cubicBezTo>
                  <a:lnTo>
                    <a:pt x="367" y="2027"/>
                  </a:lnTo>
                  <a:cubicBezTo>
                    <a:pt x="400" y="1993"/>
                    <a:pt x="467" y="1960"/>
                    <a:pt x="500" y="1927"/>
                  </a:cubicBezTo>
                  <a:cubicBezTo>
                    <a:pt x="500" y="1860"/>
                    <a:pt x="534" y="1826"/>
                    <a:pt x="534" y="1760"/>
                  </a:cubicBezTo>
                  <a:cubicBezTo>
                    <a:pt x="534" y="1726"/>
                    <a:pt x="500" y="1693"/>
                    <a:pt x="500" y="1660"/>
                  </a:cubicBezTo>
                  <a:cubicBezTo>
                    <a:pt x="484" y="1643"/>
                    <a:pt x="467" y="1635"/>
                    <a:pt x="446" y="1635"/>
                  </a:cubicBezTo>
                  <a:cubicBezTo>
                    <a:pt x="425" y="1635"/>
                    <a:pt x="400" y="1643"/>
                    <a:pt x="367" y="1660"/>
                  </a:cubicBezTo>
                  <a:lnTo>
                    <a:pt x="367" y="959"/>
                  </a:lnTo>
                  <a:cubicBezTo>
                    <a:pt x="400" y="892"/>
                    <a:pt x="434" y="826"/>
                    <a:pt x="467" y="759"/>
                  </a:cubicBezTo>
                  <a:cubicBezTo>
                    <a:pt x="500" y="726"/>
                    <a:pt x="534" y="692"/>
                    <a:pt x="567" y="659"/>
                  </a:cubicBezTo>
                  <a:lnTo>
                    <a:pt x="601" y="659"/>
                  </a:lnTo>
                  <a:cubicBezTo>
                    <a:pt x="634" y="692"/>
                    <a:pt x="634" y="726"/>
                    <a:pt x="634" y="759"/>
                  </a:cubicBezTo>
                  <a:lnTo>
                    <a:pt x="634" y="1860"/>
                  </a:lnTo>
                  <a:lnTo>
                    <a:pt x="834" y="1760"/>
                  </a:lnTo>
                  <a:cubicBezTo>
                    <a:pt x="901" y="1726"/>
                    <a:pt x="934" y="1693"/>
                    <a:pt x="967" y="1626"/>
                  </a:cubicBezTo>
                  <a:cubicBezTo>
                    <a:pt x="967" y="1593"/>
                    <a:pt x="1001" y="1526"/>
                    <a:pt x="1001" y="1493"/>
                  </a:cubicBezTo>
                  <a:cubicBezTo>
                    <a:pt x="1001" y="1426"/>
                    <a:pt x="967" y="1426"/>
                    <a:pt x="967" y="1393"/>
                  </a:cubicBezTo>
                  <a:cubicBezTo>
                    <a:pt x="951" y="1376"/>
                    <a:pt x="934" y="1368"/>
                    <a:pt x="917" y="1368"/>
                  </a:cubicBezTo>
                  <a:cubicBezTo>
                    <a:pt x="901" y="1368"/>
                    <a:pt x="884" y="1376"/>
                    <a:pt x="867" y="1393"/>
                  </a:cubicBezTo>
                  <a:lnTo>
                    <a:pt x="867" y="692"/>
                  </a:lnTo>
                  <a:cubicBezTo>
                    <a:pt x="867" y="592"/>
                    <a:pt x="901" y="526"/>
                    <a:pt x="967" y="459"/>
                  </a:cubicBezTo>
                  <a:cubicBezTo>
                    <a:pt x="967" y="425"/>
                    <a:pt x="1001" y="425"/>
                    <a:pt x="1034" y="392"/>
                  </a:cubicBezTo>
                  <a:lnTo>
                    <a:pt x="1068" y="392"/>
                  </a:lnTo>
                  <a:cubicBezTo>
                    <a:pt x="1101" y="425"/>
                    <a:pt x="1101" y="459"/>
                    <a:pt x="1068" y="492"/>
                  </a:cubicBezTo>
                  <a:lnTo>
                    <a:pt x="1068" y="1593"/>
                  </a:lnTo>
                  <a:lnTo>
                    <a:pt x="1301" y="1460"/>
                  </a:lnTo>
                  <a:cubicBezTo>
                    <a:pt x="1334" y="1426"/>
                    <a:pt x="1401" y="1393"/>
                    <a:pt x="1401" y="1359"/>
                  </a:cubicBezTo>
                  <a:cubicBezTo>
                    <a:pt x="1434" y="1293"/>
                    <a:pt x="1434" y="1259"/>
                    <a:pt x="1434" y="1226"/>
                  </a:cubicBezTo>
                  <a:cubicBezTo>
                    <a:pt x="1468" y="1159"/>
                    <a:pt x="1434" y="1126"/>
                    <a:pt x="1401" y="1093"/>
                  </a:cubicBezTo>
                  <a:cubicBezTo>
                    <a:pt x="1401" y="1076"/>
                    <a:pt x="1393" y="1068"/>
                    <a:pt x="1376" y="1068"/>
                  </a:cubicBezTo>
                  <a:cubicBezTo>
                    <a:pt x="1359" y="1068"/>
                    <a:pt x="1334" y="1076"/>
                    <a:pt x="1301" y="1093"/>
                  </a:cubicBezTo>
                  <a:lnTo>
                    <a:pt x="1301" y="325"/>
                  </a:lnTo>
                  <a:cubicBezTo>
                    <a:pt x="1334" y="225"/>
                    <a:pt x="1268" y="92"/>
                    <a:pt x="1201" y="25"/>
                  </a:cubicBezTo>
                  <a:cubicBezTo>
                    <a:pt x="1168" y="9"/>
                    <a:pt x="1134" y="0"/>
                    <a:pt x="1101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7" name="Google Shape;1607;p114"/>
            <p:cNvSpPr/>
            <p:nvPr/>
          </p:nvSpPr>
          <p:spPr>
            <a:xfrm>
              <a:off x="2479450" y="2415150"/>
              <a:ext cx="29200" cy="44575"/>
            </a:xfrm>
            <a:custGeom>
              <a:rect b="b" l="l" r="r" t="t"/>
              <a:pathLst>
                <a:path extrusionOk="0" h="1783" w="1168">
                  <a:moveTo>
                    <a:pt x="719" y="368"/>
                  </a:moveTo>
                  <a:cubicBezTo>
                    <a:pt x="774" y="368"/>
                    <a:pt x="831" y="393"/>
                    <a:pt x="867" y="448"/>
                  </a:cubicBezTo>
                  <a:cubicBezTo>
                    <a:pt x="934" y="515"/>
                    <a:pt x="968" y="615"/>
                    <a:pt x="968" y="715"/>
                  </a:cubicBezTo>
                  <a:cubicBezTo>
                    <a:pt x="968" y="849"/>
                    <a:pt x="934" y="949"/>
                    <a:pt x="834" y="1082"/>
                  </a:cubicBezTo>
                  <a:cubicBezTo>
                    <a:pt x="801" y="1182"/>
                    <a:pt x="701" y="1282"/>
                    <a:pt x="601" y="1382"/>
                  </a:cubicBezTo>
                  <a:cubicBezTo>
                    <a:pt x="551" y="1399"/>
                    <a:pt x="501" y="1407"/>
                    <a:pt x="455" y="1407"/>
                  </a:cubicBezTo>
                  <a:cubicBezTo>
                    <a:pt x="409" y="1407"/>
                    <a:pt x="367" y="1399"/>
                    <a:pt x="334" y="1382"/>
                  </a:cubicBezTo>
                  <a:cubicBezTo>
                    <a:pt x="267" y="1316"/>
                    <a:pt x="234" y="1216"/>
                    <a:pt x="234" y="1115"/>
                  </a:cubicBezTo>
                  <a:cubicBezTo>
                    <a:pt x="234" y="982"/>
                    <a:pt x="267" y="849"/>
                    <a:pt x="334" y="715"/>
                  </a:cubicBezTo>
                  <a:cubicBezTo>
                    <a:pt x="400" y="582"/>
                    <a:pt x="467" y="482"/>
                    <a:pt x="601" y="415"/>
                  </a:cubicBezTo>
                  <a:cubicBezTo>
                    <a:pt x="631" y="385"/>
                    <a:pt x="674" y="368"/>
                    <a:pt x="719" y="368"/>
                  </a:cubicBezTo>
                  <a:close/>
                  <a:moveTo>
                    <a:pt x="807" y="1"/>
                  </a:moveTo>
                  <a:cubicBezTo>
                    <a:pt x="728" y="1"/>
                    <a:pt x="648" y="24"/>
                    <a:pt x="601" y="48"/>
                  </a:cubicBezTo>
                  <a:cubicBezTo>
                    <a:pt x="467" y="115"/>
                    <a:pt x="367" y="215"/>
                    <a:pt x="300" y="348"/>
                  </a:cubicBezTo>
                  <a:cubicBezTo>
                    <a:pt x="200" y="482"/>
                    <a:pt x="134" y="615"/>
                    <a:pt x="67" y="782"/>
                  </a:cubicBezTo>
                  <a:cubicBezTo>
                    <a:pt x="34" y="949"/>
                    <a:pt x="0" y="1082"/>
                    <a:pt x="0" y="1249"/>
                  </a:cubicBezTo>
                  <a:cubicBezTo>
                    <a:pt x="0" y="1349"/>
                    <a:pt x="34" y="1482"/>
                    <a:pt x="67" y="1582"/>
                  </a:cubicBezTo>
                  <a:cubicBezTo>
                    <a:pt x="134" y="1683"/>
                    <a:pt x="200" y="1749"/>
                    <a:pt x="300" y="1783"/>
                  </a:cubicBezTo>
                  <a:cubicBezTo>
                    <a:pt x="400" y="1783"/>
                    <a:pt x="501" y="1749"/>
                    <a:pt x="601" y="1716"/>
                  </a:cubicBezTo>
                  <a:cubicBezTo>
                    <a:pt x="701" y="1616"/>
                    <a:pt x="801" y="1549"/>
                    <a:pt x="901" y="1416"/>
                  </a:cubicBezTo>
                  <a:cubicBezTo>
                    <a:pt x="1068" y="1182"/>
                    <a:pt x="1168" y="882"/>
                    <a:pt x="1168" y="582"/>
                  </a:cubicBezTo>
                  <a:cubicBezTo>
                    <a:pt x="1168" y="448"/>
                    <a:pt x="1168" y="315"/>
                    <a:pt x="1101" y="215"/>
                  </a:cubicBezTo>
                  <a:cubicBezTo>
                    <a:pt x="1068" y="115"/>
                    <a:pt x="1001" y="15"/>
                    <a:pt x="901" y="15"/>
                  </a:cubicBezTo>
                  <a:cubicBezTo>
                    <a:pt x="871" y="5"/>
                    <a:pt x="839" y="1"/>
                    <a:pt x="807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8" name="Google Shape;1608;p114"/>
            <p:cNvSpPr/>
            <p:nvPr/>
          </p:nvSpPr>
          <p:spPr>
            <a:xfrm>
              <a:off x="2512800" y="2394250"/>
              <a:ext cx="31725" cy="49425"/>
            </a:xfrm>
            <a:custGeom>
              <a:rect b="b" l="l" r="r" t="t"/>
              <a:pathLst>
                <a:path extrusionOk="0" h="1977" w="1269">
                  <a:moveTo>
                    <a:pt x="880" y="0"/>
                  </a:moveTo>
                  <a:cubicBezTo>
                    <a:pt x="826" y="0"/>
                    <a:pt x="768" y="17"/>
                    <a:pt x="701" y="50"/>
                  </a:cubicBezTo>
                  <a:cubicBezTo>
                    <a:pt x="634" y="83"/>
                    <a:pt x="601" y="150"/>
                    <a:pt x="534" y="184"/>
                  </a:cubicBezTo>
                  <a:cubicBezTo>
                    <a:pt x="501" y="250"/>
                    <a:pt x="434" y="317"/>
                    <a:pt x="401" y="384"/>
                  </a:cubicBezTo>
                  <a:lnTo>
                    <a:pt x="401" y="284"/>
                  </a:lnTo>
                  <a:lnTo>
                    <a:pt x="201" y="384"/>
                  </a:lnTo>
                  <a:cubicBezTo>
                    <a:pt x="134" y="417"/>
                    <a:pt x="101" y="450"/>
                    <a:pt x="67" y="484"/>
                  </a:cubicBezTo>
                  <a:cubicBezTo>
                    <a:pt x="67" y="550"/>
                    <a:pt x="34" y="584"/>
                    <a:pt x="34" y="651"/>
                  </a:cubicBezTo>
                  <a:cubicBezTo>
                    <a:pt x="34" y="684"/>
                    <a:pt x="34" y="717"/>
                    <a:pt x="67" y="751"/>
                  </a:cubicBezTo>
                  <a:cubicBezTo>
                    <a:pt x="84" y="767"/>
                    <a:pt x="101" y="776"/>
                    <a:pt x="117" y="776"/>
                  </a:cubicBezTo>
                  <a:cubicBezTo>
                    <a:pt x="134" y="776"/>
                    <a:pt x="151" y="767"/>
                    <a:pt x="167" y="751"/>
                  </a:cubicBezTo>
                  <a:lnTo>
                    <a:pt x="167" y="1585"/>
                  </a:lnTo>
                  <a:cubicBezTo>
                    <a:pt x="134" y="1618"/>
                    <a:pt x="101" y="1651"/>
                    <a:pt x="67" y="1685"/>
                  </a:cubicBezTo>
                  <a:cubicBezTo>
                    <a:pt x="34" y="1718"/>
                    <a:pt x="0" y="1785"/>
                    <a:pt x="0" y="1851"/>
                  </a:cubicBezTo>
                  <a:cubicBezTo>
                    <a:pt x="0" y="1885"/>
                    <a:pt x="34" y="1951"/>
                    <a:pt x="34" y="1951"/>
                  </a:cubicBezTo>
                  <a:cubicBezTo>
                    <a:pt x="50" y="1968"/>
                    <a:pt x="67" y="1976"/>
                    <a:pt x="88" y="1976"/>
                  </a:cubicBezTo>
                  <a:cubicBezTo>
                    <a:pt x="109" y="1976"/>
                    <a:pt x="134" y="1968"/>
                    <a:pt x="167" y="1951"/>
                  </a:cubicBezTo>
                  <a:lnTo>
                    <a:pt x="434" y="1785"/>
                  </a:lnTo>
                  <a:cubicBezTo>
                    <a:pt x="467" y="1785"/>
                    <a:pt x="501" y="1718"/>
                    <a:pt x="534" y="1685"/>
                  </a:cubicBezTo>
                  <a:cubicBezTo>
                    <a:pt x="568" y="1651"/>
                    <a:pt x="568" y="1585"/>
                    <a:pt x="568" y="1551"/>
                  </a:cubicBezTo>
                  <a:cubicBezTo>
                    <a:pt x="568" y="1484"/>
                    <a:pt x="568" y="1418"/>
                    <a:pt x="534" y="1418"/>
                  </a:cubicBezTo>
                  <a:cubicBezTo>
                    <a:pt x="467" y="1418"/>
                    <a:pt x="434" y="1418"/>
                    <a:pt x="401" y="1451"/>
                  </a:cubicBezTo>
                  <a:lnTo>
                    <a:pt x="401" y="817"/>
                  </a:lnTo>
                  <a:cubicBezTo>
                    <a:pt x="434" y="717"/>
                    <a:pt x="501" y="617"/>
                    <a:pt x="568" y="517"/>
                  </a:cubicBezTo>
                  <a:cubicBezTo>
                    <a:pt x="601" y="484"/>
                    <a:pt x="634" y="417"/>
                    <a:pt x="701" y="384"/>
                  </a:cubicBezTo>
                  <a:cubicBezTo>
                    <a:pt x="745" y="384"/>
                    <a:pt x="775" y="369"/>
                    <a:pt x="800" y="369"/>
                  </a:cubicBezTo>
                  <a:cubicBezTo>
                    <a:pt x="812" y="369"/>
                    <a:pt x="823" y="373"/>
                    <a:pt x="834" y="384"/>
                  </a:cubicBezTo>
                  <a:cubicBezTo>
                    <a:pt x="868" y="417"/>
                    <a:pt x="901" y="450"/>
                    <a:pt x="901" y="517"/>
                  </a:cubicBezTo>
                  <a:lnTo>
                    <a:pt x="901" y="1184"/>
                  </a:lnTo>
                  <a:cubicBezTo>
                    <a:pt x="834" y="1184"/>
                    <a:pt x="801" y="1251"/>
                    <a:pt x="801" y="1284"/>
                  </a:cubicBezTo>
                  <a:cubicBezTo>
                    <a:pt x="768" y="1318"/>
                    <a:pt x="734" y="1384"/>
                    <a:pt x="734" y="1418"/>
                  </a:cubicBezTo>
                  <a:cubicBezTo>
                    <a:pt x="734" y="1484"/>
                    <a:pt x="768" y="1518"/>
                    <a:pt x="801" y="1551"/>
                  </a:cubicBezTo>
                  <a:cubicBezTo>
                    <a:pt x="801" y="1568"/>
                    <a:pt x="809" y="1576"/>
                    <a:pt x="826" y="1576"/>
                  </a:cubicBezTo>
                  <a:cubicBezTo>
                    <a:pt x="843" y="1576"/>
                    <a:pt x="868" y="1568"/>
                    <a:pt x="901" y="1551"/>
                  </a:cubicBezTo>
                  <a:lnTo>
                    <a:pt x="1101" y="1418"/>
                  </a:lnTo>
                  <a:cubicBezTo>
                    <a:pt x="1168" y="1384"/>
                    <a:pt x="1201" y="1351"/>
                    <a:pt x="1235" y="1318"/>
                  </a:cubicBezTo>
                  <a:cubicBezTo>
                    <a:pt x="1235" y="1251"/>
                    <a:pt x="1268" y="1218"/>
                    <a:pt x="1268" y="1151"/>
                  </a:cubicBezTo>
                  <a:cubicBezTo>
                    <a:pt x="1268" y="1118"/>
                    <a:pt x="1235" y="1084"/>
                    <a:pt x="1235" y="1051"/>
                  </a:cubicBezTo>
                  <a:cubicBezTo>
                    <a:pt x="1218" y="1034"/>
                    <a:pt x="1201" y="1026"/>
                    <a:pt x="1185" y="1026"/>
                  </a:cubicBezTo>
                  <a:cubicBezTo>
                    <a:pt x="1168" y="1026"/>
                    <a:pt x="1151" y="1034"/>
                    <a:pt x="1135" y="1051"/>
                  </a:cubicBezTo>
                  <a:lnTo>
                    <a:pt x="1135" y="417"/>
                  </a:lnTo>
                  <a:cubicBezTo>
                    <a:pt x="1135" y="284"/>
                    <a:pt x="1101" y="150"/>
                    <a:pt x="1035" y="50"/>
                  </a:cubicBezTo>
                  <a:cubicBezTo>
                    <a:pt x="984" y="17"/>
                    <a:pt x="934" y="0"/>
                    <a:pt x="880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9" name="Google Shape;1609;p114"/>
            <p:cNvSpPr/>
            <p:nvPr/>
          </p:nvSpPr>
          <p:spPr>
            <a:xfrm>
              <a:off x="2550325" y="2365675"/>
              <a:ext cx="29225" cy="52025"/>
            </a:xfrm>
            <a:custGeom>
              <a:rect b="b" l="l" r="r" t="t"/>
              <a:pathLst>
                <a:path extrusionOk="0" h="2081" w="1169">
                  <a:moveTo>
                    <a:pt x="384" y="1"/>
                  </a:moveTo>
                  <a:cubicBezTo>
                    <a:pt x="367" y="1"/>
                    <a:pt x="351" y="9"/>
                    <a:pt x="334" y="26"/>
                  </a:cubicBezTo>
                  <a:cubicBezTo>
                    <a:pt x="301" y="59"/>
                    <a:pt x="267" y="92"/>
                    <a:pt x="267" y="126"/>
                  </a:cubicBezTo>
                  <a:cubicBezTo>
                    <a:pt x="234" y="192"/>
                    <a:pt x="234" y="259"/>
                    <a:pt x="234" y="326"/>
                  </a:cubicBezTo>
                  <a:lnTo>
                    <a:pt x="234" y="626"/>
                  </a:lnTo>
                  <a:lnTo>
                    <a:pt x="167" y="693"/>
                  </a:lnTo>
                  <a:cubicBezTo>
                    <a:pt x="101" y="693"/>
                    <a:pt x="67" y="759"/>
                    <a:pt x="34" y="793"/>
                  </a:cubicBezTo>
                  <a:cubicBezTo>
                    <a:pt x="1" y="826"/>
                    <a:pt x="1" y="893"/>
                    <a:pt x="1" y="960"/>
                  </a:cubicBezTo>
                  <a:cubicBezTo>
                    <a:pt x="1" y="993"/>
                    <a:pt x="1" y="1026"/>
                    <a:pt x="34" y="1060"/>
                  </a:cubicBezTo>
                  <a:cubicBezTo>
                    <a:pt x="51" y="1076"/>
                    <a:pt x="67" y="1085"/>
                    <a:pt x="88" y="1085"/>
                  </a:cubicBezTo>
                  <a:cubicBezTo>
                    <a:pt x="109" y="1085"/>
                    <a:pt x="134" y="1076"/>
                    <a:pt x="167" y="1060"/>
                  </a:cubicBezTo>
                  <a:lnTo>
                    <a:pt x="234" y="993"/>
                  </a:lnTo>
                  <a:lnTo>
                    <a:pt x="234" y="1760"/>
                  </a:lnTo>
                  <a:cubicBezTo>
                    <a:pt x="234" y="1860"/>
                    <a:pt x="267" y="1960"/>
                    <a:pt x="334" y="2060"/>
                  </a:cubicBezTo>
                  <a:cubicBezTo>
                    <a:pt x="359" y="2073"/>
                    <a:pt x="392" y="2080"/>
                    <a:pt x="431" y="2080"/>
                  </a:cubicBezTo>
                  <a:cubicBezTo>
                    <a:pt x="498" y="2080"/>
                    <a:pt x="583" y="2057"/>
                    <a:pt x="668" y="1994"/>
                  </a:cubicBezTo>
                  <a:cubicBezTo>
                    <a:pt x="768" y="1927"/>
                    <a:pt x="834" y="1860"/>
                    <a:pt x="935" y="1794"/>
                  </a:cubicBezTo>
                  <a:cubicBezTo>
                    <a:pt x="1001" y="1693"/>
                    <a:pt x="1101" y="1593"/>
                    <a:pt x="1135" y="1493"/>
                  </a:cubicBezTo>
                  <a:cubicBezTo>
                    <a:pt x="1168" y="1460"/>
                    <a:pt x="1168" y="1427"/>
                    <a:pt x="1168" y="1360"/>
                  </a:cubicBezTo>
                  <a:cubicBezTo>
                    <a:pt x="1168" y="1327"/>
                    <a:pt x="1168" y="1293"/>
                    <a:pt x="1135" y="1260"/>
                  </a:cubicBezTo>
                  <a:lnTo>
                    <a:pt x="1068" y="1260"/>
                  </a:lnTo>
                  <a:cubicBezTo>
                    <a:pt x="1035" y="1293"/>
                    <a:pt x="1001" y="1327"/>
                    <a:pt x="968" y="1360"/>
                  </a:cubicBezTo>
                  <a:cubicBezTo>
                    <a:pt x="901" y="1493"/>
                    <a:pt x="768" y="1593"/>
                    <a:pt x="668" y="1660"/>
                  </a:cubicBezTo>
                  <a:cubicBezTo>
                    <a:pt x="568" y="1693"/>
                    <a:pt x="534" y="1693"/>
                    <a:pt x="501" y="1693"/>
                  </a:cubicBezTo>
                  <a:cubicBezTo>
                    <a:pt x="468" y="1693"/>
                    <a:pt x="468" y="1660"/>
                    <a:pt x="468" y="1560"/>
                  </a:cubicBezTo>
                  <a:lnTo>
                    <a:pt x="468" y="860"/>
                  </a:lnTo>
                  <a:lnTo>
                    <a:pt x="868" y="593"/>
                  </a:lnTo>
                  <a:cubicBezTo>
                    <a:pt x="935" y="593"/>
                    <a:pt x="968" y="526"/>
                    <a:pt x="1001" y="493"/>
                  </a:cubicBezTo>
                  <a:cubicBezTo>
                    <a:pt x="1001" y="459"/>
                    <a:pt x="1035" y="393"/>
                    <a:pt x="1035" y="359"/>
                  </a:cubicBezTo>
                  <a:cubicBezTo>
                    <a:pt x="1035" y="292"/>
                    <a:pt x="1035" y="259"/>
                    <a:pt x="1001" y="226"/>
                  </a:cubicBezTo>
                  <a:cubicBezTo>
                    <a:pt x="968" y="226"/>
                    <a:pt x="935" y="226"/>
                    <a:pt x="868" y="259"/>
                  </a:cubicBezTo>
                  <a:lnTo>
                    <a:pt x="468" y="493"/>
                  </a:lnTo>
                  <a:lnTo>
                    <a:pt x="468" y="192"/>
                  </a:lnTo>
                  <a:cubicBezTo>
                    <a:pt x="468" y="126"/>
                    <a:pt x="468" y="59"/>
                    <a:pt x="434" y="26"/>
                  </a:cubicBezTo>
                  <a:cubicBezTo>
                    <a:pt x="417" y="9"/>
                    <a:pt x="401" y="1"/>
                    <a:pt x="384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0" name="Google Shape;1610;p114"/>
            <p:cNvSpPr/>
            <p:nvPr/>
          </p:nvSpPr>
          <p:spPr>
            <a:xfrm>
              <a:off x="2581175" y="2344625"/>
              <a:ext cx="32550" cy="59025"/>
            </a:xfrm>
            <a:custGeom>
              <a:rect b="b" l="l" r="r" t="t"/>
              <a:pathLst>
                <a:path extrusionOk="0" h="2361" w="1302">
                  <a:moveTo>
                    <a:pt x="434" y="0"/>
                  </a:moveTo>
                  <a:lnTo>
                    <a:pt x="168" y="100"/>
                  </a:lnTo>
                  <a:cubicBezTo>
                    <a:pt x="101" y="134"/>
                    <a:pt x="67" y="167"/>
                    <a:pt x="34" y="234"/>
                  </a:cubicBezTo>
                  <a:cubicBezTo>
                    <a:pt x="34" y="267"/>
                    <a:pt x="1" y="334"/>
                    <a:pt x="1" y="367"/>
                  </a:cubicBezTo>
                  <a:cubicBezTo>
                    <a:pt x="1" y="401"/>
                    <a:pt x="34" y="434"/>
                    <a:pt x="34" y="467"/>
                  </a:cubicBezTo>
                  <a:cubicBezTo>
                    <a:pt x="51" y="484"/>
                    <a:pt x="67" y="492"/>
                    <a:pt x="88" y="492"/>
                  </a:cubicBezTo>
                  <a:cubicBezTo>
                    <a:pt x="109" y="492"/>
                    <a:pt x="134" y="484"/>
                    <a:pt x="168" y="467"/>
                  </a:cubicBezTo>
                  <a:lnTo>
                    <a:pt x="201" y="467"/>
                  </a:lnTo>
                  <a:lnTo>
                    <a:pt x="201" y="1968"/>
                  </a:lnTo>
                  <a:cubicBezTo>
                    <a:pt x="168" y="1968"/>
                    <a:pt x="134" y="2002"/>
                    <a:pt x="101" y="2068"/>
                  </a:cubicBezTo>
                  <a:cubicBezTo>
                    <a:pt x="67" y="2102"/>
                    <a:pt x="34" y="2169"/>
                    <a:pt x="34" y="2235"/>
                  </a:cubicBezTo>
                  <a:cubicBezTo>
                    <a:pt x="34" y="2269"/>
                    <a:pt x="34" y="2302"/>
                    <a:pt x="67" y="2335"/>
                  </a:cubicBezTo>
                  <a:cubicBezTo>
                    <a:pt x="84" y="2352"/>
                    <a:pt x="101" y="2360"/>
                    <a:pt x="122" y="2360"/>
                  </a:cubicBezTo>
                  <a:cubicBezTo>
                    <a:pt x="143" y="2360"/>
                    <a:pt x="168" y="2352"/>
                    <a:pt x="201" y="2335"/>
                  </a:cubicBezTo>
                  <a:lnTo>
                    <a:pt x="434" y="2169"/>
                  </a:lnTo>
                  <a:cubicBezTo>
                    <a:pt x="501" y="2135"/>
                    <a:pt x="534" y="2102"/>
                    <a:pt x="568" y="2068"/>
                  </a:cubicBezTo>
                  <a:cubicBezTo>
                    <a:pt x="601" y="2002"/>
                    <a:pt x="601" y="1968"/>
                    <a:pt x="601" y="1902"/>
                  </a:cubicBezTo>
                  <a:cubicBezTo>
                    <a:pt x="601" y="1835"/>
                    <a:pt x="568" y="1802"/>
                    <a:pt x="534" y="1802"/>
                  </a:cubicBezTo>
                  <a:cubicBezTo>
                    <a:pt x="501" y="1802"/>
                    <a:pt x="468" y="1802"/>
                    <a:pt x="434" y="1835"/>
                  </a:cubicBezTo>
                  <a:lnTo>
                    <a:pt x="434" y="1168"/>
                  </a:lnTo>
                  <a:cubicBezTo>
                    <a:pt x="468" y="1068"/>
                    <a:pt x="534" y="968"/>
                    <a:pt x="601" y="901"/>
                  </a:cubicBezTo>
                  <a:cubicBezTo>
                    <a:pt x="635" y="834"/>
                    <a:pt x="668" y="801"/>
                    <a:pt x="701" y="768"/>
                  </a:cubicBezTo>
                  <a:cubicBezTo>
                    <a:pt x="735" y="756"/>
                    <a:pt x="761" y="753"/>
                    <a:pt x="782" y="753"/>
                  </a:cubicBezTo>
                  <a:cubicBezTo>
                    <a:pt x="824" y="753"/>
                    <a:pt x="846" y="768"/>
                    <a:pt x="868" y="768"/>
                  </a:cubicBezTo>
                  <a:cubicBezTo>
                    <a:pt x="901" y="801"/>
                    <a:pt x="901" y="834"/>
                    <a:pt x="901" y="934"/>
                  </a:cubicBezTo>
                  <a:lnTo>
                    <a:pt x="901" y="1568"/>
                  </a:lnTo>
                  <a:cubicBezTo>
                    <a:pt x="868" y="1601"/>
                    <a:pt x="835" y="1635"/>
                    <a:pt x="801" y="1668"/>
                  </a:cubicBezTo>
                  <a:cubicBezTo>
                    <a:pt x="768" y="1702"/>
                    <a:pt x="735" y="1768"/>
                    <a:pt x="735" y="1835"/>
                  </a:cubicBezTo>
                  <a:cubicBezTo>
                    <a:pt x="735" y="1868"/>
                    <a:pt x="768" y="1902"/>
                    <a:pt x="768" y="1935"/>
                  </a:cubicBezTo>
                  <a:cubicBezTo>
                    <a:pt x="785" y="1952"/>
                    <a:pt x="801" y="1960"/>
                    <a:pt x="822" y="1960"/>
                  </a:cubicBezTo>
                  <a:cubicBezTo>
                    <a:pt x="843" y="1960"/>
                    <a:pt x="868" y="1952"/>
                    <a:pt x="901" y="1935"/>
                  </a:cubicBezTo>
                  <a:lnTo>
                    <a:pt x="1168" y="1802"/>
                  </a:lnTo>
                  <a:cubicBezTo>
                    <a:pt x="1202" y="1768"/>
                    <a:pt x="1235" y="1735"/>
                    <a:pt x="1268" y="1668"/>
                  </a:cubicBezTo>
                  <a:cubicBezTo>
                    <a:pt x="1302" y="1635"/>
                    <a:pt x="1302" y="1568"/>
                    <a:pt x="1302" y="1535"/>
                  </a:cubicBezTo>
                  <a:cubicBezTo>
                    <a:pt x="1302" y="1468"/>
                    <a:pt x="1268" y="1435"/>
                    <a:pt x="1268" y="1401"/>
                  </a:cubicBezTo>
                  <a:cubicBezTo>
                    <a:pt x="1235" y="1401"/>
                    <a:pt x="1202" y="1435"/>
                    <a:pt x="1135" y="1468"/>
                  </a:cubicBezTo>
                  <a:lnTo>
                    <a:pt x="1135" y="801"/>
                  </a:lnTo>
                  <a:cubicBezTo>
                    <a:pt x="1135" y="701"/>
                    <a:pt x="1135" y="601"/>
                    <a:pt x="1068" y="501"/>
                  </a:cubicBezTo>
                  <a:cubicBezTo>
                    <a:pt x="1035" y="434"/>
                    <a:pt x="1001" y="401"/>
                    <a:pt x="935" y="401"/>
                  </a:cubicBezTo>
                  <a:cubicBezTo>
                    <a:pt x="868" y="401"/>
                    <a:pt x="768" y="401"/>
                    <a:pt x="735" y="467"/>
                  </a:cubicBezTo>
                  <a:cubicBezTo>
                    <a:pt x="668" y="501"/>
                    <a:pt x="601" y="534"/>
                    <a:pt x="568" y="567"/>
                  </a:cubicBezTo>
                  <a:cubicBezTo>
                    <a:pt x="534" y="634"/>
                    <a:pt x="468" y="701"/>
                    <a:pt x="434" y="768"/>
                  </a:cubicBezTo>
                  <a:lnTo>
                    <a:pt x="434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1" name="Google Shape;1611;p114"/>
            <p:cNvSpPr/>
            <p:nvPr/>
          </p:nvSpPr>
          <p:spPr>
            <a:xfrm>
              <a:off x="2618700" y="2319600"/>
              <a:ext cx="26725" cy="63200"/>
            </a:xfrm>
            <a:custGeom>
              <a:rect b="b" l="l" r="r" t="t"/>
              <a:pathLst>
                <a:path extrusionOk="0" h="2528" w="1069">
                  <a:moveTo>
                    <a:pt x="668" y="1"/>
                  </a:moveTo>
                  <a:lnTo>
                    <a:pt x="268" y="234"/>
                  </a:lnTo>
                  <a:cubicBezTo>
                    <a:pt x="201" y="234"/>
                    <a:pt x="168" y="301"/>
                    <a:pt x="134" y="334"/>
                  </a:cubicBezTo>
                  <a:cubicBezTo>
                    <a:pt x="101" y="368"/>
                    <a:pt x="101" y="434"/>
                    <a:pt x="101" y="501"/>
                  </a:cubicBezTo>
                  <a:cubicBezTo>
                    <a:pt x="101" y="534"/>
                    <a:pt x="101" y="568"/>
                    <a:pt x="134" y="601"/>
                  </a:cubicBezTo>
                  <a:cubicBezTo>
                    <a:pt x="168" y="601"/>
                    <a:pt x="201" y="601"/>
                    <a:pt x="268" y="568"/>
                  </a:cubicBezTo>
                  <a:lnTo>
                    <a:pt x="434" y="468"/>
                  </a:lnTo>
                  <a:lnTo>
                    <a:pt x="434" y="1969"/>
                  </a:lnTo>
                  <a:lnTo>
                    <a:pt x="168" y="2135"/>
                  </a:lnTo>
                  <a:cubicBezTo>
                    <a:pt x="101" y="2169"/>
                    <a:pt x="68" y="2202"/>
                    <a:pt x="34" y="2236"/>
                  </a:cubicBezTo>
                  <a:cubicBezTo>
                    <a:pt x="34" y="2302"/>
                    <a:pt x="1" y="2336"/>
                    <a:pt x="1" y="2402"/>
                  </a:cubicBezTo>
                  <a:cubicBezTo>
                    <a:pt x="1" y="2436"/>
                    <a:pt x="1" y="2469"/>
                    <a:pt x="34" y="2502"/>
                  </a:cubicBezTo>
                  <a:cubicBezTo>
                    <a:pt x="51" y="2519"/>
                    <a:pt x="68" y="2527"/>
                    <a:pt x="88" y="2527"/>
                  </a:cubicBezTo>
                  <a:cubicBezTo>
                    <a:pt x="109" y="2527"/>
                    <a:pt x="134" y="2519"/>
                    <a:pt x="168" y="2502"/>
                  </a:cubicBezTo>
                  <a:lnTo>
                    <a:pt x="935" y="2069"/>
                  </a:lnTo>
                  <a:cubicBezTo>
                    <a:pt x="968" y="2035"/>
                    <a:pt x="1035" y="2002"/>
                    <a:pt x="1035" y="1935"/>
                  </a:cubicBezTo>
                  <a:cubicBezTo>
                    <a:pt x="1068" y="1902"/>
                    <a:pt x="1068" y="1835"/>
                    <a:pt x="1068" y="1802"/>
                  </a:cubicBezTo>
                  <a:cubicBezTo>
                    <a:pt x="1068" y="1769"/>
                    <a:pt x="1068" y="1735"/>
                    <a:pt x="1035" y="1702"/>
                  </a:cubicBezTo>
                  <a:cubicBezTo>
                    <a:pt x="1035" y="1685"/>
                    <a:pt x="1027" y="1677"/>
                    <a:pt x="1010" y="1677"/>
                  </a:cubicBezTo>
                  <a:cubicBezTo>
                    <a:pt x="993" y="1677"/>
                    <a:pt x="968" y="1685"/>
                    <a:pt x="935" y="1702"/>
                  </a:cubicBezTo>
                  <a:lnTo>
                    <a:pt x="668" y="1869"/>
                  </a:lnTo>
                  <a:lnTo>
                    <a:pt x="668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2" name="Google Shape;1612;p114"/>
            <p:cNvSpPr/>
            <p:nvPr/>
          </p:nvSpPr>
          <p:spPr>
            <a:xfrm>
              <a:off x="2651225" y="2310650"/>
              <a:ext cx="31725" cy="72975"/>
            </a:xfrm>
            <a:custGeom>
              <a:rect b="b" l="l" r="r" t="t"/>
              <a:pathLst>
                <a:path extrusionOk="0" h="2919" w="1269">
                  <a:moveTo>
                    <a:pt x="1181" y="0"/>
                  </a:moveTo>
                  <a:cubicBezTo>
                    <a:pt x="1160" y="0"/>
                    <a:pt x="1135" y="8"/>
                    <a:pt x="1102" y="25"/>
                  </a:cubicBezTo>
                  <a:lnTo>
                    <a:pt x="901" y="158"/>
                  </a:lnTo>
                  <a:cubicBezTo>
                    <a:pt x="868" y="192"/>
                    <a:pt x="801" y="225"/>
                    <a:pt x="801" y="292"/>
                  </a:cubicBezTo>
                  <a:cubicBezTo>
                    <a:pt x="768" y="325"/>
                    <a:pt x="735" y="359"/>
                    <a:pt x="735" y="425"/>
                  </a:cubicBezTo>
                  <a:cubicBezTo>
                    <a:pt x="735" y="459"/>
                    <a:pt x="768" y="492"/>
                    <a:pt x="801" y="525"/>
                  </a:cubicBezTo>
                  <a:cubicBezTo>
                    <a:pt x="801" y="542"/>
                    <a:pt x="810" y="550"/>
                    <a:pt x="826" y="550"/>
                  </a:cubicBezTo>
                  <a:cubicBezTo>
                    <a:pt x="843" y="550"/>
                    <a:pt x="868" y="542"/>
                    <a:pt x="901" y="525"/>
                  </a:cubicBezTo>
                  <a:lnTo>
                    <a:pt x="901" y="525"/>
                  </a:lnTo>
                  <a:lnTo>
                    <a:pt x="635" y="1493"/>
                  </a:lnTo>
                  <a:lnTo>
                    <a:pt x="368" y="826"/>
                  </a:lnTo>
                  <a:cubicBezTo>
                    <a:pt x="401" y="792"/>
                    <a:pt x="434" y="759"/>
                    <a:pt x="468" y="726"/>
                  </a:cubicBezTo>
                  <a:cubicBezTo>
                    <a:pt x="501" y="692"/>
                    <a:pt x="501" y="625"/>
                    <a:pt x="501" y="592"/>
                  </a:cubicBezTo>
                  <a:cubicBezTo>
                    <a:pt x="501" y="525"/>
                    <a:pt x="501" y="492"/>
                    <a:pt x="468" y="459"/>
                  </a:cubicBezTo>
                  <a:cubicBezTo>
                    <a:pt x="451" y="442"/>
                    <a:pt x="434" y="434"/>
                    <a:pt x="418" y="434"/>
                  </a:cubicBezTo>
                  <a:cubicBezTo>
                    <a:pt x="401" y="434"/>
                    <a:pt x="384" y="442"/>
                    <a:pt x="368" y="459"/>
                  </a:cubicBezTo>
                  <a:lnTo>
                    <a:pt x="134" y="592"/>
                  </a:lnTo>
                  <a:cubicBezTo>
                    <a:pt x="101" y="625"/>
                    <a:pt x="67" y="659"/>
                    <a:pt x="34" y="692"/>
                  </a:cubicBezTo>
                  <a:cubicBezTo>
                    <a:pt x="1" y="759"/>
                    <a:pt x="1" y="792"/>
                    <a:pt x="1" y="859"/>
                  </a:cubicBezTo>
                  <a:cubicBezTo>
                    <a:pt x="1" y="892"/>
                    <a:pt x="1" y="926"/>
                    <a:pt x="34" y="959"/>
                  </a:cubicBezTo>
                  <a:lnTo>
                    <a:pt x="101" y="959"/>
                  </a:lnTo>
                  <a:lnTo>
                    <a:pt x="501" y="1893"/>
                  </a:lnTo>
                  <a:lnTo>
                    <a:pt x="368" y="2393"/>
                  </a:lnTo>
                  <a:lnTo>
                    <a:pt x="134" y="2527"/>
                  </a:lnTo>
                  <a:cubicBezTo>
                    <a:pt x="101" y="2560"/>
                    <a:pt x="67" y="2594"/>
                    <a:pt x="34" y="2627"/>
                  </a:cubicBezTo>
                  <a:cubicBezTo>
                    <a:pt x="1" y="2694"/>
                    <a:pt x="1" y="2727"/>
                    <a:pt x="1" y="2794"/>
                  </a:cubicBezTo>
                  <a:cubicBezTo>
                    <a:pt x="1" y="2827"/>
                    <a:pt x="1" y="2860"/>
                    <a:pt x="34" y="2894"/>
                  </a:cubicBezTo>
                  <a:cubicBezTo>
                    <a:pt x="51" y="2910"/>
                    <a:pt x="67" y="2919"/>
                    <a:pt x="84" y="2919"/>
                  </a:cubicBezTo>
                  <a:cubicBezTo>
                    <a:pt x="101" y="2919"/>
                    <a:pt x="117" y="2910"/>
                    <a:pt x="134" y="2894"/>
                  </a:cubicBezTo>
                  <a:lnTo>
                    <a:pt x="635" y="2594"/>
                  </a:lnTo>
                  <a:cubicBezTo>
                    <a:pt x="701" y="2560"/>
                    <a:pt x="735" y="2527"/>
                    <a:pt x="768" y="2493"/>
                  </a:cubicBezTo>
                  <a:cubicBezTo>
                    <a:pt x="768" y="2427"/>
                    <a:pt x="801" y="2393"/>
                    <a:pt x="801" y="2327"/>
                  </a:cubicBezTo>
                  <a:cubicBezTo>
                    <a:pt x="801" y="2260"/>
                    <a:pt x="768" y="2227"/>
                    <a:pt x="735" y="2227"/>
                  </a:cubicBezTo>
                  <a:cubicBezTo>
                    <a:pt x="701" y="2227"/>
                    <a:pt x="668" y="2227"/>
                    <a:pt x="635" y="2260"/>
                  </a:cubicBezTo>
                  <a:lnTo>
                    <a:pt x="1135" y="392"/>
                  </a:lnTo>
                  <a:cubicBezTo>
                    <a:pt x="1202" y="359"/>
                    <a:pt x="1202" y="325"/>
                    <a:pt x="1235" y="292"/>
                  </a:cubicBezTo>
                  <a:cubicBezTo>
                    <a:pt x="1268" y="225"/>
                    <a:pt x="1268" y="192"/>
                    <a:pt x="1268" y="158"/>
                  </a:cubicBezTo>
                  <a:cubicBezTo>
                    <a:pt x="1268" y="92"/>
                    <a:pt x="1268" y="58"/>
                    <a:pt x="1235" y="25"/>
                  </a:cubicBezTo>
                  <a:cubicBezTo>
                    <a:pt x="1218" y="8"/>
                    <a:pt x="1202" y="0"/>
                    <a:pt x="1181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3" name="Google Shape;1613;p114"/>
            <p:cNvSpPr/>
            <p:nvPr/>
          </p:nvSpPr>
          <p:spPr>
            <a:xfrm>
              <a:off x="2682925" y="2279775"/>
              <a:ext cx="32550" cy="50475"/>
            </a:xfrm>
            <a:custGeom>
              <a:rect b="b" l="l" r="r" t="t"/>
              <a:pathLst>
                <a:path extrusionOk="0" h="2019" w="1302">
                  <a:moveTo>
                    <a:pt x="1247" y="1"/>
                  </a:moveTo>
                  <a:cubicBezTo>
                    <a:pt x="1235" y="1"/>
                    <a:pt x="1218" y="9"/>
                    <a:pt x="1201" y="26"/>
                  </a:cubicBezTo>
                  <a:cubicBezTo>
                    <a:pt x="1168" y="59"/>
                    <a:pt x="1134" y="93"/>
                    <a:pt x="1101" y="126"/>
                  </a:cubicBezTo>
                  <a:lnTo>
                    <a:pt x="0" y="1694"/>
                  </a:lnTo>
                  <a:lnTo>
                    <a:pt x="1101" y="1994"/>
                  </a:lnTo>
                  <a:cubicBezTo>
                    <a:pt x="1118" y="2011"/>
                    <a:pt x="1134" y="2019"/>
                    <a:pt x="1151" y="2019"/>
                  </a:cubicBezTo>
                  <a:cubicBezTo>
                    <a:pt x="1168" y="2019"/>
                    <a:pt x="1184" y="2011"/>
                    <a:pt x="1201" y="1994"/>
                  </a:cubicBezTo>
                  <a:cubicBezTo>
                    <a:pt x="1235" y="1961"/>
                    <a:pt x="1268" y="1927"/>
                    <a:pt x="1268" y="1894"/>
                  </a:cubicBezTo>
                  <a:cubicBezTo>
                    <a:pt x="1301" y="1860"/>
                    <a:pt x="1301" y="1794"/>
                    <a:pt x="1301" y="1760"/>
                  </a:cubicBezTo>
                  <a:cubicBezTo>
                    <a:pt x="1301" y="1727"/>
                    <a:pt x="1301" y="1694"/>
                    <a:pt x="1301" y="1660"/>
                  </a:cubicBezTo>
                  <a:cubicBezTo>
                    <a:pt x="1301" y="1660"/>
                    <a:pt x="1268" y="1627"/>
                    <a:pt x="1235" y="1627"/>
                  </a:cubicBezTo>
                  <a:lnTo>
                    <a:pt x="501" y="1427"/>
                  </a:lnTo>
                  <a:lnTo>
                    <a:pt x="1235" y="359"/>
                  </a:lnTo>
                  <a:cubicBezTo>
                    <a:pt x="1268" y="326"/>
                    <a:pt x="1301" y="293"/>
                    <a:pt x="1301" y="226"/>
                  </a:cubicBezTo>
                  <a:cubicBezTo>
                    <a:pt x="1301" y="193"/>
                    <a:pt x="1301" y="159"/>
                    <a:pt x="1301" y="126"/>
                  </a:cubicBezTo>
                  <a:cubicBezTo>
                    <a:pt x="1301" y="93"/>
                    <a:pt x="1301" y="59"/>
                    <a:pt x="1268" y="26"/>
                  </a:cubicBezTo>
                  <a:cubicBezTo>
                    <a:pt x="1268" y="9"/>
                    <a:pt x="1260" y="1"/>
                    <a:pt x="1247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4" name="Google Shape;1614;p114"/>
            <p:cNvSpPr/>
            <p:nvPr/>
          </p:nvSpPr>
          <p:spPr>
            <a:xfrm>
              <a:off x="2723775" y="2249550"/>
              <a:ext cx="24225" cy="83200"/>
            </a:xfrm>
            <a:custGeom>
              <a:rect b="b" l="l" r="r" t="t"/>
              <a:pathLst>
                <a:path extrusionOk="0" h="3328" w="969">
                  <a:moveTo>
                    <a:pt x="868" y="1"/>
                  </a:moveTo>
                  <a:cubicBezTo>
                    <a:pt x="835" y="34"/>
                    <a:pt x="801" y="67"/>
                    <a:pt x="801" y="101"/>
                  </a:cubicBezTo>
                  <a:cubicBezTo>
                    <a:pt x="768" y="134"/>
                    <a:pt x="768" y="201"/>
                    <a:pt x="735" y="234"/>
                  </a:cubicBezTo>
                  <a:lnTo>
                    <a:pt x="34" y="3069"/>
                  </a:lnTo>
                  <a:cubicBezTo>
                    <a:pt x="1" y="3103"/>
                    <a:pt x="1" y="3170"/>
                    <a:pt x="1" y="3203"/>
                  </a:cubicBezTo>
                  <a:cubicBezTo>
                    <a:pt x="1" y="3236"/>
                    <a:pt x="1" y="3270"/>
                    <a:pt x="34" y="3303"/>
                  </a:cubicBezTo>
                  <a:cubicBezTo>
                    <a:pt x="34" y="3320"/>
                    <a:pt x="51" y="3328"/>
                    <a:pt x="68" y="3328"/>
                  </a:cubicBezTo>
                  <a:cubicBezTo>
                    <a:pt x="84" y="3328"/>
                    <a:pt x="101" y="3320"/>
                    <a:pt x="101" y="3303"/>
                  </a:cubicBezTo>
                  <a:cubicBezTo>
                    <a:pt x="134" y="3303"/>
                    <a:pt x="168" y="3270"/>
                    <a:pt x="168" y="3236"/>
                  </a:cubicBezTo>
                  <a:cubicBezTo>
                    <a:pt x="201" y="3203"/>
                    <a:pt x="201" y="3136"/>
                    <a:pt x="234" y="3103"/>
                  </a:cubicBezTo>
                  <a:lnTo>
                    <a:pt x="968" y="267"/>
                  </a:lnTo>
                  <a:cubicBezTo>
                    <a:pt x="968" y="201"/>
                    <a:pt x="968" y="167"/>
                    <a:pt x="968" y="101"/>
                  </a:cubicBezTo>
                  <a:cubicBezTo>
                    <a:pt x="968" y="67"/>
                    <a:pt x="968" y="34"/>
                    <a:pt x="935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5" name="Google Shape;1615;p114"/>
            <p:cNvSpPr/>
            <p:nvPr/>
          </p:nvSpPr>
          <p:spPr>
            <a:xfrm>
              <a:off x="2756300" y="2251425"/>
              <a:ext cx="29225" cy="48225"/>
            </a:xfrm>
            <a:custGeom>
              <a:rect b="b" l="l" r="r" t="t"/>
              <a:pathLst>
                <a:path extrusionOk="0" h="1929" w="1169">
                  <a:moveTo>
                    <a:pt x="1047" y="1"/>
                  </a:moveTo>
                  <a:cubicBezTo>
                    <a:pt x="1035" y="1"/>
                    <a:pt x="1018" y="9"/>
                    <a:pt x="1001" y="26"/>
                  </a:cubicBezTo>
                  <a:cubicBezTo>
                    <a:pt x="968" y="59"/>
                    <a:pt x="935" y="92"/>
                    <a:pt x="935" y="126"/>
                  </a:cubicBezTo>
                  <a:cubicBezTo>
                    <a:pt x="890" y="126"/>
                    <a:pt x="846" y="111"/>
                    <a:pt x="811" y="111"/>
                  </a:cubicBezTo>
                  <a:cubicBezTo>
                    <a:pt x="794" y="111"/>
                    <a:pt x="779" y="115"/>
                    <a:pt x="768" y="126"/>
                  </a:cubicBezTo>
                  <a:cubicBezTo>
                    <a:pt x="701" y="126"/>
                    <a:pt x="635" y="159"/>
                    <a:pt x="568" y="192"/>
                  </a:cubicBezTo>
                  <a:cubicBezTo>
                    <a:pt x="401" y="293"/>
                    <a:pt x="268" y="459"/>
                    <a:pt x="168" y="659"/>
                  </a:cubicBezTo>
                  <a:cubicBezTo>
                    <a:pt x="67" y="893"/>
                    <a:pt x="1" y="1126"/>
                    <a:pt x="1" y="1393"/>
                  </a:cubicBezTo>
                  <a:cubicBezTo>
                    <a:pt x="1" y="1660"/>
                    <a:pt x="101" y="1827"/>
                    <a:pt x="201" y="1894"/>
                  </a:cubicBezTo>
                  <a:cubicBezTo>
                    <a:pt x="236" y="1917"/>
                    <a:pt x="276" y="1928"/>
                    <a:pt x="321" y="1928"/>
                  </a:cubicBezTo>
                  <a:cubicBezTo>
                    <a:pt x="404" y="1928"/>
                    <a:pt x="505" y="1892"/>
                    <a:pt x="635" y="1827"/>
                  </a:cubicBezTo>
                  <a:cubicBezTo>
                    <a:pt x="801" y="1727"/>
                    <a:pt x="968" y="1593"/>
                    <a:pt x="1068" y="1393"/>
                  </a:cubicBezTo>
                  <a:cubicBezTo>
                    <a:pt x="1135" y="1327"/>
                    <a:pt x="1168" y="1227"/>
                    <a:pt x="1168" y="1126"/>
                  </a:cubicBezTo>
                  <a:cubicBezTo>
                    <a:pt x="1168" y="1093"/>
                    <a:pt x="1168" y="1060"/>
                    <a:pt x="1135" y="1026"/>
                  </a:cubicBezTo>
                  <a:cubicBezTo>
                    <a:pt x="1118" y="1010"/>
                    <a:pt x="1102" y="1001"/>
                    <a:pt x="1089" y="1001"/>
                  </a:cubicBezTo>
                  <a:cubicBezTo>
                    <a:pt x="1077" y="1001"/>
                    <a:pt x="1068" y="1010"/>
                    <a:pt x="1068" y="1026"/>
                  </a:cubicBezTo>
                  <a:cubicBezTo>
                    <a:pt x="1035" y="1060"/>
                    <a:pt x="1001" y="1093"/>
                    <a:pt x="968" y="1126"/>
                  </a:cubicBezTo>
                  <a:cubicBezTo>
                    <a:pt x="935" y="1193"/>
                    <a:pt x="901" y="1227"/>
                    <a:pt x="868" y="1293"/>
                  </a:cubicBezTo>
                  <a:cubicBezTo>
                    <a:pt x="801" y="1360"/>
                    <a:pt x="735" y="1427"/>
                    <a:pt x="635" y="1460"/>
                  </a:cubicBezTo>
                  <a:cubicBezTo>
                    <a:pt x="550" y="1523"/>
                    <a:pt x="479" y="1547"/>
                    <a:pt x="421" y="1547"/>
                  </a:cubicBezTo>
                  <a:cubicBezTo>
                    <a:pt x="388" y="1547"/>
                    <a:pt x="359" y="1539"/>
                    <a:pt x="334" y="1527"/>
                  </a:cubicBezTo>
                  <a:cubicBezTo>
                    <a:pt x="268" y="1460"/>
                    <a:pt x="234" y="1360"/>
                    <a:pt x="234" y="1260"/>
                  </a:cubicBezTo>
                  <a:cubicBezTo>
                    <a:pt x="234" y="1126"/>
                    <a:pt x="268" y="960"/>
                    <a:pt x="334" y="860"/>
                  </a:cubicBezTo>
                  <a:cubicBezTo>
                    <a:pt x="401" y="726"/>
                    <a:pt x="468" y="626"/>
                    <a:pt x="601" y="559"/>
                  </a:cubicBezTo>
                  <a:cubicBezTo>
                    <a:pt x="668" y="493"/>
                    <a:pt x="735" y="493"/>
                    <a:pt x="835" y="493"/>
                  </a:cubicBezTo>
                  <a:cubicBezTo>
                    <a:pt x="868" y="526"/>
                    <a:pt x="868" y="559"/>
                    <a:pt x="868" y="593"/>
                  </a:cubicBezTo>
                  <a:cubicBezTo>
                    <a:pt x="901" y="659"/>
                    <a:pt x="935" y="693"/>
                    <a:pt x="935" y="693"/>
                  </a:cubicBezTo>
                  <a:cubicBezTo>
                    <a:pt x="935" y="709"/>
                    <a:pt x="943" y="718"/>
                    <a:pt x="956" y="718"/>
                  </a:cubicBezTo>
                  <a:cubicBezTo>
                    <a:pt x="968" y="718"/>
                    <a:pt x="985" y="709"/>
                    <a:pt x="1001" y="693"/>
                  </a:cubicBezTo>
                  <a:cubicBezTo>
                    <a:pt x="1035" y="693"/>
                    <a:pt x="1068" y="659"/>
                    <a:pt x="1068" y="593"/>
                  </a:cubicBezTo>
                  <a:cubicBezTo>
                    <a:pt x="1102" y="526"/>
                    <a:pt x="1102" y="459"/>
                    <a:pt x="1102" y="393"/>
                  </a:cubicBezTo>
                  <a:lnTo>
                    <a:pt x="1102" y="192"/>
                  </a:lnTo>
                  <a:cubicBezTo>
                    <a:pt x="1135" y="126"/>
                    <a:pt x="1102" y="59"/>
                    <a:pt x="1068" y="26"/>
                  </a:cubicBezTo>
                  <a:cubicBezTo>
                    <a:pt x="1068" y="9"/>
                    <a:pt x="1060" y="1"/>
                    <a:pt x="1047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6" name="Google Shape;1616;p114"/>
            <p:cNvSpPr/>
            <p:nvPr/>
          </p:nvSpPr>
          <p:spPr>
            <a:xfrm>
              <a:off x="2788825" y="2225375"/>
              <a:ext cx="32550" cy="59025"/>
            </a:xfrm>
            <a:custGeom>
              <a:rect b="b" l="l" r="r" t="t"/>
              <a:pathLst>
                <a:path extrusionOk="0" h="2361" w="1302">
                  <a:moveTo>
                    <a:pt x="401" y="0"/>
                  </a:moveTo>
                  <a:lnTo>
                    <a:pt x="134" y="67"/>
                  </a:lnTo>
                  <a:cubicBezTo>
                    <a:pt x="101" y="100"/>
                    <a:pt x="67" y="134"/>
                    <a:pt x="34" y="200"/>
                  </a:cubicBezTo>
                  <a:cubicBezTo>
                    <a:pt x="1" y="234"/>
                    <a:pt x="1" y="267"/>
                    <a:pt x="1" y="334"/>
                  </a:cubicBezTo>
                  <a:cubicBezTo>
                    <a:pt x="1" y="367"/>
                    <a:pt x="1" y="401"/>
                    <a:pt x="34" y="434"/>
                  </a:cubicBezTo>
                  <a:cubicBezTo>
                    <a:pt x="51" y="451"/>
                    <a:pt x="67" y="459"/>
                    <a:pt x="84" y="459"/>
                  </a:cubicBezTo>
                  <a:cubicBezTo>
                    <a:pt x="101" y="459"/>
                    <a:pt x="117" y="451"/>
                    <a:pt x="134" y="434"/>
                  </a:cubicBezTo>
                  <a:lnTo>
                    <a:pt x="167" y="434"/>
                  </a:lnTo>
                  <a:lnTo>
                    <a:pt x="167" y="1935"/>
                  </a:lnTo>
                  <a:cubicBezTo>
                    <a:pt x="134" y="1968"/>
                    <a:pt x="101" y="2002"/>
                    <a:pt x="67" y="2035"/>
                  </a:cubicBezTo>
                  <a:cubicBezTo>
                    <a:pt x="34" y="2102"/>
                    <a:pt x="34" y="2135"/>
                    <a:pt x="1" y="2202"/>
                  </a:cubicBezTo>
                  <a:cubicBezTo>
                    <a:pt x="1" y="2269"/>
                    <a:pt x="34" y="2302"/>
                    <a:pt x="67" y="2335"/>
                  </a:cubicBezTo>
                  <a:cubicBezTo>
                    <a:pt x="67" y="2352"/>
                    <a:pt x="76" y="2360"/>
                    <a:pt x="92" y="2360"/>
                  </a:cubicBezTo>
                  <a:cubicBezTo>
                    <a:pt x="109" y="2360"/>
                    <a:pt x="134" y="2352"/>
                    <a:pt x="167" y="2335"/>
                  </a:cubicBezTo>
                  <a:lnTo>
                    <a:pt x="434" y="2168"/>
                  </a:lnTo>
                  <a:cubicBezTo>
                    <a:pt x="468" y="2135"/>
                    <a:pt x="501" y="2102"/>
                    <a:pt x="534" y="2068"/>
                  </a:cubicBezTo>
                  <a:cubicBezTo>
                    <a:pt x="568" y="2002"/>
                    <a:pt x="568" y="1968"/>
                    <a:pt x="568" y="1902"/>
                  </a:cubicBezTo>
                  <a:cubicBezTo>
                    <a:pt x="568" y="1835"/>
                    <a:pt x="568" y="1802"/>
                    <a:pt x="534" y="1802"/>
                  </a:cubicBezTo>
                  <a:cubicBezTo>
                    <a:pt x="501" y="1802"/>
                    <a:pt x="468" y="1802"/>
                    <a:pt x="401" y="1835"/>
                  </a:cubicBezTo>
                  <a:lnTo>
                    <a:pt x="401" y="1168"/>
                  </a:lnTo>
                  <a:cubicBezTo>
                    <a:pt x="468" y="1068"/>
                    <a:pt x="501" y="1001"/>
                    <a:pt x="568" y="901"/>
                  </a:cubicBezTo>
                  <a:cubicBezTo>
                    <a:pt x="601" y="834"/>
                    <a:pt x="634" y="801"/>
                    <a:pt x="701" y="767"/>
                  </a:cubicBezTo>
                  <a:lnTo>
                    <a:pt x="868" y="767"/>
                  </a:lnTo>
                  <a:cubicBezTo>
                    <a:pt x="901" y="801"/>
                    <a:pt x="901" y="834"/>
                    <a:pt x="901" y="934"/>
                  </a:cubicBezTo>
                  <a:lnTo>
                    <a:pt x="901" y="1568"/>
                  </a:lnTo>
                  <a:cubicBezTo>
                    <a:pt x="868" y="1601"/>
                    <a:pt x="801" y="1635"/>
                    <a:pt x="768" y="1668"/>
                  </a:cubicBezTo>
                  <a:cubicBezTo>
                    <a:pt x="735" y="1701"/>
                    <a:pt x="735" y="1768"/>
                    <a:pt x="735" y="1835"/>
                  </a:cubicBezTo>
                  <a:cubicBezTo>
                    <a:pt x="735" y="1868"/>
                    <a:pt x="735" y="1902"/>
                    <a:pt x="768" y="1935"/>
                  </a:cubicBezTo>
                  <a:cubicBezTo>
                    <a:pt x="785" y="1952"/>
                    <a:pt x="801" y="1960"/>
                    <a:pt x="818" y="1960"/>
                  </a:cubicBezTo>
                  <a:cubicBezTo>
                    <a:pt x="835" y="1960"/>
                    <a:pt x="851" y="1952"/>
                    <a:pt x="868" y="1935"/>
                  </a:cubicBezTo>
                  <a:lnTo>
                    <a:pt x="1135" y="1768"/>
                  </a:lnTo>
                  <a:cubicBezTo>
                    <a:pt x="1202" y="1735"/>
                    <a:pt x="1235" y="1701"/>
                    <a:pt x="1268" y="1668"/>
                  </a:cubicBezTo>
                  <a:cubicBezTo>
                    <a:pt x="1268" y="1635"/>
                    <a:pt x="1302" y="1568"/>
                    <a:pt x="1302" y="1535"/>
                  </a:cubicBezTo>
                  <a:cubicBezTo>
                    <a:pt x="1302" y="1468"/>
                    <a:pt x="1268" y="1401"/>
                    <a:pt x="1235" y="1401"/>
                  </a:cubicBezTo>
                  <a:cubicBezTo>
                    <a:pt x="1202" y="1401"/>
                    <a:pt x="1168" y="1401"/>
                    <a:pt x="1135" y="1435"/>
                  </a:cubicBezTo>
                  <a:lnTo>
                    <a:pt x="1135" y="801"/>
                  </a:lnTo>
                  <a:cubicBezTo>
                    <a:pt x="1135" y="667"/>
                    <a:pt x="1101" y="567"/>
                    <a:pt x="1068" y="501"/>
                  </a:cubicBezTo>
                  <a:cubicBezTo>
                    <a:pt x="1035" y="434"/>
                    <a:pt x="968" y="401"/>
                    <a:pt x="901" y="367"/>
                  </a:cubicBezTo>
                  <a:cubicBezTo>
                    <a:pt x="835" y="367"/>
                    <a:pt x="768" y="401"/>
                    <a:pt x="701" y="434"/>
                  </a:cubicBezTo>
                  <a:cubicBezTo>
                    <a:pt x="634" y="467"/>
                    <a:pt x="601" y="501"/>
                    <a:pt x="568" y="567"/>
                  </a:cubicBezTo>
                  <a:cubicBezTo>
                    <a:pt x="501" y="601"/>
                    <a:pt x="468" y="667"/>
                    <a:pt x="401" y="734"/>
                  </a:cubicBezTo>
                  <a:lnTo>
                    <a:pt x="401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7" name="Google Shape;1617;p114"/>
            <p:cNvSpPr/>
            <p:nvPr/>
          </p:nvSpPr>
          <p:spPr>
            <a:xfrm>
              <a:off x="2824700" y="2215275"/>
              <a:ext cx="30025" cy="46600"/>
            </a:xfrm>
            <a:custGeom>
              <a:rect b="b" l="l" r="r" t="t"/>
              <a:pathLst>
                <a:path extrusionOk="0" h="1864" w="1201">
                  <a:moveTo>
                    <a:pt x="801" y="938"/>
                  </a:moveTo>
                  <a:lnTo>
                    <a:pt x="801" y="1071"/>
                  </a:lnTo>
                  <a:cubicBezTo>
                    <a:pt x="734" y="1171"/>
                    <a:pt x="667" y="1238"/>
                    <a:pt x="600" y="1305"/>
                  </a:cubicBezTo>
                  <a:cubicBezTo>
                    <a:pt x="567" y="1372"/>
                    <a:pt x="500" y="1438"/>
                    <a:pt x="434" y="1472"/>
                  </a:cubicBezTo>
                  <a:cubicBezTo>
                    <a:pt x="367" y="1505"/>
                    <a:pt x="300" y="1505"/>
                    <a:pt x="267" y="1505"/>
                  </a:cubicBezTo>
                  <a:cubicBezTo>
                    <a:pt x="234" y="1505"/>
                    <a:pt x="234" y="1472"/>
                    <a:pt x="234" y="1438"/>
                  </a:cubicBezTo>
                  <a:cubicBezTo>
                    <a:pt x="267" y="1372"/>
                    <a:pt x="267" y="1338"/>
                    <a:pt x="300" y="1272"/>
                  </a:cubicBezTo>
                  <a:cubicBezTo>
                    <a:pt x="367" y="1171"/>
                    <a:pt x="434" y="1105"/>
                    <a:pt x="534" y="1038"/>
                  </a:cubicBezTo>
                  <a:cubicBezTo>
                    <a:pt x="634" y="971"/>
                    <a:pt x="701" y="938"/>
                    <a:pt x="801" y="938"/>
                  </a:cubicBezTo>
                  <a:close/>
                  <a:moveTo>
                    <a:pt x="784" y="1"/>
                  </a:moveTo>
                  <a:cubicBezTo>
                    <a:pt x="719" y="1"/>
                    <a:pt x="650" y="29"/>
                    <a:pt x="567" y="71"/>
                  </a:cubicBezTo>
                  <a:cubicBezTo>
                    <a:pt x="500" y="104"/>
                    <a:pt x="467" y="137"/>
                    <a:pt x="400" y="171"/>
                  </a:cubicBezTo>
                  <a:cubicBezTo>
                    <a:pt x="334" y="237"/>
                    <a:pt x="300" y="271"/>
                    <a:pt x="234" y="338"/>
                  </a:cubicBezTo>
                  <a:cubicBezTo>
                    <a:pt x="200" y="371"/>
                    <a:pt x="167" y="404"/>
                    <a:pt x="167" y="438"/>
                  </a:cubicBezTo>
                  <a:cubicBezTo>
                    <a:pt x="133" y="438"/>
                    <a:pt x="133" y="471"/>
                    <a:pt x="133" y="504"/>
                  </a:cubicBezTo>
                  <a:cubicBezTo>
                    <a:pt x="133" y="538"/>
                    <a:pt x="133" y="571"/>
                    <a:pt x="133" y="571"/>
                  </a:cubicBezTo>
                  <a:cubicBezTo>
                    <a:pt x="133" y="638"/>
                    <a:pt x="133" y="671"/>
                    <a:pt x="167" y="704"/>
                  </a:cubicBezTo>
                  <a:lnTo>
                    <a:pt x="234" y="704"/>
                  </a:lnTo>
                  <a:cubicBezTo>
                    <a:pt x="267" y="671"/>
                    <a:pt x="300" y="638"/>
                    <a:pt x="334" y="638"/>
                  </a:cubicBezTo>
                  <a:cubicBezTo>
                    <a:pt x="400" y="538"/>
                    <a:pt x="500" y="471"/>
                    <a:pt x="600" y="404"/>
                  </a:cubicBezTo>
                  <a:cubicBezTo>
                    <a:pt x="648" y="381"/>
                    <a:pt x="678" y="357"/>
                    <a:pt x="716" y="357"/>
                  </a:cubicBezTo>
                  <a:cubicBezTo>
                    <a:pt x="731" y="357"/>
                    <a:pt x="748" y="361"/>
                    <a:pt x="767" y="371"/>
                  </a:cubicBezTo>
                  <a:cubicBezTo>
                    <a:pt x="801" y="371"/>
                    <a:pt x="801" y="404"/>
                    <a:pt x="801" y="471"/>
                  </a:cubicBezTo>
                  <a:lnTo>
                    <a:pt x="801" y="538"/>
                  </a:lnTo>
                  <a:cubicBezTo>
                    <a:pt x="701" y="571"/>
                    <a:pt x="634" y="604"/>
                    <a:pt x="567" y="638"/>
                  </a:cubicBezTo>
                  <a:cubicBezTo>
                    <a:pt x="234" y="838"/>
                    <a:pt x="33" y="1205"/>
                    <a:pt x="0" y="1572"/>
                  </a:cubicBezTo>
                  <a:cubicBezTo>
                    <a:pt x="0" y="1672"/>
                    <a:pt x="33" y="1772"/>
                    <a:pt x="133" y="1839"/>
                  </a:cubicBezTo>
                  <a:cubicBezTo>
                    <a:pt x="167" y="1855"/>
                    <a:pt x="217" y="1864"/>
                    <a:pt x="271" y="1864"/>
                  </a:cubicBezTo>
                  <a:cubicBezTo>
                    <a:pt x="325" y="1864"/>
                    <a:pt x="384" y="1855"/>
                    <a:pt x="434" y="1839"/>
                  </a:cubicBezTo>
                  <a:cubicBezTo>
                    <a:pt x="500" y="1772"/>
                    <a:pt x="567" y="1739"/>
                    <a:pt x="600" y="1672"/>
                  </a:cubicBezTo>
                  <a:cubicBezTo>
                    <a:pt x="667" y="1605"/>
                    <a:pt x="734" y="1538"/>
                    <a:pt x="801" y="1472"/>
                  </a:cubicBezTo>
                  <a:lnTo>
                    <a:pt x="801" y="1538"/>
                  </a:lnTo>
                  <a:lnTo>
                    <a:pt x="1067" y="1372"/>
                  </a:lnTo>
                  <a:cubicBezTo>
                    <a:pt x="1101" y="1338"/>
                    <a:pt x="1134" y="1305"/>
                    <a:pt x="1168" y="1272"/>
                  </a:cubicBezTo>
                  <a:cubicBezTo>
                    <a:pt x="1201" y="1238"/>
                    <a:pt x="1201" y="1171"/>
                    <a:pt x="1201" y="1138"/>
                  </a:cubicBezTo>
                  <a:cubicBezTo>
                    <a:pt x="1201" y="1071"/>
                    <a:pt x="1201" y="1038"/>
                    <a:pt x="1168" y="1005"/>
                  </a:cubicBezTo>
                  <a:cubicBezTo>
                    <a:pt x="1134" y="1005"/>
                    <a:pt x="1101" y="1005"/>
                    <a:pt x="1067" y="1038"/>
                  </a:cubicBezTo>
                  <a:lnTo>
                    <a:pt x="1001" y="1071"/>
                  </a:lnTo>
                  <a:lnTo>
                    <a:pt x="1001" y="338"/>
                  </a:lnTo>
                  <a:cubicBezTo>
                    <a:pt x="1001" y="171"/>
                    <a:pt x="967" y="71"/>
                    <a:pt x="901" y="37"/>
                  </a:cubicBezTo>
                  <a:cubicBezTo>
                    <a:pt x="862" y="12"/>
                    <a:pt x="824" y="1"/>
                    <a:pt x="784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8" name="Google Shape;1618;p114"/>
            <p:cNvSpPr/>
            <p:nvPr/>
          </p:nvSpPr>
          <p:spPr>
            <a:xfrm>
              <a:off x="2858875" y="2194925"/>
              <a:ext cx="30875" cy="49450"/>
            </a:xfrm>
            <a:custGeom>
              <a:rect b="b" l="l" r="r" t="t"/>
              <a:pathLst>
                <a:path extrusionOk="0" h="1978" w="1235">
                  <a:moveTo>
                    <a:pt x="876" y="1"/>
                  </a:moveTo>
                  <a:cubicBezTo>
                    <a:pt x="826" y="1"/>
                    <a:pt x="768" y="17"/>
                    <a:pt x="701" y="51"/>
                  </a:cubicBezTo>
                  <a:cubicBezTo>
                    <a:pt x="634" y="84"/>
                    <a:pt x="568" y="151"/>
                    <a:pt x="534" y="184"/>
                  </a:cubicBezTo>
                  <a:cubicBezTo>
                    <a:pt x="468" y="251"/>
                    <a:pt x="434" y="318"/>
                    <a:pt x="401" y="384"/>
                  </a:cubicBezTo>
                  <a:lnTo>
                    <a:pt x="401" y="284"/>
                  </a:lnTo>
                  <a:lnTo>
                    <a:pt x="167" y="384"/>
                  </a:lnTo>
                  <a:cubicBezTo>
                    <a:pt x="134" y="418"/>
                    <a:pt x="67" y="451"/>
                    <a:pt x="67" y="518"/>
                  </a:cubicBezTo>
                  <a:cubicBezTo>
                    <a:pt x="34" y="551"/>
                    <a:pt x="1" y="584"/>
                    <a:pt x="1" y="651"/>
                  </a:cubicBezTo>
                  <a:cubicBezTo>
                    <a:pt x="1" y="685"/>
                    <a:pt x="34" y="718"/>
                    <a:pt x="67" y="751"/>
                  </a:cubicBezTo>
                  <a:cubicBezTo>
                    <a:pt x="67" y="768"/>
                    <a:pt x="76" y="776"/>
                    <a:pt x="92" y="776"/>
                  </a:cubicBezTo>
                  <a:cubicBezTo>
                    <a:pt x="109" y="776"/>
                    <a:pt x="134" y="768"/>
                    <a:pt x="167" y="751"/>
                  </a:cubicBezTo>
                  <a:lnTo>
                    <a:pt x="167" y="1585"/>
                  </a:lnTo>
                  <a:cubicBezTo>
                    <a:pt x="101" y="1619"/>
                    <a:pt x="67" y="1652"/>
                    <a:pt x="34" y="1685"/>
                  </a:cubicBezTo>
                  <a:cubicBezTo>
                    <a:pt x="1" y="1719"/>
                    <a:pt x="1" y="1785"/>
                    <a:pt x="1" y="1852"/>
                  </a:cubicBezTo>
                  <a:cubicBezTo>
                    <a:pt x="1" y="1885"/>
                    <a:pt x="1" y="1919"/>
                    <a:pt x="34" y="1952"/>
                  </a:cubicBezTo>
                  <a:cubicBezTo>
                    <a:pt x="34" y="1969"/>
                    <a:pt x="51" y="1977"/>
                    <a:pt x="72" y="1977"/>
                  </a:cubicBezTo>
                  <a:cubicBezTo>
                    <a:pt x="92" y="1977"/>
                    <a:pt x="117" y="1969"/>
                    <a:pt x="134" y="1952"/>
                  </a:cubicBezTo>
                  <a:lnTo>
                    <a:pt x="401" y="1785"/>
                  </a:lnTo>
                  <a:cubicBezTo>
                    <a:pt x="434" y="1752"/>
                    <a:pt x="501" y="1719"/>
                    <a:pt x="501" y="1685"/>
                  </a:cubicBezTo>
                  <a:cubicBezTo>
                    <a:pt x="534" y="1619"/>
                    <a:pt x="568" y="1585"/>
                    <a:pt x="534" y="1518"/>
                  </a:cubicBezTo>
                  <a:cubicBezTo>
                    <a:pt x="534" y="1452"/>
                    <a:pt x="534" y="1418"/>
                    <a:pt x="501" y="1418"/>
                  </a:cubicBezTo>
                  <a:cubicBezTo>
                    <a:pt x="468" y="1418"/>
                    <a:pt x="434" y="1418"/>
                    <a:pt x="368" y="1452"/>
                  </a:cubicBezTo>
                  <a:lnTo>
                    <a:pt x="368" y="818"/>
                  </a:lnTo>
                  <a:cubicBezTo>
                    <a:pt x="434" y="718"/>
                    <a:pt x="468" y="618"/>
                    <a:pt x="534" y="518"/>
                  </a:cubicBezTo>
                  <a:cubicBezTo>
                    <a:pt x="568" y="451"/>
                    <a:pt x="634" y="418"/>
                    <a:pt x="668" y="384"/>
                  </a:cubicBezTo>
                  <a:lnTo>
                    <a:pt x="835" y="384"/>
                  </a:lnTo>
                  <a:cubicBezTo>
                    <a:pt x="868" y="418"/>
                    <a:pt x="868" y="451"/>
                    <a:pt x="868" y="551"/>
                  </a:cubicBezTo>
                  <a:lnTo>
                    <a:pt x="868" y="1185"/>
                  </a:lnTo>
                  <a:cubicBezTo>
                    <a:pt x="835" y="1218"/>
                    <a:pt x="801" y="1252"/>
                    <a:pt x="768" y="1318"/>
                  </a:cubicBezTo>
                  <a:cubicBezTo>
                    <a:pt x="735" y="1352"/>
                    <a:pt x="735" y="1385"/>
                    <a:pt x="735" y="1452"/>
                  </a:cubicBezTo>
                  <a:cubicBezTo>
                    <a:pt x="735" y="1485"/>
                    <a:pt x="735" y="1518"/>
                    <a:pt x="768" y="1552"/>
                  </a:cubicBezTo>
                  <a:cubicBezTo>
                    <a:pt x="785" y="1568"/>
                    <a:pt x="801" y="1577"/>
                    <a:pt x="818" y="1577"/>
                  </a:cubicBezTo>
                  <a:cubicBezTo>
                    <a:pt x="835" y="1577"/>
                    <a:pt x="851" y="1568"/>
                    <a:pt x="868" y="1552"/>
                  </a:cubicBezTo>
                  <a:lnTo>
                    <a:pt x="1068" y="1418"/>
                  </a:lnTo>
                  <a:cubicBezTo>
                    <a:pt x="1168" y="1352"/>
                    <a:pt x="1235" y="1252"/>
                    <a:pt x="1235" y="1152"/>
                  </a:cubicBezTo>
                  <a:cubicBezTo>
                    <a:pt x="1235" y="1118"/>
                    <a:pt x="1235" y="1085"/>
                    <a:pt x="1202" y="1051"/>
                  </a:cubicBezTo>
                  <a:cubicBezTo>
                    <a:pt x="1185" y="1035"/>
                    <a:pt x="1168" y="1026"/>
                    <a:pt x="1151" y="1026"/>
                  </a:cubicBezTo>
                  <a:cubicBezTo>
                    <a:pt x="1135" y="1026"/>
                    <a:pt x="1118" y="1035"/>
                    <a:pt x="1101" y="1051"/>
                  </a:cubicBezTo>
                  <a:lnTo>
                    <a:pt x="1101" y="418"/>
                  </a:lnTo>
                  <a:cubicBezTo>
                    <a:pt x="1101" y="284"/>
                    <a:pt x="1068" y="151"/>
                    <a:pt x="1001" y="51"/>
                  </a:cubicBezTo>
                  <a:cubicBezTo>
                    <a:pt x="968" y="17"/>
                    <a:pt x="926" y="1"/>
                    <a:pt x="876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9" name="Google Shape;1619;p114"/>
            <p:cNvSpPr/>
            <p:nvPr/>
          </p:nvSpPr>
          <p:spPr>
            <a:xfrm>
              <a:off x="2893075" y="2169700"/>
              <a:ext cx="32550" cy="68000"/>
            </a:xfrm>
            <a:custGeom>
              <a:rect b="b" l="l" r="r" t="t"/>
              <a:pathLst>
                <a:path extrusionOk="0" h="2720" w="1302">
                  <a:moveTo>
                    <a:pt x="667" y="643"/>
                  </a:moveTo>
                  <a:cubicBezTo>
                    <a:pt x="701" y="643"/>
                    <a:pt x="734" y="659"/>
                    <a:pt x="768" y="693"/>
                  </a:cubicBezTo>
                  <a:cubicBezTo>
                    <a:pt x="834" y="760"/>
                    <a:pt x="868" y="860"/>
                    <a:pt x="868" y="960"/>
                  </a:cubicBezTo>
                  <a:lnTo>
                    <a:pt x="868" y="993"/>
                  </a:lnTo>
                  <a:cubicBezTo>
                    <a:pt x="868" y="1126"/>
                    <a:pt x="834" y="1227"/>
                    <a:pt x="768" y="1360"/>
                  </a:cubicBezTo>
                  <a:cubicBezTo>
                    <a:pt x="734" y="1460"/>
                    <a:pt x="667" y="1560"/>
                    <a:pt x="567" y="1627"/>
                  </a:cubicBezTo>
                  <a:cubicBezTo>
                    <a:pt x="534" y="1643"/>
                    <a:pt x="492" y="1652"/>
                    <a:pt x="451" y="1652"/>
                  </a:cubicBezTo>
                  <a:cubicBezTo>
                    <a:pt x="409" y="1652"/>
                    <a:pt x="367" y="1643"/>
                    <a:pt x="334" y="1627"/>
                  </a:cubicBezTo>
                  <a:cubicBezTo>
                    <a:pt x="267" y="1560"/>
                    <a:pt x="234" y="1427"/>
                    <a:pt x="234" y="1327"/>
                  </a:cubicBezTo>
                  <a:cubicBezTo>
                    <a:pt x="234" y="1193"/>
                    <a:pt x="267" y="1060"/>
                    <a:pt x="334" y="960"/>
                  </a:cubicBezTo>
                  <a:cubicBezTo>
                    <a:pt x="367" y="826"/>
                    <a:pt x="467" y="760"/>
                    <a:pt x="567" y="693"/>
                  </a:cubicBezTo>
                  <a:cubicBezTo>
                    <a:pt x="601" y="659"/>
                    <a:pt x="634" y="643"/>
                    <a:pt x="667" y="643"/>
                  </a:cubicBezTo>
                  <a:close/>
                  <a:moveTo>
                    <a:pt x="1214" y="1"/>
                  </a:moveTo>
                  <a:cubicBezTo>
                    <a:pt x="1193" y="1"/>
                    <a:pt x="1168" y="9"/>
                    <a:pt x="1134" y="26"/>
                  </a:cubicBezTo>
                  <a:lnTo>
                    <a:pt x="868" y="192"/>
                  </a:lnTo>
                  <a:lnTo>
                    <a:pt x="868" y="293"/>
                  </a:lnTo>
                  <a:cubicBezTo>
                    <a:pt x="834" y="259"/>
                    <a:pt x="768" y="226"/>
                    <a:pt x="734" y="226"/>
                  </a:cubicBezTo>
                  <a:cubicBezTo>
                    <a:pt x="667" y="226"/>
                    <a:pt x="601" y="259"/>
                    <a:pt x="567" y="293"/>
                  </a:cubicBezTo>
                  <a:cubicBezTo>
                    <a:pt x="401" y="393"/>
                    <a:pt x="267" y="559"/>
                    <a:pt x="167" y="726"/>
                  </a:cubicBezTo>
                  <a:cubicBezTo>
                    <a:pt x="67" y="960"/>
                    <a:pt x="0" y="1193"/>
                    <a:pt x="0" y="1427"/>
                  </a:cubicBezTo>
                  <a:cubicBezTo>
                    <a:pt x="0" y="1593"/>
                    <a:pt x="67" y="1794"/>
                    <a:pt x="167" y="1927"/>
                  </a:cubicBezTo>
                  <a:cubicBezTo>
                    <a:pt x="217" y="1977"/>
                    <a:pt x="284" y="2002"/>
                    <a:pt x="355" y="2002"/>
                  </a:cubicBezTo>
                  <a:cubicBezTo>
                    <a:pt x="426" y="2002"/>
                    <a:pt x="501" y="1977"/>
                    <a:pt x="567" y="1927"/>
                  </a:cubicBezTo>
                  <a:cubicBezTo>
                    <a:pt x="601" y="1894"/>
                    <a:pt x="667" y="1827"/>
                    <a:pt x="701" y="1794"/>
                  </a:cubicBezTo>
                  <a:cubicBezTo>
                    <a:pt x="768" y="1727"/>
                    <a:pt x="834" y="1660"/>
                    <a:pt x="868" y="1593"/>
                  </a:cubicBezTo>
                  <a:lnTo>
                    <a:pt x="868" y="1760"/>
                  </a:lnTo>
                  <a:cubicBezTo>
                    <a:pt x="868" y="1827"/>
                    <a:pt x="868" y="1927"/>
                    <a:pt x="801" y="1994"/>
                  </a:cubicBezTo>
                  <a:cubicBezTo>
                    <a:pt x="768" y="2094"/>
                    <a:pt x="734" y="2161"/>
                    <a:pt x="634" y="2194"/>
                  </a:cubicBezTo>
                  <a:lnTo>
                    <a:pt x="401" y="2327"/>
                  </a:lnTo>
                  <a:cubicBezTo>
                    <a:pt x="367" y="2361"/>
                    <a:pt x="301" y="2394"/>
                    <a:pt x="267" y="2461"/>
                  </a:cubicBezTo>
                  <a:cubicBezTo>
                    <a:pt x="267" y="2494"/>
                    <a:pt x="267" y="2527"/>
                    <a:pt x="234" y="2594"/>
                  </a:cubicBezTo>
                  <a:cubicBezTo>
                    <a:pt x="234" y="2628"/>
                    <a:pt x="267" y="2661"/>
                    <a:pt x="267" y="2694"/>
                  </a:cubicBezTo>
                  <a:cubicBezTo>
                    <a:pt x="284" y="2711"/>
                    <a:pt x="301" y="2719"/>
                    <a:pt x="321" y="2719"/>
                  </a:cubicBezTo>
                  <a:cubicBezTo>
                    <a:pt x="342" y="2719"/>
                    <a:pt x="367" y="2711"/>
                    <a:pt x="401" y="2694"/>
                  </a:cubicBezTo>
                  <a:lnTo>
                    <a:pt x="667" y="2561"/>
                  </a:lnTo>
                  <a:cubicBezTo>
                    <a:pt x="768" y="2494"/>
                    <a:pt x="834" y="2394"/>
                    <a:pt x="901" y="2327"/>
                  </a:cubicBezTo>
                  <a:cubicBezTo>
                    <a:pt x="968" y="2227"/>
                    <a:pt x="1001" y="2094"/>
                    <a:pt x="1034" y="1994"/>
                  </a:cubicBezTo>
                  <a:cubicBezTo>
                    <a:pt x="1068" y="1860"/>
                    <a:pt x="1101" y="1760"/>
                    <a:pt x="1101" y="1627"/>
                  </a:cubicBezTo>
                  <a:lnTo>
                    <a:pt x="1101" y="393"/>
                  </a:lnTo>
                  <a:lnTo>
                    <a:pt x="1134" y="393"/>
                  </a:lnTo>
                  <a:cubicBezTo>
                    <a:pt x="1168" y="359"/>
                    <a:pt x="1235" y="326"/>
                    <a:pt x="1268" y="259"/>
                  </a:cubicBezTo>
                  <a:cubicBezTo>
                    <a:pt x="1268" y="226"/>
                    <a:pt x="1301" y="192"/>
                    <a:pt x="1301" y="126"/>
                  </a:cubicBezTo>
                  <a:cubicBezTo>
                    <a:pt x="1301" y="92"/>
                    <a:pt x="1268" y="59"/>
                    <a:pt x="1268" y="26"/>
                  </a:cubicBezTo>
                  <a:cubicBezTo>
                    <a:pt x="1251" y="9"/>
                    <a:pt x="1235" y="1"/>
                    <a:pt x="1214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0" name="Google Shape;1620;p114"/>
            <p:cNvSpPr/>
            <p:nvPr/>
          </p:nvSpPr>
          <p:spPr>
            <a:xfrm>
              <a:off x="2928100" y="2155325"/>
              <a:ext cx="30050" cy="45250"/>
            </a:xfrm>
            <a:custGeom>
              <a:rect b="b" l="l" r="r" t="t"/>
              <a:pathLst>
                <a:path extrusionOk="0" h="1810" w="1202">
                  <a:moveTo>
                    <a:pt x="801" y="401"/>
                  </a:moveTo>
                  <a:cubicBezTo>
                    <a:pt x="834" y="434"/>
                    <a:pt x="901" y="467"/>
                    <a:pt x="934" y="534"/>
                  </a:cubicBezTo>
                  <a:lnTo>
                    <a:pt x="234" y="934"/>
                  </a:lnTo>
                  <a:cubicBezTo>
                    <a:pt x="267" y="834"/>
                    <a:pt x="334" y="734"/>
                    <a:pt x="401" y="634"/>
                  </a:cubicBezTo>
                  <a:cubicBezTo>
                    <a:pt x="434" y="567"/>
                    <a:pt x="501" y="501"/>
                    <a:pt x="601" y="434"/>
                  </a:cubicBezTo>
                  <a:cubicBezTo>
                    <a:pt x="634" y="401"/>
                    <a:pt x="701" y="401"/>
                    <a:pt x="801" y="401"/>
                  </a:cubicBezTo>
                  <a:close/>
                  <a:moveTo>
                    <a:pt x="868" y="0"/>
                  </a:moveTo>
                  <a:cubicBezTo>
                    <a:pt x="768" y="0"/>
                    <a:pt x="667" y="34"/>
                    <a:pt x="601" y="67"/>
                  </a:cubicBezTo>
                  <a:cubicBezTo>
                    <a:pt x="434" y="167"/>
                    <a:pt x="267" y="334"/>
                    <a:pt x="200" y="534"/>
                  </a:cubicBezTo>
                  <a:cubicBezTo>
                    <a:pt x="67" y="767"/>
                    <a:pt x="0" y="1001"/>
                    <a:pt x="0" y="1234"/>
                  </a:cubicBezTo>
                  <a:cubicBezTo>
                    <a:pt x="0" y="1401"/>
                    <a:pt x="67" y="1601"/>
                    <a:pt x="167" y="1735"/>
                  </a:cubicBezTo>
                  <a:cubicBezTo>
                    <a:pt x="217" y="1785"/>
                    <a:pt x="276" y="1810"/>
                    <a:pt x="346" y="1810"/>
                  </a:cubicBezTo>
                  <a:cubicBezTo>
                    <a:pt x="417" y="1810"/>
                    <a:pt x="501" y="1785"/>
                    <a:pt x="601" y="1735"/>
                  </a:cubicBezTo>
                  <a:cubicBezTo>
                    <a:pt x="701" y="1668"/>
                    <a:pt x="834" y="1568"/>
                    <a:pt x="934" y="1468"/>
                  </a:cubicBezTo>
                  <a:cubicBezTo>
                    <a:pt x="1001" y="1401"/>
                    <a:pt x="1068" y="1335"/>
                    <a:pt x="1134" y="1234"/>
                  </a:cubicBezTo>
                  <a:cubicBezTo>
                    <a:pt x="1168" y="1201"/>
                    <a:pt x="1168" y="1134"/>
                    <a:pt x="1168" y="1101"/>
                  </a:cubicBezTo>
                  <a:cubicBezTo>
                    <a:pt x="1168" y="1068"/>
                    <a:pt x="1168" y="1034"/>
                    <a:pt x="1134" y="1001"/>
                  </a:cubicBezTo>
                  <a:cubicBezTo>
                    <a:pt x="1118" y="984"/>
                    <a:pt x="1109" y="976"/>
                    <a:pt x="1101" y="976"/>
                  </a:cubicBezTo>
                  <a:cubicBezTo>
                    <a:pt x="1093" y="976"/>
                    <a:pt x="1084" y="984"/>
                    <a:pt x="1068" y="1001"/>
                  </a:cubicBezTo>
                  <a:cubicBezTo>
                    <a:pt x="1034" y="1034"/>
                    <a:pt x="968" y="1068"/>
                    <a:pt x="934" y="1101"/>
                  </a:cubicBezTo>
                  <a:cubicBezTo>
                    <a:pt x="834" y="1201"/>
                    <a:pt x="734" y="1301"/>
                    <a:pt x="601" y="1368"/>
                  </a:cubicBezTo>
                  <a:cubicBezTo>
                    <a:pt x="534" y="1435"/>
                    <a:pt x="467" y="1435"/>
                    <a:pt x="367" y="1435"/>
                  </a:cubicBezTo>
                  <a:cubicBezTo>
                    <a:pt x="301" y="1401"/>
                    <a:pt x="267" y="1368"/>
                    <a:pt x="234" y="1301"/>
                  </a:cubicBezTo>
                  <a:lnTo>
                    <a:pt x="1168" y="767"/>
                  </a:lnTo>
                  <a:lnTo>
                    <a:pt x="1201" y="567"/>
                  </a:lnTo>
                  <a:cubicBezTo>
                    <a:pt x="1201" y="467"/>
                    <a:pt x="1201" y="401"/>
                    <a:pt x="1168" y="300"/>
                  </a:cubicBezTo>
                  <a:cubicBezTo>
                    <a:pt x="1134" y="200"/>
                    <a:pt x="1101" y="134"/>
                    <a:pt x="1034" y="67"/>
                  </a:cubicBezTo>
                  <a:cubicBezTo>
                    <a:pt x="968" y="34"/>
                    <a:pt x="934" y="0"/>
                    <a:pt x="86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1" name="Google Shape;1621;p114"/>
            <p:cNvSpPr/>
            <p:nvPr/>
          </p:nvSpPr>
          <p:spPr>
            <a:xfrm>
              <a:off x="2964800" y="2115500"/>
              <a:ext cx="28375" cy="68000"/>
            </a:xfrm>
            <a:custGeom>
              <a:rect b="b" l="l" r="r" t="t"/>
              <a:pathLst>
                <a:path extrusionOk="0" h="2720" w="1135">
                  <a:moveTo>
                    <a:pt x="1042" y="0"/>
                  </a:moveTo>
                  <a:cubicBezTo>
                    <a:pt x="1017" y="0"/>
                    <a:pt x="984" y="9"/>
                    <a:pt x="934" y="25"/>
                  </a:cubicBezTo>
                  <a:cubicBezTo>
                    <a:pt x="867" y="59"/>
                    <a:pt x="801" y="92"/>
                    <a:pt x="734" y="126"/>
                  </a:cubicBezTo>
                  <a:cubicBezTo>
                    <a:pt x="567" y="192"/>
                    <a:pt x="467" y="326"/>
                    <a:pt x="400" y="459"/>
                  </a:cubicBezTo>
                  <a:cubicBezTo>
                    <a:pt x="334" y="593"/>
                    <a:pt x="300" y="759"/>
                    <a:pt x="300" y="893"/>
                  </a:cubicBezTo>
                  <a:lnTo>
                    <a:pt x="300" y="1026"/>
                  </a:lnTo>
                  <a:lnTo>
                    <a:pt x="167" y="1093"/>
                  </a:lnTo>
                  <a:cubicBezTo>
                    <a:pt x="133" y="1126"/>
                    <a:pt x="100" y="1160"/>
                    <a:pt x="67" y="1226"/>
                  </a:cubicBezTo>
                  <a:cubicBezTo>
                    <a:pt x="33" y="1260"/>
                    <a:pt x="33" y="1293"/>
                    <a:pt x="33" y="1360"/>
                  </a:cubicBezTo>
                  <a:cubicBezTo>
                    <a:pt x="33" y="1393"/>
                    <a:pt x="33" y="1426"/>
                    <a:pt x="67" y="1460"/>
                  </a:cubicBezTo>
                  <a:cubicBezTo>
                    <a:pt x="83" y="1476"/>
                    <a:pt x="100" y="1485"/>
                    <a:pt x="117" y="1485"/>
                  </a:cubicBezTo>
                  <a:cubicBezTo>
                    <a:pt x="133" y="1485"/>
                    <a:pt x="150" y="1476"/>
                    <a:pt x="167" y="1460"/>
                  </a:cubicBezTo>
                  <a:lnTo>
                    <a:pt x="300" y="1393"/>
                  </a:lnTo>
                  <a:lnTo>
                    <a:pt x="300" y="2227"/>
                  </a:lnTo>
                  <a:lnTo>
                    <a:pt x="167" y="2327"/>
                  </a:lnTo>
                  <a:cubicBezTo>
                    <a:pt x="100" y="2327"/>
                    <a:pt x="67" y="2394"/>
                    <a:pt x="33" y="2427"/>
                  </a:cubicBezTo>
                  <a:cubicBezTo>
                    <a:pt x="0" y="2461"/>
                    <a:pt x="0" y="2527"/>
                    <a:pt x="0" y="2561"/>
                  </a:cubicBezTo>
                  <a:cubicBezTo>
                    <a:pt x="0" y="2594"/>
                    <a:pt x="0" y="2661"/>
                    <a:pt x="33" y="2694"/>
                  </a:cubicBezTo>
                  <a:cubicBezTo>
                    <a:pt x="50" y="2711"/>
                    <a:pt x="67" y="2719"/>
                    <a:pt x="88" y="2719"/>
                  </a:cubicBezTo>
                  <a:cubicBezTo>
                    <a:pt x="108" y="2719"/>
                    <a:pt x="133" y="2711"/>
                    <a:pt x="167" y="2694"/>
                  </a:cubicBezTo>
                  <a:lnTo>
                    <a:pt x="834" y="2294"/>
                  </a:lnTo>
                  <a:cubicBezTo>
                    <a:pt x="867" y="2260"/>
                    <a:pt x="934" y="2227"/>
                    <a:pt x="967" y="2160"/>
                  </a:cubicBezTo>
                  <a:cubicBezTo>
                    <a:pt x="967" y="2127"/>
                    <a:pt x="1001" y="2060"/>
                    <a:pt x="1001" y="2027"/>
                  </a:cubicBezTo>
                  <a:cubicBezTo>
                    <a:pt x="1001" y="1994"/>
                    <a:pt x="967" y="1960"/>
                    <a:pt x="967" y="1927"/>
                  </a:cubicBezTo>
                  <a:cubicBezTo>
                    <a:pt x="951" y="1910"/>
                    <a:pt x="934" y="1902"/>
                    <a:pt x="913" y="1902"/>
                  </a:cubicBezTo>
                  <a:cubicBezTo>
                    <a:pt x="892" y="1902"/>
                    <a:pt x="867" y="1910"/>
                    <a:pt x="834" y="1927"/>
                  </a:cubicBezTo>
                  <a:lnTo>
                    <a:pt x="500" y="2094"/>
                  </a:lnTo>
                  <a:lnTo>
                    <a:pt x="500" y="1260"/>
                  </a:lnTo>
                  <a:lnTo>
                    <a:pt x="867" y="1093"/>
                  </a:lnTo>
                  <a:cubicBezTo>
                    <a:pt x="901" y="1060"/>
                    <a:pt x="967" y="1026"/>
                    <a:pt x="967" y="959"/>
                  </a:cubicBezTo>
                  <a:cubicBezTo>
                    <a:pt x="1001" y="926"/>
                    <a:pt x="1001" y="859"/>
                    <a:pt x="1001" y="826"/>
                  </a:cubicBezTo>
                  <a:cubicBezTo>
                    <a:pt x="1001" y="793"/>
                    <a:pt x="1001" y="759"/>
                    <a:pt x="967" y="726"/>
                  </a:cubicBezTo>
                  <a:cubicBezTo>
                    <a:pt x="967" y="709"/>
                    <a:pt x="959" y="701"/>
                    <a:pt x="942" y="701"/>
                  </a:cubicBezTo>
                  <a:cubicBezTo>
                    <a:pt x="926" y="701"/>
                    <a:pt x="901" y="709"/>
                    <a:pt x="867" y="726"/>
                  </a:cubicBezTo>
                  <a:lnTo>
                    <a:pt x="500" y="926"/>
                  </a:lnTo>
                  <a:lnTo>
                    <a:pt x="500" y="793"/>
                  </a:lnTo>
                  <a:cubicBezTo>
                    <a:pt x="500" y="726"/>
                    <a:pt x="534" y="693"/>
                    <a:pt x="567" y="626"/>
                  </a:cubicBezTo>
                  <a:cubicBezTo>
                    <a:pt x="600" y="559"/>
                    <a:pt x="634" y="526"/>
                    <a:pt x="701" y="492"/>
                  </a:cubicBezTo>
                  <a:cubicBezTo>
                    <a:pt x="801" y="459"/>
                    <a:pt x="867" y="426"/>
                    <a:pt x="967" y="392"/>
                  </a:cubicBezTo>
                  <a:lnTo>
                    <a:pt x="1034" y="359"/>
                  </a:lnTo>
                  <a:cubicBezTo>
                    <a:pt x="1067" y="326"/>
                    <a:pt x="1067" y="292"/>
                    <a:pt x="1101" y="259"/>
                  </a:cubicBezTo>
                  <a:cubicBezTo>
                    <a:pt x="1134" y="226"/>
                    <a:pt x="1134" y="159"/>
                    <a:pt x="1134" y="126"/>
                  </a:cubicBezTo>
                  <a:cubicBezTo>
                    <a:pt x="1134" y="92"/>
                    <a:pt x="1134" y="59"/>
                    <a:pt x="1101" y="25"/>
                  </a:cubicBezTo>
                  <a:cubicBezTo>
                    <a:pt x="1084" y="9"/>
                    <a:pt x="1067" y="0"/>
                    <a:pt x="1042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2" name="Google Shape;1622;p114"/>
            <p:cNvSpPr/>
            <p:nvPr/>
          </p:nvSpPr>
          <p:spPr>
            <a:xfrm>
              <a:off x="2998150" y="2112150"/>
              <a:ext cx="29200" cy="53575"/>
            </a:xfrm>
            <a:custGeom>
              <a:rect b="b" l="l" r="r" t="t"/>
              <a:pathLst>
                <a:path extrusionOk="0" h="2143" w="1168">
                  <a:moveTo>
                    <a:pt x="1001" y="1"/>
                  </a:moveTo>
                  <a:cubicBezTo>
                    <a:pt x="968" y="1"/>
                    <a:pt x="934" y="9"/>
                    <a:pt x="901" y="26"/>
                  </a:cubicBezTo>
                  <a:cubicBezTo>
                    <a:pt x="834" y="59"/>
                    <a:pt x="768" y="126"/>
                    <a:pt x="734" y="159"/>
                  </a:cubicBezTo>
                  <a:cubicBezTo>
                    <a:pt x="667" y="293"/>
                    <a:pt x="567" y="393"/>
                    <a:pt x="501" y="526"/>
                  </a:cubicBezTo>
                  <a:lnTo>
                    <a:pt x="501" y="293"/>
                  </a:lnTo>
                  <a:lnTo>
                    <a:pt x="200" y="526"/>
                  </a:lnTo>
                  <a:cubicBezTo>
                    <a:pt x="167" y="560"/>
                    <a:pt x="100" y="593"/>
                    <a:pt x="100" y="660"/>
                  </a:cubicBezTo>
                  <a:cubicBezTo>
                    <a:pt x="67" y="693"/>
                    <a:pt x="67" y="727"/>
                    <a:pt x="67" y="793"/>
                  </a:cubicBezTo>
                  <a:cubicBezTo>
                    <a:pt x="67" y="827"/>
                    <a:pt x="67" y="860"/>
                    <a:pt x="100" y="893"/>
                  </a:cubicBezTo>
                  <a:cubicBezTo>
                    <a:pt x="100" y="910"/>
                    <a:pt x="117" y="918"/>
                    <a:pt x="138" y="918"/>
                  </a:cubicBezTo>
                  <a:cubicBezTo>
                    <a:pt x="159" y="918"/>
                    <a:pt x="184" y="910"/>
                    <a:pt x="200" y="893"/>
                  </a:cubicBezTo>
                  <a:lnTo>
                    <a:pt x="301" y="827"/>
                  </a:lnTo>
                  <a:lnTo>
                    <a:pt x="301" y="1661"/>
                  </a:lnTo>
                  <a:lnTo>
                    <a:pt x="167" y="1761"/>
                  </a:lnTo>
                  <a:cubicBezTo>
                    <a:pt x="100" y="1761"/>
                    <a:pt x="67" y="1827"/>
                    <a:pt x="34" y="1861"/>
                  </a:cubicBezTo>
                  <a:cubicBezTo>
                    <a:pt x="0" y="1894"/>
                    <a:pt x="0" y="1961"/>
                    <a:pt x="0" y="1994"/>
                  </a:cubicBezTo>
                  <a:cubicBezTo>
                    <a:pt x="0" y="2061"/>
                    <a:pt x="0" y="2094"/>
                    <a:pt x="34" y="2128"/>
                  </a:cubicBezTo>
                  <a:cubicBezTo>
                    <a:pt x="45" y="2139"/>
                    <a:pt x="56" y="2142"/>
                    <a:pt x="68" y="2142"/>
                  </a:cubicBezTo>
                  <a:cubicBezTo>
                    <a:pt x="93" y="2142"/>
                    <a:pt x="123" y="2128"/>
                    <a:pt x="167" y="2128"/>
                  </a:cubicBezTo>
                  <a:lnTo>
                    <a:pt x="834" y="1694"/>
                  </a:lnTo>
                  <a:cubicBezTo>
                    <a:pt x="901" y="1661"/>
                    <a:pt x="934" y="1627"/>
                    <a:pt x="968" y="1594"/>
                  </a:cubicBezTo>
                  <a:cubicBezTo>
                    <a:pt x="968" y="1527"/>
                    <a:pt x="1001" y="1494"/>
                    <a:pt x="1001" y="1427"/>
                  </a:cubicBezTo>
                  <a:cubicBezTo>
                    <a:pt x="1001" y="1394"/>
                    <a:pt x="968" y="1360"/>
                    <a:pt x="968" y="1327"/>
                  </a:cubicBezTo>
                  <a:cubicBezTo>
                    <a:pt x="951" y="1310"/>
                    <a:pt x="934" y="1302"/>
                    <a:pt x="913" y="1302"/>
                  </a:cubicBezTo>
                  <a:cubicBezTo>
                    <a:pt x="893" y="1302"/>
                    <a:pt x="868" y="1310"/>
                    <a:pt x="834" y="1327"/>
                  </a:cubicBezTo>
                  <a:lnTo>
                    <a:pt x="501" y="1527"/>
                  </a:lnTo>
                  <a:lnTo>
                    <a:pt x="501" y="993"/>
                  </a:lnTo>
                  <a:cubicBezTo>
                    <a:pt x="601" y="793"/>
                    <a:pt x="701" y="660"/>
                    <a:pt x="734" y="560"/>
                  </a:cubicBezTo>
                  <a:cubicBezTo>
                    <a:pt x="801" y="493"/>
                    <a:pt x="834" y="460"/>
                    <a:pt x="901" y="393"/>
                  </a:cubicBezTo>
                  <a:lnTo>
                    <a:pt x="968" y="393"/>
                  </a:lnTo>
                  <a:cubicBezTo>
                    <a:pt x="984" y="410"/>
                    <a:pt x="1001" y="418"/>
                    <a:pt x="1018" y="418"/>
                  </a:cubicBezTo>
                  <a:cubicBezTo>
                    <a:pt x="1034" y="418"/>
                    <a:pt x="1051" y="410"/>
                    <a:pt x="1068" y="393"/>
                  </a:cubicBezTo>
                  <a:cubicBezTo>
                    <a:pt x="1101" y="393"/>
                    <a:pt x="1134" y="360"/>
                    <a:pt x="1134" y="293"/>
                  </a:cubicBezTo>
                  <a:cubicBezTo>
                    <a:pt x="1168" y="260"/>
                    <a:pt x="1168" y="226"/>
                    <a:pt x="1168" y="159"/>
                  </a:cubicBezTo>
                  <a:cubicBezTo>
                    <a:pt x="1168" y="93"/>
                    <a:pt x="1168" y="59"/>
                    <a:pt x="1101" y="26"/>
                  </a:cubicBezTo>
                  <a:cubicBezTo>
                    <a:pt x="1068" y="9"/>
                    <a:pt x="1034" y="1"/>
                    <a:pt x="1001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3" name="Google Shape;1623;p114"/>
            <p:cNvSpPr/>
            <p:nvPr/>
          </p:nvSpPr>
          <p:spPr>
            <a:xfrm>
              <a:off x="3031500" y="2096100"/>
              <a:ext cx="30050" cy="45075"/>
            </a:xfrm>
            <a:custGeom>
              <a:rect b="b" l="l" r="r" t="t"/>
              <a:pathLst>
                <a:path extrusionOk="0" h="1803" w="1202">
                  <a:moveTo>
                    <a:pt x="743" y="387"/>
                  </a:moveTo>
                  <a:cubicBezTo>
                    <a:pt x="762" y="387"/>
                    <a:pt x="782" y="391"/>
                    <a:pt x="801" y="401"/>
                  </a:cubicBezTo>
                  <a:cubicBezTo>
                    <a:pt x="868" y="401"/>
                    <a:pt x="901" y="468"/>
                    <a:pt x="935" y="535"/>
                  </a:cubicBezTo>
                  <a:lnTo>
                    <a:pt x="267" y="902"/>
                  </a:lnTo>
                  <a:cubicBezTo>
                    <a:pt x="267" y="801"/>
                    <a:pt x="334" y="701"/>
                    <a:pt x="401" y="601"/>
                  </a:cubicBezTo>
                  <a:cubicBezTo>
                    <a:pt x="434" y="535"/>
                    <a:pt x="501" y="468"/>
                    <a:pt x="601" y="435"/>
                  </a:cubicBezTo>
                  <a:cubicBezTo>
                    <a:pt x="648" y="411"/>
                    <a:pt x="695" y="387"/>
                    <a:pt x="743" y="387"/>
                  </a:cubicBezTo>
                  <a:close/>
                  <a:moveTo>
                    <a:pt x="868" y="1"/>
                  </a:moveTo>
                  <a:cubicBezTo>
                    <a:pt x="768" y="1"/>
                    <a:pt x="701" y="1"/>
                    <a:pt x="601" y="68"/>
                  </a:cubicBezTo>
                  <a:cubicBezTo>
                    <a:pt x="434" y="168"/>
                    <a:pt x="301" y="334"/>
                    <a:pt x="201" y="535"/>
                  </a:cubicBezTo>
                  <a:cubicBezTo>
                    <a:pt x="67" y="735"/>
                    <a:pt x="34" y="968"/>
                    <a:pt x="34" y="1235"/>
                  </a:cubicBezTo>
                  <a:cubicBezTo>
                    <a:pt x="1" y="1402"/>
                    <a:pt x="67" y="1569"/>
                    <a:pt x="201" y="1702"/>
                  </a:cubicBezTo>
                  <a:cubicBezTo>
                    <a:pt x="234" y="1769"/>
                    <a:pt x="292" y="1802"/>
                    <a:pt x="363" y="1802"/>
                  </a:cubicBezTo>
                  <a:cubicBezTo>
                    <a:pt x="434" y="1802"/>
                    <a:pt x="518" y="1769"/>
                    <a:pt x="601" y="1702"/>
                  </a:cubicBezTo>
                  <a:cubicBezTo>
                    <a:pt x="734" y="1635"/>
                    <a:pt x="835" y="1569"/>
                    <a:pt x="935" y="1469"/>
                  </a:cubicBezTo>
                  <a:cubicBezTo>
                    <a:pt x="1001" y="1402"/>
                    <a:pt x="1101" y="1302"/>
                    <a:pt x="1135" y="1235"/>
                  </a:cubicBezTo>
                  <a:cubicBezTo>
                    <a:pt x="1168" y="1168"/>
                    <a:pt x="1168" y="1135"/>
                    <a:pt x="1168" y="1102"/>
                  </a:cubicBezTo>
                  <a:cubicBezTo>
                    <a:pt x="1168" y="1035"/>
                    <a:pt x="1168" y="1002"/>
                    <a:pt x="1135" y="968"/>
                  </a:cubicBezTo>
                  <a:lnTo>
                    <a:pt x="1068" y="968"/>
                  </a:lnTo>
                  <a:cubicBezTo>
                    <a:pt x="1035" y="1002"/>
                    <a:pt x="1001" y="1035"/>
                    <a:pt x="968" y="1102"/>
                  </a:cubicBezTo>
                  <a:cubicBezTo>
                    <a:pt x="868" y="1202"/>
                    <a:pt x="734" y="1268"/>
                    <a:pt x="634" y="1369"/>
                  </a:cubicBezTo>
                  <a:cubicBezTo>
                    <a:pt x="534" y="1402"/>
                    <a:pt x="468" y="1435"/>
                    <a:pt x="368" y="1435"/>
                  </a:cubicBezTo>
                  <a:cubicBezTo>
                    <a:pt x="301" y="1402"/>
                    <a:pt x="267" y="1335"/>
                    <a:pt x="234" y="1268"/>
                  </a:cubicBezTo>
                  <a:lnTo>
                    <a:pt x="1168" y="735"/>
                  </a:lnTo>
                  <a:lnTo>
                    <a:pt x="1201" y="568"/>
                  </a:lnTo>
                  <a:cubicBezTo>
                    <a:pt x="1201" y="468"/>
                    <a:pt x="1201" y="368"/>
                    <a:pt x="1168" y="301"/>
                  </a:cubicBezTo>
                  <a:cubicBezTo>
                    <a:pt x="1135" y="201"/>
                    <a:pt x="1101" y="101"/>
                    <a:pt x="1035" y="34"/>
                  </a:cubicBezTo>
                  <a:cubicBezTo>
                    <a:pt x="1001" y="1"/>
                    <a:pt x="935" y="1"/>
                    <a:pt x="86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4" name="Google Shape;1624;p114"/>
            <p:cNvSpPr/>
            <p:nvPr/>
          </p:nvSpPr>
          <p:spPr>
            <a:xfrm>
              <a:off x="3064850" y="2069625"/>
              <a:ext cx="34225" cy="64650"/>
            </a:xfrm>
            <a:custGeom>
              <a:rect b="b" l="l" r="r" t="t"/>
              <a:pathLst>
                <a:path extrusionOk="0" h="2586" w="1369">
                  <a:moveTo>
                    <a:pt x="801" y="660"/>
                  </a:moveTo>
                  <a:cubicBezTo>
                    <a:pt x="868" y="693"/>
                    <a:pt x="902" y="726"/>
                    <a:pt x="935" y="793"/>
                  </a:cubicBezTo>
                  <a:cubicBezTo>
                    <a:pt x="935" y="826"/>
                    <a:pt x="968" y="893"/>
                    <a:pt x="968" y="960"/>
                  </a:cubicBezTo>
                  <a:cubicBezTo>
                    <a:pt x="935" y="1060"/>
                    <a:pt x="902" y="1193"/>
                    <a:pt x="868" y="1293"/>
                  </a:cubicBezTo>
                  <a:cubicBezTo>
                    <a:pt x="801" y="1393"/>
                    <a:pt x="735" y="1494"/>
                    <a:pt x="635" y="1560"/>
                  </a:cubicBezTo>
                  <a:cubicBezTo>
                    <a:pt x="585" y="1577"/>
                    <a:pt x="535" y="1585"/>
                    <a:pt x="489" y="1585"/>
                  </a:cubicBezTo>
                  <a:cubicBezTo>
                    <a:pt x="443" y="1585"/>
                    <a:pt x="401" y="1577"/>
                    <a:pt x="368" y="1560"/>
                  </a:cubicBezTo>
                  <a:cubicBezTo>
                    <a:pt x="301" y="1494"/>
                    <a:pt x="268" y="1427"/>
                    <a:pt x="301" y="1327"/>
                  </a:cubicBezTo>
                  <a:cubicBezTo>
                    <a:pt x="301" y="1227"/>
                    <a:pt x="301" y="1127"/>
                    <a:pt x="368" y="1060"/>
                  </a:cubicBezTo>
                  <a:cubicBezTo>
                    <a:pt x="401" y="893"/>
                    <a:pt x="501" y="760"/>
                    <a:pt x="635" y="693"/>
                  </a:cubicBezTo>
                  <a:cubicBezTo>
                    <a:pt x="668" y="660"/>
                    <a:pt x="735" y="660"/>
                    <a:pt x="801" y="660"/>
                  </a:cubicBezTo>
                  <a:close/>
                  <a:moveTo>
                    <a:pt x="1277" y="1"/>
                  </a:moveTo>
                  <a:cubicBezTo>
                    <a:pt x="1260" y="1"/>
                    <a:pt x="1235" y="9"/>
                    <a:pt x="1202" y="26"/>
                  </a:cubicBezTo>
                  <a:lnTo>
                    <a:pt x="935" y="193"/>
                  </a:lnTo>
                  <a:lnTo>
                    <a:pt x="935" y="326"/>
                  </a:lnTo>
                  <a:cubicBezTo>
                    <a:pt x="911" y="302"/>
                    <a:pt x="871" y="279"/>
                    <a:pt x="826" y="279"/>
                  </a:cubicBezTo>
                  <a:cubicBezTo>
                    <a:pt x="807" y="279"/>
                    <a:pt x="788" y="283"/>
                    <a:pt x="768" y="293"/>
                  </a:cubicBezTo>
                  <a:cubicBezTo>
                    <a:pt x="701" y="293"/>
                    <a:pt x="668" y="293"/>
                    <a:pt x="601" y="326"/>
                  </a:cubicBezTo>
                  <a:cubicBezTo>
                    <a:pt x="435" y="459"/>
                    <a:pt x="301" y="626"/>
                    <a:pt x="201" y="826"/>
                  </a:cubicBezTo>
                  <a:cubicBezTo>
                    <a:pt x="101" y="1027"/>
                    <a:pt x="34" y="1227"/>
                    <a:pt x="34" y="1460"/>
                  </a:cubicBezTo>
                  <a:cubicBezTo>
                    <a:pt x="1" y="1627"/>
                    <a:pt x="101" y="1827"/>
                    <a:pt x="234" y="1927"/>
                  </a:cubicBezTo>
                  <a:cubicBezTo>
                    <a:pt x="273" y="1953"/>
                    <a:pt x="321" y="1964"/>
                    <a:pt x="371" y="1964"/>
                  </a:cubicBezTo>
                  <a:cubicBezTo>
                    <a:pt x="452" y="1964"/>
                    <a:pt x="539" y="1935"/>
                    <a:pt x="601" y="1894"/>
                  </a:cubicBezTo>
                  <a:cubicBezTo>
                    <a:pt x="668" y="1860"/>
                    <a:pt x="735" y="1827"/>
                    <a:pt x="768" y="1760"/>
                  </a:cubicBezTo>
                  <a:cubicBezTo>
                    <a:pt x="835" y="1694"/>
                    <a:pt x="902" y="1627"/>
                    <a:pt x="935" y="1560"/>
                  </a:cubicBezTo>
                  <a:lnTo>
                    <a:pt x="935" y="2127"/>
                  </a:lnTo>
                  <a:lnTo>
                    <a:pt x="801" y="2194"/>
                  </a:lnTo>
                  <a:cubicBezTo>
                    <a:pt x="768" y="2227"/>
                    <a:pt x="701" y="2261"/>
                    <a:pt x="701" y="2327"/>
                  </a:cubicBezTo>
                  <a:cubicBezTo>
                    <a:pt x="668" y="2361"/>
                    <a:pt x="635" y="2394"/>
                    <a:pt x="635" y="2461"/>
                  </a:cubicBezTo>
                  <a:cubicBezTo>
                    <a:pt x="635" y="2494"/>
                    <a:pt x="668" y="2528"/>
                    <a:pt x="701" y="2561"/>
                  </a:cubicBezTo>
                  <a:cubicBezTo>
                    <a:pt x="701" y="2578"/>
                    <a:pt x="710" y="2586"/>
                    <a:pt x="726" y="2586"/>
                  </a:cubicBezTo>
                  <a:cubicBezTo>
                    <a:pt x="743" y="2586"/>
                    <a:pt x="768" y="2578"/>
                    <a:pt x="801" y="2561"/>
                  </a:cubicBezTo>
                  <a:lnTo>
                    <a:pt x="1235" y="2327"/>
                  </a:lnTo>
                  <a:cubicBezTo>
                    <a:pt x="1268" y="2294"/>
                    <a:pt x="1302" y="2261"/>
                    <a:pt x="1335" y="2227"/>
                  </a:cubicBezTo>
                  <a:cubicBezTo>
                    <a:pt x="1369" y="2161"/>
                    <a:pt x="1369" y="2127"/>
                    <a:pt x="1369" y="2061"/>
                  </a:cubicBezTo>
                  <a:cubicBezTo>
                    <a:pt x="1369" y="2027"/>
                    <a:pt x="1369" y="1994"/>
                    <a:pt x="1335" y="1961"/>
                  </a:cubicBezTo>
                  <a:cubicBezTo>
                    <a:pt x="1318" y="1944"/>
                    <a:pt x="1302" y="1935"/>
                    <a:pt x="1285" y="1935"/>
                  </a:cubicBezTo>
                  <a:cubicBezTo>
                    <a:pt x="1268" y="1935"/>
                    <a:pt x="1252" y="1944"/>
                    <a:pt x="1235" y="1961"/>
                  </a:cubicBezTo>
                  <a:lnTo>
                    <a:pt x="1168" y="1994"/>
                  </a:lnTo>
                  <a:lnTo>
                    <a:pt x="1168" y="426"/>
                  </a:lnTo>
                  <a:lnTo>
                    <a:pt x="1202" y="393"/>
                  </a:lnTo>
                  <a:cubicBezTo>
                    <a:pt x="1268" y="359"/>
                    <a:pt x="1302" y="326"/>
                    <a:pt x="1335" y="293"/>
                  </a:cubicBezTo>
                  <a:cubicBezTo>
                    <a:pt x="1335" y="226"/>
                    <a:pt x="1369" y="193"/>
                    <a:pt x="1369" y="159"/>
                  </a:cubicBezTo>
                  <a:cubicBezTo>
                    <a:pt x="1369" y="93"/>
                    <a:pt x="1335" y="59"/>
                    <a:pt x="1302" y="26"/>
                  </a:cubicBezTo>
                  <a:cubicBezTo>
                    <a:pt x="1302" y="9"/>
                    <a:pt x="1293" y="1"/>
                    <a:pt x="1277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5" name="Google Shape;1625;p114"/>
            <p:cNvSpPr/>
            <p:nvPr/>
          </p:nvSpPr>
          <p:spPr>
            <a:xfrm>
              <a:off x="3101550" y="2054425"/>
              <a:ext cx="32550" cy="50050"/>
            </a:xfrm>
            <a:custGeom>
              <a:rect b="b" l="l" r="r" t="t"/>
              <a:pathLst>
                <a:path extrusionOk="0" h="2002" w="1302">
                  <a:moveTo>
                    <a:pt x="101" y="0"/>
                  </a:moveTo>
                  <a:cubicBezTo>
                    <a:pt x="67" y="33"/>
                    <a:pt x="34" y="67"/>
                    <a:pt x="34" y="133"/>
                  </a:cubicBezTo>
                  <a:cubicBezTo>
                    <a:pt x="1" y="167"/>
                    <a:pt x="1" y="200"/>
                    <a:pt x="1" y="267"/>
                  </a:cubicBezTo>
                  <a:cubicBezTo>
                    <a:pt x="1" y="300"/>
                    <a:pt x="1" y="334"/>
                    <a:pt x="1" y="334"/>
                  </a:cubicBezTo>
                  <a:cubicBezTo>
                    <a:pt x="34" y="367"/>
                    <a:pt x="34" y="367"/>
                    <a:pt x="67" y="400"/>
                  </a:cubicBezTo>
                  <a:lnTo>
                    <a:pt x="801" y="600"/>
                  </a:lnTo>
                  <a:lnTo>
                    <a:pt x="67" y="1668"/>
                  </a:lnTo>
                  <a:cubicBezTo>
                    <a:pt x="34" y="1701"/>
                    <a:pt x="34" y="1735"/>
                    <a:pt x="1" y="1768"/>
                  </a:cubicBezTo>
                  <a:cubicBezTo>
                    <a:pt x="1" y="1801"/>
                    <a:pt x="1" y="1835"/>
                    <a:pt x="1" y="1868"/>
                  </a:cubicBezTo>
                  <a:cubicBezTo>
                    <a:pt x="1" y="1935"/>
                    <a:pt x="1" y="1968"/>
                    <a:pt x="34" y="2001"/>
                  </a:cubicBezTo>
                  <a:lnTo>
                    <a:pt x="101" y="2001"/>
                  </a:lnTo>
                  <a:cubicBezTo>
                    <a:pt x="134" y="1968"/>
                    <a:pt x="167" y="1935"/>
                    <a:pt x="201" y="1901"/>
                  </a:cubicBezTo>
                  <a:lnTo>
                    <a:pt x="1302" y="334"/>
                  </a:lnTo>
                  <a:lnTo>
                    <a:pt x="201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6" name="Google Shape;1626;p114"/>
            <p:cNvSpPr/>
            <p:nvPr/>
          </p:nvSpPr>
          <p:spPr>
            <a:xfrm>
              <a:off x="2027450" y="2763450"/>
              <a:ext cx="33375" cy="49875"/>
            </a:xfrm>
            <a:custGeom>
              <a:rect b="b" l="l" r="r" t="t"/>
              <a:pathLst>
                <a:path extrusionOk="0" h="1995" w="1335">
                  <a:moveTo>
                    <a:pt x="1251" y="1"/>
                  </a:moveTo>
                  <a:cubicBezTo>
                    <a:pt x="1235" y="1"/>
                    <a:pt x="1218" y="9"/>
                    <a:pt x="1201" y="26"/>
                  </a:cubicBezTo>
                  <a:cubicBezTo>
                    <a:pt x="1168" y="59"/>
                    <a:pt x="1135" y="93"/>
                    <a:pt x="1135" y="126"/>
                  </a:cubicBezTo>
                  <a:lnTo>
                    <a:pt x="1" y="1694"/>
                  </a:lnTo>
                  <a:lnTo>
                    <a:pt x="1068" y="1994"/>
                  </a:lnTo>
                  <a:lnTo>
                    <a:pt x="1168" y="1994"/>
                  </a:lnTo>
                  <a:cubicBezTo>
                    <a:pt x="1201" y="1961"/>
                    <a:pt x="1235" y="1927"/>
                    <a:pt x="1235" y="1894"/>
                  </a:cubicBezTo>
                  <a:cubicBezTo>
                    <a:pt x="1268" y="1861"/>
                    <a:pt x="1268" y="1794"/>
                    <a:pt x="1268" y="1761"/>
                  </a:cubicBezTo>
                  <a:cubicBezTo>
                    <a:pt x="1302" y="1727"/>
                    <a:pt x="1302" y="1694"/>
                    <a:pt x="1268" y="1660"/>
                  </a:cubicBezTo>
                  <a:cubicBezTo>
                    <a:pt x="1268" y="1627"/>
                    <a:pt x="1235" y="1627"/>
                    <a:pt x="1201" y="1627"/>
                  </a:cubicBezTo>
                  <a:lnTo>
                    <a:pt x="468" y="1427"/>
                  </a:lnTo>
                  <a:lnTo>
                    <a:pt x="1268" y="360"/>
                  </a:lnTo>
                  <a:cubicBezTo>
                    <a:pt x="1268" y="326"/>
                    <a:pt x="1302" y="259"/>
                    <a:pt x="1335" y="226"/>
                  </a:cubicBezTo>
                  <a:cubicBezTo>
                    <a:pt x="1335" y="193"/>
                    <a:pt x="1335" y="159"/>
                    <a:pt x="1335" y="126"/>
                  </a:cubicBezTo>
                  <a:cubicBezTo>
                    <a:pt x="1335" y="93"/>
                    <a:pt x="1302" y="26"/>
                    <a:pt x="1302" y="26"/>
                  </a:cubicBezTo>
                  <a:cubicBezTo>
                    <a:pt x="1285" y="9"/>
                    <a:pt x="1268" y="1"/>
                    <a:pt x="1251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7" name="Google Shape;1627;p114"/>
            <p:cNvSpPr/>
            <p:nvPr/>
          </p:nvSpPr>
          <p:spPr>
            <a:xfrm>
              <a:off x="2061650" y="2757425"/>
              <a:ext cx="34200" cy="69850"/>
            </a:xfrm>
            <a:custGeom>
              <a:rect b="b" l="l" r="r" t="t"/>
              <a:pathLst>
                <a:path extrusionOk="0" h="2794" w="1368">
                  <a:moveTo>
                    <a:pt x="882" y="400"/>
                  </a:moveTo>
                  <a:cubicBezTo>
                    <a:pt x="964" y="400"/>
                    <a:pt x="1045" y="445"/>
                    <a:pt x="1068" y="534"/>
                  </a:cubicBezTo>
                  <a:cubicBezTo>
                    <a:pt x="1101" y="567"/>
                    <a:pt x="1101" y="634"/>
                    <a:pt x="1134" y="701"/>
                  </a:cubicBezTo>
                  <a:cubicBezTo>
                    <a:pt x="1101" y="801"/>
                    <a:pt x="1068" y="934"/>
                    <a:pt x="1034" y="1034"/>
                  </a:cubicBezTo>
                  <a:cubicBezTo>
                    <a:pt x="968" y="1134"/>
                    <a:pt x="901" y="1234"/>
                    <a:pt x="767" y="1301"/>
                  </a:cubicBezTo>
                  <a:cubicBezTo>
                    <a:pt x="734" y="1334"/>
                    <a:pt x="692" y="1351"/>
                    <a:pt x="651" y="1351"/>
                  </a:cubicBezTo>
                  <a:cubicBezTo>
                    <a:pt x="609" y="1351"/>
                    <a:pt x="567" y="1334"/>
                    <a:pt x="534" y="1301"/>
                  </a:cubicBezTo>
                  <a:cubicBezTo>
                    <a:pt x="467" y="1234"/>
                    <a:pt x="434" y="1168"/>
                    <a:pt x="434" y="1101"/>
                  </a:cubicBezTo>
                  <a:cubicBezTo>
                    <a:pt x="434" y="967"/>
                    <a:pt x="467" y="867"/>
                    <a:pt x="501" y="801"/>
                  </a:cubicBezTo>
                  <a:cubicBezTo>
                    <a:pt x="567" y="634"/>
                    <a:pt x="667" y="534"/>
                    <a:pt x="767" y="434"/>
                  </a:cubicBezTo>
                  <a:cubicBezTo>
                    <a:pt x="801" y="412"/>
                    <a:pt x="842" y="400"/>
                    <a:pt x="882" y="400"/>
                  </a:cubicBezTo>
                  <a:close/>
                  <a:moveTo>
                    <a:pt x="984" y="0"/>
                  </a:moveTo>
                  <a:cubicBezTo>
                    <a:pt x="909" y="0"/>
                    <a:pt x="834" y="33"/>
                    <a:pt x="767" y="100"/>
                  </a:cubicBezTo>
                  <a:cubicBezTo>
                    <a:pt x="701" y="134"/>
                    <a:pt x="634" y="167"/>
                    <a:pt x="601" y="234"/>
                  </a:cubicBezTo>
                  <a:cubicBezTo>
                    <a:pt x="534" y="300"/>
                    <a:pt x="467" y="367"/>
                    <a:pt x="434" y="467"/>
                  </a:cubicBezTo>
                  <a:lnTo>
                    <a:pt x="434" y="334"/>
                  </a:lnTo>
                  <a:lnTo>
                    <a:pt x="167" y="500"/>
                  </a:lnTo>
                  <a:cubicBezTo>
                    <a:pt x="100" y="500"/>
                    <a:pt x="67" y="534"/>
                    <a:pt x="34" y="601"/>
                  </a:cubicBezTo>
                  <a:cubicBezTo>
                    <a:pt x="34" y="634"/>
                    <a:pt x="0" y="701"/>
                    <a:pt x="0" y="734"/>
                  </a:cubicBezTo>
                  <a:cubicBezTo>
                    <a:pt x="0" y="767"/>
                    <a:pt x="34" y="834"/>
                    <a:pt x="34" y="867"/>
                  </a:cubicBezTo>
                  <a:cubicBezTo>
                    <a:pt x="67" y="867"/>
                    <a:pt x="100" y="867"/>
                    <a:pt x="167" y="834"/>
                  </a:cubicBezTo>
                  <a:lnTo>
                    <a:pt x="200" y="834"/>
                  </a:lnTo>
                  <a:lnTo>
                    <a:pt x="200" y="2402"/>
                  </a:lnTo>
                  <a:lnTo>
                    <a:pt x="167" y="2402"/>
                  </a:lnTo>
                  <a:cubicBezTo>
                    <a:pt x="100" y="2435"/>
                    <a:pt x="67" y="2469"/>
                    <a:pt x="34" y="2535"/>
                  </a:cubicBezTo>
                  <a:cubicBezTo>
                    <a:pt x="34" y="2569"/>
                    <a:pt x="0" y="2602"/>
                    <a:pt x="0" y="2669"/>
                  </a:cubicBezTo>
                  <a:cubicBezTo>
                    <a:pt x="0" y="2702"/>
                    <a:pt x="34" y="2735"/>
                    <a:pt x="34" y="2769"/>
                  </a:cubicBezTo>
                  <a:cubicBezTo>
                    <a:pt x="50" y="2785"/>
                    <a:pt x="67" y="2794"/>
                    <a:pt x="88" y="2794"/>
                  </a:cubicBezTo>
                  <a:cubicBezTo>
                    <a:pt x="109" y="2794"/>
                    <a:pt x="134" y="2785"/>
                    <a:pt x="167" y="2769"/>
                  </a:cubicBezTo>
                  <a:lnTo>
                    <a:pt x="567" y="2535"/>
                  </a:lnTo>
                  <a:cubicBezTo>
                    <a:pt x="634" y="2502"/>
                    <a:pt x="667" y="2469"/>
                    <a:pt x="701" y="2402"/>
                  </a:cubicBezTo>
                  <a:cubicBezTo>
                    <a:pt x="734" y="2369"/>
                    <a:pt x="734" y="2302"/>
                    <a:pt x="734" y="2268"/>
                  </a:cubicBezTo>
                  <a:cubicBezTo>
                    <a:pt x="734" y="2235"/>
                    <a:pt x="734" y="2202"/>
                    <a:pt x="701" y="2168"/>
                  </a:cubicBezTo>
                  <a:cubicBezTo>
                    <a:pt x="684" y="2152"/>
                    <a:pt x="667" y="2143"/>
                    <a:pt x="647" y="2143"/>
                  </a:cubicBezTo>
                  <a:cubicBezTo>
                    <a:pt x="626" y="2143"/>
                    <a:pt x="601" y="2152"/>
                    <a:pt x="567" y="2168"/>
                  </a:cubicBezTo>
                  <a:lnTo>
                    <a:pt x="434" y="2268"/>
                  </a:lnTo>
                  <a:lnTo>
                    <a:pt x="434" y="1668"/>
                  </a:lnTo>
                  <a:cubicBezTo>
                    <a:pt x="501" y="1701"/>
                    <a:pt x="567" y="1701"/>
                    <a:pt x="634" y="1701"/>
                  </a:cubicBezTo>
                  <a:cubicBezTo>
                    <a:pt x="667" y="1701"/>
                    <a:pt x="734" y="1668"/>
                    <a:pt x="801" y="1635"/>
                  </a:cubicBezTo>
                  <a:cubicBezTo>
                    <a:pt x="934" y="1535"/>
                    <a:pt x="1068" y="1401"/>
                    <a:pt x="1168" y="1234"/>
                  </a:cubicBezTo>
                  <a:cubicBezTo>
                    <a:pt x="1268" y="1034"/>
                    <a:pt x="1335" y="801"/>
                    <a:pt x="1335" y="567"/>
                  </a:cubicBezTo>
                  <a:cubicBezTo>
                    <a:pt x="1368" y="367"/>
                    <a:pt x="1301" y="200"/>
                    <a:pt x="1201" y="100"/>
                  </a:cubicBezTo>
                  <a:cubicBezTo>
                    <a:pt x="1134" y="33"/>
                    <a:pt x="1059" y="0"/>
                    <a:pt x="984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8" name="Google Shape;1628;p114"/>
            <p:cNvSpPr/>
            <p:nvPr/>
          </p:nvSpPr>
          <p:spPr>
            <a:xfrm>
              <a:off x="2100000" y="2735100"/>
              <a:ext cx="30050" cy="53000"/>
            </a:xfrm>
            <a:custGeom>
              <a:rect b="b" l="l" r="r" t="t"/>
              <a:pathLst>
                <a:path extrusionOk="0" h="2120" w="1202">
                  <a:moveTo>
                    <a:pt x="1018" y="1"/>
                  </a:moveTo>
                  <a:cubicBezTo>
                    <a:pt x="976" y="1"/>
                    <a:pt x="935" y="9"/>
                    <a:pt x="901" y="26"/>
                  </a:cubicBezTo>
                  <a:cubicBezTo>
                    <a:pt x="835" y="59"/>
                    <a:pt x="801" y="126"/>
                    <a:pt x="768" y="159"/>
                  </a:cubicBezTo>
                  <a:cubicBezTo>
                    <a:pt x="668" y="259"/>
                    <a:pt x="601" y="393"/>
                    <a:pt x="534" y="493"/>
                  </a:cubicBezTo>
                  <a:lnTo>
                    <a:pt x="534" y="293"/>
                  </a:lnTo>
                  <a:lnTo>
                    <a:pt x="234" y="493"/>
                  </a:lnTo>
                  <a:cubicBezTo>
                    <a:pt x="167" y="526"/>
                    <a:pt x="134" y="560"/>
                    <a:pt x="101" y="626"/>
                  </a:cubicBezTo>
                  <a:cubicBezTo>
                    <a:pt x="67" y="660"/>
                    <a:pt x="67" y="726"/>
                    <a:pt x="67" y="760"/>
                  </a:cubicBezTo>
                  <a:cubicBezTo>
                    <a:pt x="67" y="793"/>
                    <a:pt x="67" y="826"/>
                    <a:pt x="101" y="860"/>
                  </a:cubicBezTo>
                  <a:cubicBezTo>
                    <a:pt x="117" y="876"/>
                    <a:pt x="134" y="885"/>
                    <a:pt x="155" y="885"/>
                  </a:cubicBezTo>
                  <a:cubicBezTo>
                    <a:pt x="176" y="885"/>
                    <a:pt x="201" y="876"/>
                    <a:pt x="234" y="860"/>
                  </a:cubicBezTo>
                  <a:lnTo>
                    <a:pt x="301" y="826"/>
                  </a:lnTo>
                  <a:lnTo>
                    <a:pt x="301" y="1660"/>
                  </a:lnTo>
                  <a:lnTo>
                    <a:pt x="167" y="1727"/>
                  </a:lnTo>
                  <a:cubicBezTo>
                    <a:pt x="101" y="1760"/>
                    <a:pt x="67" y="1794"/>
                    <a:pt x="34" y="1827"/>
                  </a:cubicBezTo>
                  <a:cubicBezTo>
                    <a:pt x="34" y="1894"/>
                    <a:pt x="1" y="1927"/>
                    <a:pt x="1" y="1994"/>
                  </a:cubicBezTo>
                  <a:cubicBezTo>
                    <a:pt x="1" y="2027"/>
                    <a:pt x="34" y="2061"/>
                    <a:pt x="34" y="2094"/>
                  </a:cubicBezTo>
                  <a:cubicBezTo>
                    <a:pt x="51" y="2111"/>
                    <a:pt x="67" y="2119"/>
                    <a:pt x="88" y="2119"/>
                  </a:cubicBezTo>
                  <a:cubicBezTo>
                    <a:pt x="109" y="2119"/>
                    <a:pt x="134" y="2111"/>
                    <a:pt x="167" y="2094"/>
                  </a:cubicBezTo>
                  <a:lnTo>
                    <a:pt x="835" y="1694"/>
                  </a:lnTo>
                  <a:cubicBezTo>
                    <a:pt x="901" y="1660"/>
                    <a:pt x="935" y="1627"/>
                    <a:pt x="968" y="1594"/>
                  </a:cubicBezTo>
                  <a:cubicBezTo>
                    <a:pt x="1001" y="1527"/>
                    <a:pt x="1001" y="1494"/>
                    <a:pt x="1001" y="1427"/>
                  </a:cubicBezTo>
                  <a:cubicBezTo>
                    <a:pt x="1001" y="1393"/>
                    <a:pt x="1001" y="1360"/>
                    <a:pt x="968" y="1327"/>
                  </a:cubicBezTo>
                  <a:cubicBezTo>
                    <a:pt x="951" y="1310"/>
                    <a:pt x="935" y="1302"/>
                    <a:pt x="914" y="1302"/>
                  </a:cubicBezTo>
                  <a:cubicBezTo>
                    <a:pt x="893" y="1302"/>
                    <a:pt x="868" y="1310"/>
                    <a:pt x="835" y="1327"/>
                  </a:cubicBezTo>
                  <a:lnTo>
                    <a:pt x="534" y="1527"/>
                  </a:lnTo>
                  <a:lnTo>
                    <a:pt x="534" y="993"/>
                  </a:lnTo>
                  <a:cubicBezTo>
                    <a:pt x="634" y="826"/>
                    <a:pt x="701" y="693"/>
                    <a:pt x="768" y="593"/>
                  </a:cubicBezTo>
                  <a:cubicBezTo>
                    <a:pt x="801" y="526"/>
                    <a:pt x="835" y="459"/>
                    <a:pt x="901" y="393"/>
                  </a:cubicBezTo>
                  <a:cubicBezTo>
                    <a:pt x="912" y="382"/>
                    <a:pt x="924" y="378"/>
                    <a:pt x="935" y="378"/>
                  </a:cubicBezTo>
                  <a:cubicBezTo>
                    <a:pt x="957" y="378"/>
                    <a:pt x="979" y="393"/>
                    <a:pt x="1001" y="393"/>
                  </a:cubicBezTo>
                  <a:cubicBezTo>
                    <a:pt x="1001" y="409"/>
                    <a:pt x="1010" y="418"/>
                    <a:pt x="1022" y="418"/>
                  </a:cubicBezTo>
                  <a:cubicBezTo>
                    <a:pt x="1035" y="418"/>
                    <a:pt x="1051" y="409"/>
                    <a:pt x="1068" y="393"/>
                  </a:cubicBezTo>
                  <a:cubicBezTo>
                    <a:pt x="1101" y="393"/>
                    <a:pt x="1135" y="359"/>
                    <a:pt x="1168" y="293"/>
                  </a:cubicBezTo>
                  <a:cubicBezTo>
                    <a:pt x="1168" y="259"/>
                    <a:pt x="1202" y="226"/>
                    <a:pt x="1202" y="159"/>
                  </a:cubicBezTo>
                  <a:cubicBezTo>
                    <a:pt x="1202" y="93"/>
                    <a:pt x="1168" y="59"/>
                    <a:pt x="1135" y="26"/>
                  </a:cubicBezTo>
                  <a:cubicBezTo>
                    <a:pt x="1101" y="9"/>
                    <a:pt x="1060" y="1"/>
                    <a:pt x="101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9" name="Google Shape;1629;p114"/>
            <p:cNvSpPr/>
            <p:nvPr/>
          </p:nvSpPr>
          <p:spPr>
            <a:xfrm>
              <a:off x="2135025" y="2704050"/>
              <a:ext cx="27550" cy="62350"/>
            </a:xfrm>
            <a:custGeom>
              <a:rect b="b" l="l" r="r" t="t"/>
              <a:pathLst>
                <a:path extrusionOk="0" h="2494" w="1102">
                  <a:moveTo>
                    <a:pt x="634" y="0"/>
                  </a:moveTo>
                  <a:lnTo>
                    <a:pt x="368" y="167"/>
                  </a:lnTo>
                  <a:lnTo>
                    <a:pt x="368" y="534"/>
                  </a:lnTo>
                  <a:lnTo>
                    <a:pt x="634" y="367"/>
                  </a:lnTo>
                  <a:lnTo>
                    <a:pt x="634" y="0"/>
                  </a:lnTo>
                  <a:close/>
                  <a:moveTo>
                    <a:pt x="668" y="634"/>
                  </a:moveTo>
                  <a:lnTo>
                    <a:pt x="234" y="868"/>
                  </a:lnTo>
                  <a:cubicBezTo>
                    <a:pt x="201" y="901"/>
                    <a:pt x="134" y="934"/>
                    <a:pt x="134" y="1001"/>
                  </a:cubicBezTo>
                  <a:cubicBezTo>
                    <a:pt x="101" y="1034"/>
                    <a:pt x="101" y="1068"/>
                    <a:pt x="101" y="1134"/>
                  </a:cubicBezTo>
                  <a:cubicBezTo>
                    <a:pt x="101" y="1168"/>
                    <a:pt x="101" y="1201"/>
                    <a:pt x="134" y="1234"/>
                  </a:cubicBezTo>
                  <a:cubicBezTo>
                    <a:pt x="134" y="1251"/>
                    <a:pt x="151" y="1260"/>
                    <a:pt x="172" y="1260"/>
                  </a:cubicBezTo>
                  <a:cubicBezTo>
                    <a:pt x="192" y="1260"/>
                    <a:pt x="217" y="1251"/>
                    <a:pt x="234" y="1234"/>
                  </a:cubicBezTo>
                  <a:lnTo>
                    <a:pt x="434" y="1134"/>
                  </a:lnTo>
                  <a:lnTo>
                    <a:pt x="434" y="1968"/>
                  </a:lnTo>
                  <a:lnTo>
                    <a:pt x="167" y="2102"/>
                  </a:lnTo>
                  <a:cubicBezTo>
                    <a:pt x="101" y="2135"/>
                    <a:pt x="67" y="2168"/>
                    <a:pt x="34" y="2235"/>
                  </a:cubicBezTo>
                  <a:cubicBezTo>
                    <a:pt x="1" y="2269"/>
                    <a:pt x="1" y="2335"/>
                    <a:pt x="1" y="2369"/>
                  </a:cubicBezTo>
                  <a:cubicBezTo>
                    <a:pt x="1" y="2402"/>
                    <a:pt x="1" y="2435"/>
                    <a:pt x="34" y="2469"/>
                  </a:cubicBezTo>
                  <a:cubicBezTo>
                    <a:pt x="51" y="2485"/>
                    <a:pt x="67" y="2494"/>
                    <a:pt x="88" y="2494"/>
                  </a:cubicBezTo>
                  <a:cubicBezTo>
                    <a:pt x="109" y="2494"/>
                    <a:pt x="134" y="2485"/>
                    <a:pt x="167" y="2469"/>
                  </a:cubicBezTo>
                  <a:lnTo>
                    <a:pt x="935" y="2068"/>
                  </a:lnTo>
                  <a:cubicBezTo>
                    <a:pt x="1001" y="2035"/>
                    <a:pt x="1035" y="2002"/>
                    <a:pt x="1068" y="1935"/>
                  </a:cubicBezTo>
                  <a:cubicBezTo>
                    <a:pt x="1068" y="1902"/>
                    <a:pt x="1101" y="1835"/>
                    <a:pt x="1101" y="1802"/>
                  </a:cubicBezTo>
                  <a:cubicBezTo>
                    <a:pt x="1101" y="1768"/>
                    <a:pt x="1068" y="1735"/>
                    <a:pt x="1068" y="1701"/>
                  </a:cubicBezTo>
                  <a:cubicBezTo>
                    <a:pt x="1051" y="1685"/>
                    <a:pt x="1035" y="1676"/>
                    <a:pt x="1014" y="1676"/>
                  </a:cubicBezTo>
                  <a:cubicBezTo>
                    <a:pt x="993" y="1676"/>
                    <a:pt x="968" y="1685"/>
                    <a:pt x="935" y="1701"/>
                  </a:cubicBezTo>
                  <a:lnTo>
                    <a:pt x="668" y="1868"/>
                  </a:lnTo>
                  <a:lnTo>
                    <a:pt x="668" y="634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0" name="Google Shape;1630;p114"/>
            <p:cNvSpPr/>
            <p:nvPr/>
          </p:nvSpPr>
          <p:spPr>
            <a:xfrm>
              <a:off x="2168375" y="2698700"/>
              <a:ext cx="30050" cy="44575"/>
            </a:xfrm>
            <a:custGeom>
              <a:rect b="b" l="l" r="r" t="t"/>
              <a:pathLst>
                <a:path extrusionOk="0" h="1783" w="1202">
                  <a:moveTo>
                    <a:pt x="716" y="378"/>
                  </a:moveTo>
                  <a:cubicBezTo>
                    <a:pt x="778" y="378"/>
                    <a:pt x="840" y="407"/>
                    <a:pt x="902" y="448"/>
                  </a:cubicBezTo>
                  <a:cubicBezTo>
                    <a:pt x="935" y="514"/>
                    <a:pt x="968" y="615"/>
                    <a:pt x="968" y="715"/>
                  </a:cubicBezTo>
                  <a:cubicBezTo>
                    <a:pt x="968" y="848"/>
                    <a:pt x="935" y="981"/>
                    <a:pt x="868" y="1115"/>
                  </a:cubicBezTo>
                  <a:cubicBezTo>
                    <a:pt x="802" y="1215"/>
                    <a:pt x="701" y="1315"/>
                    <a:pt x="601" y="1382"/>
                  </a:cubicBezTo>
                  <a:cubicBezTo>
                    <a:pt x="568" y="1415"/>
                    <a:pt x="526" y="1432"/>
                    <a:pt x="480" y="1432"/>
                  </a:cubicBezTo>
                  <a:cubicBezTo>
                    <a:pt x="435" y="1432"/>
                    <a:pt x="385" y="1415"/>
                    <a:pt x="335" y="1382"/>
                  </a:cubicBezTo>
                  <a:cubicBezTo>
                    <a:pt x="268" y="1315"/>
                    <a:pt x="234" y="1248"/>
                    <a:pt x="234" y="1148"/>
                  </a:cubicBezTo>
                  <a:cubicBezTo>
                    <a:pt x="234" y="981"/>
                    <a:pt x="268" y="848"/>
                    <a:pt x="335" y="715"/>
                  </a:cubicBezTo>
                  <a:cubicBezTo>
                    <a:pt x="401" y="615"/>
                    <a:pt x="501" y="514"/>
                    <a:pt x="601" y="414"/>
                  </a:cubicBezTo>
                  <a:cubicBezTo>
                    <a:pt x="640" y="389"/>
                    <a:pt x="678" y="378"/>
                    <a:pt x="716" y="378"/>
                  </a:cubicBezTo>
                  <a:close/>
                  <a:moveTo>
                    <a:pt x="814" y="0"/>
                  </a:moveTo>
                  <a:cubicBezTo>
                    <a:pt x="743" y="0"/>
                    <a:pt x="672" y="24"/>
                    <a:pt x="601" y="47"/>
                  </a:cubicBezTo>
                  <a:cubicBezTo>
                    <a:pt x="501" y="114"/>
                    <a:pt x="368" y="214"/>
                    <a:pt x="301" y="348"/>
                  </a:cubicBezTo>
                  <a:cubicBezTo>
                    <a:pt x="201" y="481"/>
                    <a:pt x="134" y="615"/>
                    <a:pt x="101" y="781"/>
                  </a:cubicBezTo>
                  <a:cubicBezTo>
                    <a:pt x="34" y="915"/>
                    <a:pt x="34" y="1082"/>
                    <a:pt x="34" y="1248"/>
                  </a:cubicBezTo>
                  <a:cubicBezTo>
                    <a:pt x="1" y="1348"/>
                    <a:pt x="34" y="1482"/>
                    <a:pt x="101" y="1582"/>
                  </a:cubicBezTo>
                  <a:cubicBezTo>
                    <a:pt x="134" y="1682"/>
                    <a:pt x="201" y="1749"/>
                    <a:pt x="301" y="1782"/>
                  </a:cubicBezTo>
                  <a:cubicBezTo>
                    <a:pt x="401" y="1782"/>
                    <a:pt x="501" y="1749"/>
                    <a:pt x="601" y="1715"/>
                  </a:cubicBezTo>
                  <a:cubicBezTo>
                    <a:pt x="735" y="1615"/>
                    <a:pt x="835" y="1549"/>
                    <a:pt x="902" y="1415"/>
                  </a:cubicBezTo>
                  <a:cubicBezTo>
                    <a:pt x="1002" y="1282"/>
                    <a:pt x="1068" y="1148"/>
                    <a:pt x="1135" y="1015"/>
                  </a:cubicBezTo>
                  <a:cubicBezTo>
                    <a:pt x="1168" y="881"/>
                    <a:pt x="1202" y="715"/>
                    <a:pt x="1202" y="581"/>
                  </a:cubicBezTo>
                  <a:cubicBezTo>
                    <a:pt x="1202" y="448"/>
                    <a:pt x="1168" y="314"/>
                    <a:pt x="1102" y="181"/>
                  </a:cubicBezTo>
                  <a:cubicBezTo>
                    <a:pt x="1068" y="114"/>
                    <a:pt x="1002" y="14"/>
                    <a:pt x="902" y="14"/>
                  </a:cubicBezTo>
                  <a:cubicBezTo>
                    <a:pt x="872" y="4"/>
                    <a:pt x="843" y="0"/>
                    <a:pt x="814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1" name="Google Shape;1631;p114"/>
            <p:cNvSpPr/>
            <p:nvPr/>
          </p:nvSpPr>
          <p:spPr>
            <a:xfrm>
              <a:off x="2203400" y="2675075"/>
              <a:ext cx="30050" cy="53175"/>
            </a:xfrm>
            <a:custGeom>
              <a:rect b="b" l="l" r="r" t="t"/>
              <a:pathLst>
                <a:path extrusionOk="0" h="2127" w="1202">
                  <a:moveTo>
                    <a:pt x="1018" y="0"/>
                  </a:moveTo>
                  <a:cubicBezTo>
                    <a:pt x="977" y="0"/>
                    <a:pt x="935" y="8"/>
                    <a:pt x="902" y="25"/>
                  </a:cubicBezTo>
                  <a:cubicBezTo>
                    <a:pt x="868" y="58"/>
                    <a:pt x="802" y="125"/>
                    <a:pt x="768" y="159"/>
                  </a:cubicBezTo>
                  <a:cubicBezTo>
                    <a:pt x="668" y="259"/>
                    <a:pt x="601" y="392"/>
                    <a:pt x="535" y="525"/>
                  </a:cubicBezTo>
                  <a:lnTo>
                    <a:pt x="535" y="292"/>
                  </a:lnTo>
                  <a:lnTo>
                    <a:pt x="234" y="525"/>
                  </a:lnTo>
                  <a:cubicBezTo>
                    <a:pt x="168" y="559"/>
                    <a:pt x="134" y="592"/>
                    <a:pt x="101" y="626"/>
                  </a:cubicBezTo>
                  <a:cubicBezTo>
                    <a:pt x="68" y="692"/>
                    <a:pt x="68" y="726"/>
                    <a:pt x="68" y="792"/>
                  </a:cubicBezTo>
                  <a:cubicBezTo>
                    <a:pt x="68" y="826"/>
                    <a:pt x="68" y="859"/>
                    <a:pt x="101" y="892"/>
                  </a:cubicBezTo>
                  <a:cubicBezTo>
                    <a:pt x="118" y="909"/>
                    <a:pt x="134" y="917"/>
                    <a:pt x="155" y="917"/>
                  </a:cubicBezTo>
                  <a:cubicBezTo>
                    <a:pt x="176" y="917"/>
                    <a:pt x="201" y="909"/>
                    <a:pt x="234" y="892"/>
                  </a:cubicBezTo>
                  <a:lnTo>
                    <a:pt x="301" y="826"/>
                  </a:lnTo>
                  <a:lnTo>
                    <a:pt x="301" y="1660"/>
                  </a:lnTo>
                  <a:lnTo>
                    <a:pt x="168" y="1760"/>
                  </a:lnTo>
                  <a:cubicBezTo>
                    <a:pt x="134" y="1760"/>
                    <a:pt x="68" y="1826"/>
                    <a:pt x="68" y="1860"/>
                  </a:cubicBezTo>
                  <a:cubicBezTo>
                    <a:pt x="34" y="1893"/>
                    <a:pt x="34" y="1960"/>
                    <a:pt x="34" y="2027"/>
                  </a:cubicBezTo>
                  <a:cubicBezTo>
                    <a:pt x="1" y="2060"/>
                    <a:pt x="34" y="2093"/>
                    <a:pt x="68" y="2127"/>
                  </a:cubicBezTo>
                  <a:cubicBezTo>
                    <a:pt x="68" y="2127"/>
                    <a:pt x="134" y="2127"/>
                    <a:pt x="168" y="2093"/>
                  </a:cubicBezTo>
                  <a:lnTo>
                    <a:pt x="868" y="1693"/>
                  </a:lnTo>
                  <a:cubicBezTo>
                    <a:pt x="902" y="1693"/>
                    <a:pt x="935" y="1626"/>
                    <a:pt x="968" y="1593"/>
                  </a:cubicBezTo>
                  <a:cubicBezTo>
                    <a:pt x="1002" y="1560"/>
                    <a:pt x="1002" y="1493"/>
                    <a:pt x="1002" y="1426"/>
                  </a:cubicBezTo>
                  <a:cubicBezTo>
                    <a:pt x="1002" y="1393"/>
                    <a:pt x="1002" y="1359"/>
                    <a:pt x="968" y="1326"/>
                  </a:cubicBezTo>
                  <a:cubicBezTo>
                    <a:pt x="968" y="1309"/>
                    <a:pt x="952" y="1301"/>
                    <a:pt x="931" y="1301"/>
                  </a:cubicBezTo>
                  <a:cubicBezTo>
                    <a:pt x="910" y="1301"/>
                    <a:pt x="885" y="1309"/>
                    <a:pt x="868" y="1326"/>
                  </a:cubicBezTo>
                  <a:lnTo>
                    <a:pt x="535" y="1526"/>
                  </a:lnTo>
                  <a:lnTo>
                    <a:pt x="535" y="992"/>
                  </a:lnTo>
                  <a:cubicBezTo>
                    <a:pt x="635" y="826"/>
                    <a:pt x="701" y="692"/>
                    <a:pt x="768" y="592"/>
                  </a:cubicBezTo>
                  <a:cubicBezTo>
                    <a:pt x="802" y="525"/>
                    <a:pt x="868" y="459"/>
                    <a:pt x="902" y="392"/>
                  </a:cubicBezTo>
                  <a:cubicBezTo>
                    <a:pt x="913" y="381"/>
                    <a:pt x="924" y="377"/>
                    <a:pt x="935" y="377"/>
                  </a:cubicBezTo>
                  <a:cubicBezTo>
                    <a:pt x="957" y="377"/>
                    <a:pt x="979" y="392"/>
                    <a:pt x="1002" y="392"/>
                  </a:cubicBezTo>
                  <a:cubicBezTo>
                    <a:pt x="1018" y="409"/>
                    <a:pt x="1035" y="417"/>
                    <a:pt x="1048" y="417"/>
                  </a:cubicBezTo>
                  <a:cubicBezTo>
                    <a:pt x="1060" y="417"/>
                    <a:pt x="1068" y="409"/>
                    <a:pt x="1068" y="392"/>
                  </a:cubicBezTo>
                  <a:cubicBezTo>
                    <a:pt x="1135" y="392"/>
                    <a:pt x="1135" y="359"/>
                    <a:pt x="1168" y="292"/>
                  </a:cubicBezTo>
                  <a:cubicBezTo>
                    <a:pt x="1202" y="259"/>
                    <a:pt x="1202" y="225"/>
                    <a:pt x="1202" y="159"/>
                  </a:cubicBezTo>
                  <a:cubicBezTo>
                    <a:pt x="1202" y="92"/>
                    <a:pt x="1168" y="58"/>
                    <a:pt x="1135" y="25"/>
                  </a:cubicBezTo>
                  <a:cubicBezTo>
                    <a:pt x="1102" y="8"/>
                    <a:pt x="1060" y="0"/>
                    <a:pt x="101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2" name="Google Shape;1632;p114"/>
            <p:cNvSpPr/>
            <p:nvPr/>
          </p:nvSpPr>
          <p:spPr>
            <a:xfrm>
              <a:off x="2239275" y="2644000"/>
              <a:ext cx="26700" cy="62950"/>
            </a:xfrm>
            <a:custGeom>
              <a:rect b="b" l="l" r="r" t="t"/>
              <a:pathLst>
                <a:path extrusionOk="0" h="2518" w="1068">
                  <a:moveTo>
                    <a:pt x="601" y="1"/>
                  </a:moveTo>
                  <a:lnTo>
                    <a:pt x="334" y="167"/>
                  </a:lnTo>
                  <a:lnTo>
                    <a:pt x="334" y="534"/>
                  </a:lnTo>
                  <a:lnTo>
                    <a:pt x="601" y="367"/>
                  </a:lnTo>
                  <a:lnTo>
                    <a:pt x="601" y="1"/>
                  </a:lnTo>
                  <a:close/>
                  <a:moveTo>
                    <a:pt x="634" y="668"/>
                  </a:moveTo>
                  <a:lnTo>
                    <a:pt x="234" y="901"/>
                  </a:lnTo>
                  <a:cubicBezTo>
                    <a:pt x="200" y="901"/>
                    <a:pt x="134" y="935"/>
                    <a:pt x="134" y="1001"/>
                  </a:cubicBezTo>
                  <a:cubicBezTo>
                    <a:pt x="100" y="1035"/>
                    <a:pt x="100" y="1101"/>
                    <a:pt x="100" y="1135"/>
                  </a:cubicBezTo>
                  <a:cubicBezTo>
                    <a:pt x="100" y="1168"/>
                    <a:pt x="100" y="1235"/>
                    <a:pt x="134" y="1268"/>
                  </a:cubicBezTo>
                  <a:cubicBezTo>
                    <a:pt x="134" y="1268"/>
                    <a:pt x="200" y="1268"/>
                    <a:pt x="234" y="1235"/>
                  </a:cubicBezTo>
                  <a:lnTo>
                    <a:pt x="434" y="1135"/>
                  </a:lnTo>
                  <a:lnTo>
                    <a:pt x="434" y="1969"/>
                  </a:lnTo>
                  <a:lnTo>
                    <a:pt x="167" y="2135"/>
                  </a:lnTo>
                  <a:cubicBezTo>
                    <a:pt x="100" y="2135"/>
                    <a:pt x="67" y="2169"/>
                    <a:pt x="34" y="2235"/>
                  </a:cubicBezTo>
                  <a:cubicBezTo>
                    <a:pt x="0" y="2269"/>
                    <a:pt x="0" y="2336"/>
                    <a:pt x="0" y="2369"/>
                  </a:cubicBezTo>
                  <a:cubicBezTo>
                    <a:pt x="0" y="2436"/>
                    <a:pt x="0" y="2469"/>
                    <a:pt x="34" y="2502"/>
                  </a:cubicBezTo>
                  <a:cubicBezTo>
                    <a:pt x="45" y="2513"/>
                    <a:pt x="56" y="2517"/>
                    <a:pt x="68" y="2517"/>
                  </a:cubicBezTo>
                  <a:cubicBezTo>
                    <a:pt x="93" y="2517"/>
                    <a:pt x="123" y="2502"/>
                    <a:pt x="167" y="2502"/>
                  </a:cubicBezTo>
                  <a:lnTo>
                    <a:pt x="901" y="2069"/>
                  </a:lnTo>
                  <a:cubicBezTo>
                    <a:pt x="968" y="2035"/>
                    <a:pt x="1001" y="2002"/>
                    <a:pt x="1034" y="1935"/>
                  </a:cubicBezTo>
                  <a:cubicBezTo>
                    <a:pt x="1068" y="1902"/>
                    <a:pt x="1068" y="1835"/>
                    <a:pt x="1068" y="1802"/>
                  </a:cubicBezTo>
                  <a:cubicBezTo>
                    <a:pt x="1068" y="1768"/>
                    <a:pt x="1068" y="1702"/>
                    <a:pt x="1034" y="1702"/>
                  </a:cubicBezTo>
                  <a:cubicBezTo>
                    <a:pt x="1018" y="1685"/>
                    <a:pt x="1001" y="1677"/>
                    <a:pt x="980" y="1677"/>
                  </a:cubicBezTo>
                  <a:cubicBezTo>
                    <a:pt x="959" y="1677"/>
                    <a:pt x="934" y="1685"/>
                    <a:pt x="901" y="1702"/>
                  </a:cubicBezTo>
                  <a:lnTo>
                    <a:pt x="634" y="1835"/>
                  </a:lnTo>
                  <a:lnTo>
                    <a:pt x="634" y="668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3" name="Google Shape;1633;p114"/>
            <p:cNvSpPr/>
            <p:nvPr/>
          </p:nvSpPr>
          <p:spPr>
            <a:xfrm>
              <a:off x="2274300" y="2630025"/>
              <a:ext cx="29200" cy="51850"/>
            </a:xfrm>
            <a:custGeom>
              <a:rect b="b" l="l" r="r" t="t"/>
              <a:pathLst>
                <a:path extrusionOk="0" h="2074" w="1168">
                  <a:moveTo>
                    <a:pt x="384" y="1"/>
                  </a:moveTo>
                  <a:cubicBezTo>
                    <a:pt x="367" y="1"/>
                    <a:pt x="351" y="9"/>
                    <a:pt x="334" y="26"/>
                  </a:cubicBezTo>
                  <a:cubicBezTo>
                    <a:pt x="301" y="59"/>
                    <a:pt x="267" y="93"/>
                    <a:pt x="267" y="126"/>
                  </a:cubicBezTo>
                  <a:cubicBezTo>
                    <a:pt x="234" y="193"/>
                    <a:pt x="234" y="259"/>
                    <a:pt x="234" y="326"/>
                  </a:cubicBezTo>
                  <a:lnTo>
                    <a:pt x="234" y="626"/>
                  </a:lnTo>
                  <a:lnTo>
                    <a:pt x="134" y="693"/>
                  </a:lnTo>
                  <a:cubicBezTo>
                    <a:pt x="100" y="726"/>
                    <a:pt x="67" y="760"/>
                    <a:pt x="34" y="793"/>
                  </a:cubicBezTo>
                  <a:cubicBezTo>
                    <a:pt x="0" y="860"/>
                    <a:pt x="0" y="893"/>
                    <a:pt x="0" y="960"/>
                  </a:cubicBezTo>
                  <a:cubicBezTo>
                    <a:pt x="0" y="993"/>
                    <a:pt x="0" y="1027"/>
                    <a:pt x="34" y="1060"/>
                  </a:cubicBezTo>
                  <a:cubicBezTo>
                    <a:pt x="34" y="1060"/>
                    <a:pt x="100" y="1060"/>
                    <a:pt x="134" y="1027"/>
                  </a:cubicBezTo>
                  <a:lnTo>
                    <a:pt x="234" y="993"/>
                  </a:lnTo>
                  <a:lnTo>
                    <a:pt x="234" y="1760"/>
                  </a:lnTo>
                  <a:cubicBezTo>
                    <a:pt x="200" y="1860"/>
                    <a:pt x="267" y="1961"/>
                    <a:pt x="334" y="2027"/>
                  </a:cubicBezTo>
                  <a:cubicBezTo>
                    <a:pt x="364" y="2057"/>
                    <a:pt x="401" y="2074"/>
                    <a:pt x="444" y="2074"/>
                  </a:cubicBezTo>
                  <a:cubicBezTo>
                    <a:pt x="497" y="2074"/>
                    <a:pt x="561" y="2049"/>
                    <a:pt x="634" y="1994"/>
                  </a:cubicBezTo>
                  <a:cubicBezTo>
                    <a:pt x="734" y="1927"/>
                    <a:pt x="834" y="1860"/>
                    <a:pt x="901" y="1760"/>
                  </a:cubicBezTo>
                  <a:cubicBezTo>
                    <a:pt x="1001" y="1694"/>
                    <a:pt x="1068" y="1594"/>
                    <a:pt x="1134" y="1494"/>
                  </a:cubicBezTo>
                  <a:cubicBezTo>
                    <a:pt x="1168" y="1460"/>
                    <a:pt x="1168" y="1427"/>
                    <a:pt x="1168" y="1360"/>
                  </a:cubicBezTo>
                  <a:cubicBezTo>
                    <a:pt x="1168" y="1327"/>
                    <a:pt x="1168" y="1293"/>
                    <a:pt x="1134" y="1260"/>
                  </a:cubicBezTo>
                  <a:cubicBezTo>
                    <a:pt x="1118" y="1243"/>
                    <a:pt x="1101" y="1235"/>
                    <a:pt x="1089" y="1235"/>
                  </a:cubicBezTo>
                  <a:cubicBezTo>
                    <a:pt x="1076" y="1235"/>
                    <a:pt x="1068" y="1243"/>
                    <a:pt x="1068" y="1260"/>
                  </a:cubicBezTo>
                  <a:cubicBezTo>
                    <a:pt x="1034" y="1293"/>
                    <a:pt x="1001" y="1327"/>
                    <a:pt x="968" y="1360"/>
                  </a:cubicBezTo>
                  <a:cubicBezTo>
                    <a:pt x="868" y="1460"/>
                    <a:pt x="768" y="1560"/>
                    <a:pt x="634" y="1660"/>
                  </a:cubicBezTo>
                  <a:cubicBezTo>
                    <a:pt x="567" y="1694"/>
                    <a:pt x="501" y="1694"/>
                    <a:pt x="467" y="1694"/>
                  </a:cubicBezTo>
                  <a:cubicBezTo>
                    <a:pt x="467" y="1694"/>
                    <a:pt x="467" y="1627"/>
                    <a:pt x="467" y="1560"/>
                  </a:cubicBezTo>
                  <a:lnTo>
                    <a:pt x="467" y="860"/>
                  </a:lnTo>
                  <a:lnTo>
                    <a:pt x="868" y="626"/>
                  </a:lnTo>
                  <a:cubicBezTo>
                    <a:pt x="901" y="593"/>
                    <a:pt x="968" y="560"/>
                    <a:pt x="968" y="493"/>
                  </a:cubicBezTo>
                  <a:cubicBezTo>
                    <a:pt x="1001" y="459"/>
                    <a:pt x="1001" y="426"/>
                    <a:pt x="1001" y="359"/>
                  </a:cubicBezTo>
                  <a:cubicBezTo>
                    <a:pt x="1034" y="326"/>
                    <a:pt x="1001" y="293"/>
                    <a:pt x="968" y="259"/>
                  </a:cubicBezTo>
                  <a:cubicBezTo>
                    <a:pt x="968" y="243"/>
                    <a:pt x="959" y="234"/>
                    <a:pt x="943" y="234"/>
                  </a:cubicBezTo>
                  <a:cubicBezTo>
                    <a:pt x="926" y="234"/>
                    <a:pt x="901" y="243"/>
                    <a:pt x="868" y="259"/>
                  </a:cubicBezTo>
                  <a:lnTo>
                    <a:pt x="434" y="493"/>
                  </a:lnTo>
                  <a:lnTo>
                    <a:pt x="434" y="193"/>
                  </a:lnTo>
                  <a:cubicBezTo>
                    <a:pt x="467" y="126"/>
                    <a:pt x="434" y="59"/>
                    <a:pt x="434" y="26"/>
                  </a:cubicBezTo>
                  <a:cubicBezTo>
                    <a:pt x="417" y="9"/>
                    <a:pt x="401" y="1"/>
                    <a:pt x="384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4" name="Google Shape;1634;p114"/>
            <p:cNvSpPr/>
            <p:nvPr/>
          </p:nvSpPr>
          <p:spPr>
            <a:xfrm>
              <a:off x="2305150" y="2614675"/>
              <a:ext cx="32550" cy="72500"/>
            </a:xfrm>
            <a:custGeom>
              <a:rect b="b" l="l" r="r" t="t"/>
              <a:pathLst>
                <a:path extrusionOk="0" h="2900" w="1302">
                  <a:moveTo>
                    <a:pt x="1223" y="1"/>
                  </a:moveTo>
                  <a:cubicBezTo>
                    <a:pt x="1201" y="1"/>
                    <a:pt x="1173" y="20"/>
                    <a:pt x="1135" y="39"/>
                  </a:cubicBezTo>
                  <a:lnTo>
                    <a:pt x="935" y="139"/>
                  </a:lnTo>
                  <a:cubicBezTo>
                    <a:pt x="868" y="173"/>
                    <a:pt x="834" y="206"/>
                    <a:pt x="801" y="273"/>
                  </a:cubicBezTo>
                  <a:cubicBezTo>
                    <a:pt x="768" y="306"/>
                    <a:pt x="768" y="373"/>
                    <a:pt x="768" y="406"/>
                  </a:cubicBezTo>
                  <a:cubicBezTo>
                    <a:pt x="768" y="440"/>
                    <a:pt x="768" y="473"/>
                    <a:pt x="801" y="506"/>
                  </a:cubicBezTo>
                  <a:cubicBezTo>
                    <a:pt x="818" y="523"/>
                    <a:pt x="834" y="531"/>
                    <a:pt x="855" y="531"/>
                  </a:cubicBezTo>
                  <a:cubicBezTo>
                    <a:pt x="876" y="531"/>
                    <a:pt x="901" y="523"/>
                    <a:pt x="935" y="506"/>
                  </a:cubicBezTo>
                  <a:lnTo>
                    <a:pt x="935" y="506"/>
                  </a:lnTo>
                  <a:lnTo>
                    <a:pt x="668" y="1474"/>
                  </a:lnTo>
                  <a:lnTo>
                    <a:pt x="401" y="807"/>
                  </a:lnTo>
                  <a:cubicBezTo>
                    <a:pt x="434" y="807"/>
                    <a:pt x="468" y="773"/>
                    <a:pt x="501" y="707"/>
                  </a:cubicBezTo>
                  <a:cubicBezTo>
                    <a:pt x="501" y="673"/>
                    <a:pt x="534" y="606"/>
                    <a:pt x="534" y="573"/>
                  </a:cubicBezTo>
                  <a:cubicBezTo>
                    <a:pt x="534" y="540"/>
                    <a:pt x="534" y="473"/>
                    <a:pt x="501" y="473"/>
                  </a:cubicBezTo>
                  <a:cubicBezTo>
                    <a:pt x="484" y="440"/>
                    <a:pt x="468" y="423"/>
                    <a:pt x="447" y="423"/>
                  </a:cubicBezTo>
                  <a:cubicBezTo>
                    <a:pt x="426" y="423"/>
                    <a:pt x="401" y="440"/>
                    <a:pt x="367" y="473"/>
                  </a:cubicBezTo>
                  <a:lnTo>
                    <a:pt x="167" y="573"/>
                  </a:lnTo>
                  <a:cubicBezTo>
                    <a:pt x="134" y="606"/>
                    <a:pt x="67" y="640"/>
                    <a:pt x="67" y="707"/>
                  </a:cubicBezTo>
                  <a:cubicBezTo>
                    <a:pt x="34" y="740"/>
                    <a:pt x="1" y="773"/>
                    <a:pt x="34" y="840"/>
                  </a:cubicBezTo>
                  <a:cubicBezTo>
                    <a:pt x="1" y="873"/>
                    <a:pt x="1" y="907"/>
                    <a:pt x="34" y="940"/>
                  </a:cubicBezTo>
                  <a:cubicBezTo>
                    <a:pt x="51" y="957"/>
                    <a:pt x="67" y="965"/>
                    <a:pt x="80" y="965"/>
                  </a:cubicBezTo>
                  <a:cubicBezTo>
                    <a:pt x="92" y="965"/>
                    <a:pt x="101" y="957"/>
                    <a:pt x="101" y="940"/>
                  </a:cubicBezTo>
                  <a:lnTo>
                    <a:pt x="534" y="1907"/>
                  </a:lnTo>
                  <a:lnTo>
                    <a:pt x="401" y="2374"/>
                  </a:lnTo>
                  <a:lnTo>
                    <a:pt x="167" y="2508"/>
                  </a:lnTo>
                  <a:cubicBezTo>
                    <a:pt x="134" y="2541"/>
                    <a:pt x="67" y="2575"/>
                    <a:pt x="67" y="2608"/>
                  </a:cubicBezTo>
                  <a:cubicBezTo>
                    <a:pt x="34" y="2675"/>
                    <a:pt x="34" y="2708"/>
                    <a:pt x="34" y="2775"/>
                  </a:cubicBezTo>
                  <a:cubicBezTo>
                    <a:pt x="34" y="2808"/>
                    <a:pt x="34" y="2841"/>
                    <a:pt x="67" y="2875"/>
                  </a:cubicBezTo>
                  <a:cubicBezTo>
                    <a:pt x="67" y="2891"/>
                    <a:pt x="84" y="2900"/>
                    <a:pt x="105" y="2900"/>
                  </a:cubicBezTo>
                  <a:cubicBezTo>
                    <a:pt x="126" y="2900"/>
                    <a:pt x="151" y="2891"/>
                    <a:pt x="167" y="2875"/>
                  </a:cubicBezTo>
                  <a:lnTo>
                    <a:pt x="668" y="2575"/>
                  </a:lnTo>
                  <a:cubicBezTo>
                    <a:pt x="701" y="2575"/>
                    <a:pt x="768" y="2508"/>
                    <a:pt x="768" y="2474"/>
                  </a:cubicBezTo>
                  <a:cubicBezTo>
                    <a:pt x="801" y="2441"/>
                    <a:pt x="801" y="2374"/>
                    <a:pt x="801" y="2341"/>
                  </a:cubicBezTo>
                  <a:cubicBezTo>
                    <a:pt x="801" y="2274"/>
                    <a:pt x="801" y="2208"/>
                    <a:pt x="768" y="2208"/>
                  </a:cubicBezTo>
                  <a:cubicBezTo>
                    <a:pt x="734" y="2208"/>
                    <a:pt x="668" y="2241"/>
                    <a:pt x="668" y="2241"/>
                  </a:cubicBezTo>
                  <a:lnTo>
                    <a:pt x="1168" y="373"/>
                  </a:lnTo>
                  <a:cubicBezTo>
                    <a:pt x="1201" y="340"/>
                    <a:pt x="1235" y="306"/>
                    <a:pt x="1268" y="273"/>
                  </a:cubicBezTo>
                  <a:cubicBezTo>
                    <a:pt x="1268" y="240"/>
                    <a:pt x="1301" y="173"/>
                    <a:pt x="1301" y="139"/>
                  </a:cubicBezTo>
                  <a:cubicBezTo>
                    <a:pt x="1301" y="106"/>
                    <a:pt x="1268" y="39"/>
                    <a:pt x="1268" y="39"/>
                  </a:cubicBezTo>
                  <a:cubicBezTo>
                    <a:pt x="1254" y="11"/>
                    <a:pt x="1240" y="1"/>
                    <a:pt x="1223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5" name="Google Shape;1635;p114"/>
            <p:cNvSpPr/>
            <p:nvPr/>
          </p:nvSpPr>
          <p:spPr>
            <a:xfrm>
              <a:off x="2341850" y="2597500"/>
              <a:ext cx="32550" cy="50475"/>
            </a:xfrm>
            <a:custGeom>
              <a:rect b="b" l="l" r="r" t="t"/>
              <a:pathLst>
                <a:path extrusionOk="0" h="2019" w="1302">
                  <a:moveTo>
                    <a:pt x="155" y="1"/>
                  </a:moveTo>
                  <a:cubicBezTo>
                    <a:pt x="142" y="1"/>
                    <a:pt x="134" y="9"/>
                    <a:pt x="134" y="26"/>
                  </a:cubicBezTo>
                  <a:cubicBezTo>
                    <a:pt x="67" y="59"/>
                    <a:pt x="67" y="93"/>
                    <a:pt x="34" y="126"/>
                  </a:cubicBezTo>
                  <a:cubicBezTo>
                    <a:pt x="0" y="159"/>
                    <a:pt x="0" y="226"/>
                    <a:pt x="0" y="259"/>
                  </a:cubicBezTo>
                  <a:cubicBezTo>
                    <a:pt x="0" y="293"/>
                    <a:pt x="0" y="326"/>
                    <a:pt x="0" y="359"/>
                  </a:cubicBezTo>
                  <a:cubicBezTo>
                    <a:pt x="34" y="359"/>
                    <a:pt x="34" y="393"/>
                    <a:pt x="67" y="393"/>
                  </a:cubicBezTo>
                  <a:lnTo>
                    <a:pt x="801" y="593"/>
                  </a:lnTo>
                  <a:lnTo>
                    <a:pt x="67" y="1660"/>
                  </a:lnTo>
                  <a:cubicBezTo>
                    <a:pt x="34" y="1694"/>
                    <a:pt x="34" y="1727"/>
                    <a:pt x="0" y="1794"/>
                  </a:cubicBezTo>
                  <a:cubicBezTo>
                    <a:pt x="0" y="1827"/>
                    <a:pt x="0" y="1861"/>
                    <a:pt x="0" y="1894"/>
                  </a:cubicBezTo>
                  <a:cubicBezTo>
                    <a:pt x="0" y="1927"/>
                    <a:pt x="0" y="1961"/>
                    <a:pt x="34" y="1994"/>
                  </a:cubicBezTo>
                  <a:cubicBezTo>
                    <a:pt x="50" y="2011"/>
                    <a:pt x="67" y="2019"/>
                    <a:pt x="84" y="2019"/>
                  </a:cubicBezTo>
                  <a:cubicBezTo>
                    <a:pt x="100" y="2019"/>
                    <a:pt x="117" y="2011"/>
                    <a:pt x="134" y="1994"/>
                  </a:cubicBezTo>
                  <a:cubicBezTo>
                    <a:pt x="167" y="1961"/>
                    <a:pt x="167" y="1927"/>
                    <a:pt x="200" y="1894"/>
                  </a:cubicBezTo>
                  <a:lnTo>
                    <a:pt x="1301" y="326"/>
                  </a:lnTo>
                  <a:lnTo>
                    <a:pt x="200" y="26"/>
                  </a:lnTo>
                  <a:cubicBezTo>
                    <a:pt x="184" y="9"/>
                    <a:pt x="167" y="1"/>
                    <a:pt x="155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6" name="Google Shape;1636;p114"/>
            <p:cNvSpPr/>
            <p:nvPr/>
          </p:nvSpPr>
          <p:spPr>
            <a:xfrm>
              <a:off x="2378525" y="2563100"/>
              <a:ext cx="24225" cy="60425"/>
            </a:xfrm>
            <a:custGeom>
              <a:rect b="b" l="l" r="r" t="t"/>
              <a:pathLst>
                <a:path extrusionOk="0" h="2417" w="969">
                  <a:moveTo>
                    <a:pt x="550" y="396"/>
                  </a:moveTo>
                  <a:cubicBezTo>
                    <a:pt x="585" y="396"/>
                    <a:pt x="615" y="415"/>
                    <a:pt x="635" y="435"/>
                  </a:cubicBezTo>
                  <a:cubicBezTo>
                    <a:pt x="735" y="568"/>
                    <a:pt x="768" y="701"/>
                    <a:pt x="735" y="868"/>
                  </a:cubicBezTo>
                  <a:lnTo>
                    <a:pt x="735" y="1235"/>
                  </a:lnTo>
                  <a:cubicBezTo>
                    <a:pt x="735" y="1435"/>
                    <a:pt x="701" y="1602"/>
                    <a:pt x="668" y="1769"/>
                  </a:cubicBezTo>
                  <a:cubicBezTo>
                    <a:pt x="635" y="1869"/>
                    <a:pt x="568" y="1969"/>
                    <a:pt x="501" y="2002"/>
                  </a:cubicBezTo>
                  <a:cubicBezTo>
                    <a:pt x="451" y="2036"/>
                    <a:pt x="418" y="2052"/>
                    <a:pt x="393" y="2052"/>
                  </a:cubicBezTo>
                  <a:cubicBezTo>
                    <a:pt x="368" y="2052"/>
                    <a:pt x="351" y="2036"/>
                    <a:pt x="335" y="2002"/>
                  </a:cubicBezTo>
                  <a:cubicBezTo>
                    <a:pt x="234" y="1869"/>
                    <a:pt x="201" y="1735"/>
                    <a:pt x="201" y="1569"/>
                  </a:cubicBezTo>
                  <a:lnTo>
                    <a:pt x="201" y="1202"/>
                  </a:lnTo>
                  <a:cubicBezTo>
                    <a:pt x="201" y="1002"/>
                    <a:pt x="234" y="801"/>
                    <a:pt x="301" y="635"/>
                  </a:cubicBezTo>
                  <a:cubicBezTo>
                    <a:pt x="335" y="568"/>
                    <a:pt x="401" y="468"/>
                    <a:pt x="468" y="435"/>
                  </a:cubicBezTo>
                  <a:cubicBezTo>
                    <a:pt x="496" y="406"/>
                    <a:pt x="524" y="396"/>
                    <a:pt x="550" y="396"/>
                  </a:cubicBezTo>
                  <a:close/>
                  <a:moveTo>
                    <a:pt x="701" y="1"/>
                  </a:moveTo>
                  <a:cubicBezTo>
                    <a:pt x="635" y="1"/>
                    <a:pt x="535" y="1"/>
                    <a:pt x="468" y="68"/>
                  </a:cubicBezTo>
                  <a:cubicBezTo>
                    <a:pt x="301" y="168"/>
                    <a:pt x="168" y="368"/>
                    <a:pt x="101" y="568"/>
                  </a:cubicBezTo>
                  <a:cubicBezTo>
                    <a:pt x="34" y="801"/>
                    <a:pt x="1" y="1035"/>
                    <a:pt x="1" y="1302"/>
                  </a:cubicBezTo>
                  <a:lnTo>
                    <a:pt x="1" y="1669"/>
                  </a:lnTo>
                  <a:cubicBezTo>
                    <a:pt x="1" y="1836"/>
                    <a:pt x="1" y="2002"/>
                    <a:pt x="68" y="2169"/>
                  </a:cubicBezTo>
                  <a:cubicBezTo>
                    <a:pt x="134" y="2303"/>
                    <a:pt x="201" y="2369"/>
                    <a:pt x="268" y="2403"/>
                  </a:cubicBezTo>
                  <a:cubicBezTo>
                    <a:pt x="287" y="2412"/>
                    <a:pt x="307" y="2416"/>
                    <a:pt x="327" y="2416"/>
                  </a:cubicBezTo>
                  <a:cubicBezTo>
                    <a:pt x="376" y="2416"/>
                    <a:pt x="431" y="2393"/>
                    <a:pt x="501" y="2369"/>
                  </a:cubicBezTo>
                  <a:cubicBezTo>
                    <a:pt x="668" y="2236"/>
                    <a:pt x="802" y="2036"/>
                    <a:pt x="835" y="1836"/>
                  </a:cubicBezTo>
                  <a:cubicBezTo>
                    <a:pt x="935" y="1602"/>
                    <a:pt x="968" y="1369"/>
                    <a:pt x="968" y="1102"/>
                  </a:cubicBezTo>
                  <a:lnTo>
                    <a:pt x="968" y="735"/>
                  </a:lnTo>
                  <a:cubicBezTo>
                    <a:pt x="968" y="568"/>
                    <a:pt x="968" y="401"/>
                    <a:pt x="902" y="234"/>
                  </a:cubicBezTo>
                  <a:cubicBezTo>
                    <a:pt x="868" y="134"/>
                    <a:pt x="802" y="68"/>
                    <a:pt x="701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7" name="Google Shape;1637;p114"/>
            <p:cNvSpPr/>
            <p:nvPr/>
          </p:nvSpPr>
          <p:spPr>
            <a:xfrm>
              <a:off x="2421075" y="2590000"/>
              <a:ext cx="8350" cy="12950"/>
            </a:xfrm>
            <a:custGeom>
              <a:rect b="b" l="l" r="r" t="t"/>
              <a:pathLst>
                <a:path extrusionOk="0" h="518" w="334">
                  <a:moveTo>
                    <a:pt x="246" y="1"/>
                  </a:moveTo>
                  <a:cubicBezTo>
                    <a:pt x="225" y="1"/>
                    <a:pt x="200" y="9"/>
                    <a:pt x="167" y="26"/>
                  </a:cubicBezTo>
                  <a:cubicBezTo>
                    <a:pt x="100" y="59"/>
                    <a:pt x="67" y="92"/>
                    <a:pt x="34" y="159"/>
                  </a:cubicBezTo>
                  <a:cubicBezTo>
                    <a:pt x="0" y="226"/>
                    <a:pt x="0" y="293"/>
                    <a:pt x="0" y="359"/>
                  </a:cubicBezTo>
                  <a:cubicBezTo>
                    <a:pt x="0" y="393"/>
                    <a:pt x="0" y="459"/>
                    <a:pt x="34" y="493"/>
                  </a:cubicBezTo>
                  <a:cubicBezTo>
                    <a:pt x="50" y="509"/>
                    <a:pt x="67" y="518"/>
                    <a:pt x="88" y="518"/>
                  </a:cubicBezTo>
                  <a:cubicBezTo>
                    <a:pt x="109" y="518"/>
                    <a:pt x="134" y="509"/>
                    <a:pt x="167" y="493"/>
                  </a:cubicBezTo>
                  <a:cubicBezTo>
                    <a:pt x="234" y="459"/>
                    <a:pt x="267" y="426"/>
                    <a:pt x="300" y="359"/>
                  </a:cubicBezTo>
                  <a:cubicBezTo>
                    <a:pt x="334" y="293"/>
                    <a:pt x="334" y="226"/>
                    <a:pt x="334" y="159"/>
                  </a:cubicBezTo>
                  <a:cubicBezTo>
                    <a:pt x="334" y="92"/>
                    <a:pt x="334" y="59"/>
                    <a:pt x="300" y="26"/>
                  </a:cubicBezTo>
                  <a:cubicBezTo>
                    <a:pt x="284" y="9"/>
                    <a:pt x="267" y="1"/>
                    <a:pt x="246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8" name="Google Shape;1638;p114"/>
            <p:cNvSpPr/>
            <p:nvPr/>
          </p:nvSpPr>
          <p:spPr>
            <a:xfrm>
              <a:off x="2448575" y="2523300"/>
              <a:ext cx="25050" cy="63175"/>
            </a:xfrm>
            <a:custGeom>
              <a:rect b="b" l="l" r="r" t="t"/>
              <a:pathLst>
                <a:path extrusionOk="0" h="2527" w="1002">
                  <a:moveTo>
                    <a:pt x="539" y="367"/>
                  </a:moveTo>
                  <a:cubicBezTo>
                    <a:pt x="568" y="367"/>
                    <a:pt x="601" y="375"/>
                    <a:pt x="635" y="392"/>
                  </a:cubicBezTo>
                  <a:cubicBezTo>
                    <a:pt x="701" y="459"/>
                    <a:pt x="735" y="559"/>
                    <a:pt x="735" y="692"/>
                  </a:cubicBezTo>
                  <a:cubicBezTo>
                    <a:pt x="701" y="892"/>
                    <a:pt x="601" y="1093"/>
                    <a:pt x="468" y="1259"/>
                  </a:cubicBezTo>
                  <a:cubicBezTo>
                    <a:pt x="448" y="1269"/>
                    <a:pt x="429" y="1273"/>
                    <a:pt x="410" y="1273"/>
                  </a:cubicBezTo>
                  <a:cubicBezTo>
                    <a:pt x="365" y="1273"/>
                    <a:pt x="325" y="1250"/>
                    <a:pt x="301" y="1226"/>
                  </a:cubicBezTo>
                  <a:cubicBezTo>
                    <a:pt x="234" y="1126"/>
                    <a:pt x="201" y="1026"/>
                    <a:pt x="234" y="959"/>
                  </a:cubicBezTo>
                  <a:cubicBezTo>
                    <a:pt x="234" y="826"/>
                    <a:pt x="234" y="692"/>
                    <a:pt x="301" y="592"/>
                  </a:cubicBezTo>
                  <a:cubicBezTo>
                    <a:pt x="335" y="525"/>
                    <a:pt x="368" y="425"/>
                    <a:pt x="468" y="392"/>
                  </a:cubicBezTo>
                  <a:cubicBezTo>
                    <a:pt x="485" y="375"/>
                    <a:pt x="510" y="367"/>
                    <a:pt x="539" y="367"/>
                  </a:cubicBezTo>
                  <a:close/>
                  <a:moveTo>
                    <a:pt x="601" y="0"/>
                  </a:moveTo>
                  <a:cubicBezTo>
                    <a:pt x="551" y="0"/>
                    <a:pt x="501" y="8"/>
                    <a:pt x="468" y="25"/>
                  </a:cubicBezTo>
                  <a:cubicBezTo>
                    <a:pt x="268" y="159"/>
                    <a:pt x="168" y="325"/>
                    <a:pt x="101" y="525"/>
                  </a:cubicBezTo>
                  <a:cubicBezTo>
                    <a:pt x="34" y="692"/>
                    <a:pt x="1" y="892"/>
                    <a:pt x="1" y="1059"/>
                  </a:cubicBezTo>
                  <a:cubicBezTo>
                    <a:pt x="1" y="1226"/>
                    <a:pt x="34" y="1426"/>
                    <a:pt x="134" y="1560"/>
                  </a:cubicBezTo>
                  <a:cubicBezTo>
                    <a:pt x="196" y="1601"/>
                    <a:pt x="271" y="1629"/>
                    <a:pt x="342" y="1629"/>
                  </a:cubicBezTo>
                  <a:cubicBezTo>
                    <a:pt x="387" y="1629"/>
                    <a:pt x="430" y="1618"/>
                    <a:pt x="468" y="1593"/>
                  </a:cubicBezTo>
                  <a:cubicBezTo>
                    <a:pt x="501" y="1560"/>
                    <a:pt x="568" y="1493"/>
                    <a:pt x="601" y="1459"/>
                  </a:cubicBezTo>
                  <a:cubicBezTo>
                    <a:pt x="668" y="1393"/>
                    <a:pt x="701" y="1293"/>
                    <a:pt x="768" y="1193"/>
                  </a:cubicBezTo>
                  <a:lnTo>
                    <a:pt x="768" y="1193"/>
                  </a:lnTo>
                  <a:cubicBezTo>
                    <a:pt x="735" y="1426"/>
                    <a:pt x="668" y="1626"/>
                    <a:pt x="568" y="1793"/>
                  </a:cubicBezTo>
                  <a:cubicBezTo>
                    <a:pt x="501" y="1926"/>
                    <a:pt x="401" y="2060"/>
                    <a:pt x="268" y="2160"/>
                  </a:cubicBezTo>
                  <a:lnTo>
                    <a:pt x="134" y="2160"/>
                  </a:lnTo>
                  <a:cubicBezTo>
                    <a:pt x="68" y="2160"/>
                    <a:pt x="68" y="2193"/>
                    <a:pt x="34" y="2260"/>
                  </a:cubicBezTo>
                  <a:cubicBezTo>
                    <a:pt x="1" y="2293"/>
                    <a:pt x="1" y="2327"/>
                    <a:pt x="1" y="2393"/>
                  </a:cubicBezTo>
                  <a:cubicBezTo>
                    <a:pt x="1" y="2427"/>
                    <a:pt x="1" y="2494"/>
                    <a:pt x="68" y="2527"/>
                  </a:cubicBezTo>
                  <a:cubicBezTo>
                    <a:pt x="101" y="2527"/>
                    <a:pt x="168" y="2527"/>
                    <a:pt x="268" y="2460"/>
                  </a:cubicBezTo>
                  <a:cubicBezTo>
                    <a:pt x="468" y="2360"/>
                    <a:pt x="635" y="2160"/>
                    <a:pt x="735" y="1960"/>
                  </a:cubicBezTo>
                  <a:cubicBezTo>
                    <a:pt x="902" y="1660"/>
                    <a:pt x="1002" y="1293"/>
                    <a:pt x="1002" y="959"/>
                  </a:cubicBezTo>
                  <a:cubicBezTo>
                    <a:pt x="1002" y="759"/>
                    <a:pt x="968" y="559"/>
                    <a:pt x="935" y="392"/>
                  </a:cubicBezTo>
                  <a:cubicBezTo>
                    <a:pt x="902" y="259"/>
                    <a:pt x="835" y="125"/>
                    <a:pt x="735" y="25"/>
                  </a:cubicBezTo>
                  <a:cubicBezTo>
                    <a:pt x="701" y="8"/>
                    <a:pt x="651" y="0"/>
                    <a:pt x="601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9" name="Google Shape;1639;p114"/>
            <p:cNvSpPr/>
            <p:nvPr/>
          </p:nvSpPr>
          <p:spPr>
            <a:xfrm>
              <a:off x="2476100" y="2504100"/>
              <a:ext cx="32550" cy="49850"/>
            </a:xfrm>
            <a:custGeom>
              <a:rect b="b" l="l" r="r" t="t"/>
              <a:pathLst>
                <a:path extrusionOk="0" h="1994" w="1302">
                  <a:moveTo>
                    <a:pt x="1218" y="1"/>
                  </a:moveTo>
                  <a:cubicBezTo>
                    <a:pt x="1202" y="1"/>
                    <a:pt x="1185" y="9"/>
                    <a:pt x="1168" y="26"/>
                  </a:cubicBezTo>
                  <a:cubicBezTo>
                    <a:pt x="1135" y="59"/>
                    <a:pt x="1102" y="93"/>
                    <a:pt x="1102" y="126"/>
                  </a:cubicBezTo>
                  <a:lnTo>
                    <a:pt x="1" y="1694"/>
                  </a:lnTo>
                  <a:lnTo>
                    <a:pt x="1102" y="1994"/>
                  </a:lnTo>
                  <a:lnTo>
                    <a:pt x="1168" y="1994"/>
                  </a:lnTo>
                  <a:cubicBezTo>
                    <a:pt x="1202" y="1961"/>
                    <a:pt x="1235" y="1927"/>
                    <a:pt x="1268" y="1894"/>
                  </a:cubicBezTo>
                  <a:cubicBezTo>
                    <a:pt x="1268" y="1861"/>
                    <a:pt x="1302" y="1794"/>
                    <a:pt x="1302" y="1760"/>
                  </a:cubicBezTo>
                  <a:cubicBezTo>
                    <a:pt x="1302" y="1727"/>
                    <a:pt x="1302" y="1694"/>
                    <a:pt x="1302" y="1660"/>
                  </a:cubicBezTo>
                  <a:cubicBezTo>
                    <a:pt x="1268" y="1627"/>
                    <a:pt x="1235" y="1627"/>
                    <a:pt x="1235" y="1627"/>
                  </a:cubicBezTo>
                  <a:lnTo>
                    <a:pt x="501" y="1427"/>
                  </a:lnTo>
                  <a:lnTo>
                    <a:pt x="1235" y="359"/>
                  </a:lnTo>
                  <a:cubicBezTo>
                    <a:pt x="1235" y="326"/>
                    <a:pt x="1268" y="293"/>
                    <a:pt x="1302" y="226"/>
                  </a:cubicBezTo>
                  <a:cubicBezTo>
                    <a:pt x="1302" y="193"/>
                    <a:pt x="1302" y="159"/>
                    <a:pt x="1302" y="126"/>
                  </a:cubicBezTo>
                  <a:cubicBezTo>
                    <a:pt x="1302" y="93"/>
                    <a:pt x="1302" y="59"/>
                    <a:pt x="1268" y="26"/>
                  </a:cubicBezTo>
                  <a:cubicBezTo>
                    <a:pt x="1252" y="9"/>
                    <a:pt x="1235" y="1"/>
                    <a:pt x="121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0" name="Google Shape;1640;p114"/>
            <p:cNvSpPr/>
            <p:nvPr/>
          </p:nvSpPr>
          <p:spPr>
            <a:xfrm>
              <a:off x="2516125" y="2473250"/>
              <a:ext cx="24225" cy="83850"/>
            </a:xfrm>
            <a:custGeom>
              <a:rect b="b" l="l" r="r" t="t"/>
              <a:pathLst>
                <a:path extrusionOk="0" h="3354" w="969">
                  <a:moveTo>
                    <a:pt x="914" y="1"/>
                  </a:moveTo>
                  <a:cubicBezTo>
                    <a:pt x="902" y="1"/>
                    <a:pt x="885" y="9"/>
                    <a:pt x="868" y="26"/>
                  </a:cubicBezTo>
                  <a:cubicBezTo>
                    <a:pt x="835" y="26"/>
                    <a:pt x="801" y="59"/>
                    <a:pt x="801" y="92"/>
                  </a:cubicBezTo>
                  <a:cubicBezTo>
                    <a:pt x="768" y="159"/>
                    <a:pt x="768" y="192"/>
                    <a:pt x="768" y="259"/>
                  </a:cubicBezTo>
                  <a:lnTo>
                    <a:pt x="34" y="3095"/>
                  </a:lnTo>
                  <a:cubicBezTo>
                    <a:pt x="34" y="3128"/>
                    <a:pt x="1" y="3195"/>
                    <a:pt x="1" y="3228"/>
                  </a:cubicBezTo>
                  <a:cubicBezTo>
                    <a:pt x="1" y="3261"/>
                    <a:pt x="34" y="3295"/>
                    <a:pt x="34" y="3328"/>
                  </a:cubicBezTo>
                  <a:cubicBezTo>
                    <a:pt x="51" y="3345"/>
                    <a:pt x="68" y="3353"/>
                    <a:pt x="84" y="3353"/>
                  </a:cubicBezTo>
                  <a:cubicBezTo>
                    <a:pt x="101" y="3353"/>
                    <a:pt x="118" y="3345"/>
                    <a:pt x="134" y="3328"/>
                  </a:cubicBezTo>
                  <a:cubicBezTo>
                    <a:pt x="168" y="3328"/>
                    <a:pt x="168" y="3295"/>
                    <a:pt x="201" y="3261"/>
                  </a:cubicBezTo>
                  <a:cubicBezTo>
                    <a:pt x="201" y="3195"/>
                    <a:pt x="234" y="3161"/>
                    <a:pt x="234" y="3128"/>
                  </a:cubicBezTo>
                  <a:lnTo>
                    <a:pt x="968" y="293"/>
                  </a:lnTo>
                  <a:cubicBezTo>
                    <a:pt x="968" y="226"/>
                    <a:pt x="968" y="159"/>
                    <a:pt x="968" y="126"/>
                  </a:cubicBezTo>
                  <a:cubicBezTo>
                    <a:pt x="968" y="92"/>
                    <a:pt x="968" y="59"/>
                    <a:pt x="935" y="26"/>
                  </a:cubicBezTo>
                  <a:cubicBezTo>
                    <a:pt x="935" y="9"/>
                    <a:pt x="927" y="1"/>
                    <a:pt x="914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1" name="Google Shape;1641;p114"/>
            <p:cNvSpPr/>
            <p:nvPr/>
          </p:nvSpPr>
          <p:spPr>
            <a:xfrm>
              <a:off x="2544500" y="2478675"/>
              <a:ext cx="33375" cy="69450"/>
            </a:xfrm>
            <a:custGeom>
              <a:rect b="b" l="l" r="r" t="t"/>
              <a:pathLst>
                <a:path extrusionOk="0" h="2778" w="1335">
                  <a:moveTo>
                    <a:pt x="871" y="384"/>
                  </a:moveTo>
                  <a:cubicBezTo>
                    <a:pt x="901" y="384"/>
                    <a:pt x="934" y="392"/>
                    <a:pt x="967" y="409"/>
                  </a:cubicBezTo>
                  <a:cubicBezTo>
                    <a:pt x="1034" y="409"/>
                    <a:pt x="1067" y="476"/>
                    <a:pt x="1101" y="509"/>
                  </a:cubicBezTo>
                  <a:cubicBezTo>
                    <a:pt x="1101" y="576"/>
                    <a:pt x="1134" y="609"/>
                    <a:pt x="1134" y="676"/>
                  </a:cubicBezTo>
                  <a:cubicBezTo>
                    <a:pt x="1134" y="809"/>
                    <a:pt x="1101" y="909"/>
                    <a:pt x="1034" y="1010"/>
                  </a:cubicBezTo>
                  <a:cubicBezTo>
                    <a:pt x="967" y="1110"/>
                    <a:pt x="901" y="1210"/>
                    <a:pt x="801" y="1276"/>
                  </a:cubicBezTo>
                  <a:cubicBezTo>
                    <a:pt x="767" y="1310"/>
                    <a:pt x="726" y="1326"/>
                    <a:pt x="684" y="1326"/>
                  </a:cubicBezTo>
                  <a:cubicBezTo>
                    <a:pt x="642" y="1326"/>
                    <a:pt x="600" y="1310"/>
                    <a:pt x="567" y="1276"/>
                  </a:cubicBezTo>
                  <a:cubicBezTo>
                    <a:pt x="500" y="1243"/>
                    <a:pt x="434" y="1143"/>
                    <a:pt x="467" y="1076"/>
                  </a:cubicBezTo>
                  <a:cubicBezTo>
                    <a:pt x="467" y="976"/>
                    <a:pt x="467" y="876"/>
                    <a:pt x="534" y="776"/>
                  </a:cubicBezTo>
                  <a:cubicBezTo>
                    <a:pt x="567" y="643"/>
                    <a:pt x="667" y="509"/>
                    <a:pt x="801" y="409"/>
                  </a:cubicBezTo>
                  <a:cubicBezTo>
                    <a:pt x="817" y="392"/>
                    <a:pt x="842" y="384"/>
                    <a:pt x="871" y="384"/>
                  </a:cubicBezTo>
                  <a:close/>
                  <a:moveTo>
                    <a:pt x="980" y="0"/>
                  </a:moveTo>
                  <a:cubicBezTo>
                    <a:pt x="909" y="0"/>
                    <a:pt x="834" y="26"/>
                    <a:pt x="767" y="76"/>
                  </a:cubicBezTo>
                  <a:cubicBezTo>
                    <a:pt x="701" y="109"/>
                    <a:pt x="667" y="176"/>
                    <a:pt x="600" y="209"/>
                  </a:cubicBezTo>
                  <a:cubicBezTo>
                    <a:pt x="534" y="276"/>
                    <a:pt x="467" y="376"/>
                    <a:pt x="434" y="442"/>
                  </a:cubicBezTo>
                  <a:lnTo>
                    <a:pt x="434" y="309"/>
                  </a:lnTo>
                  <a:lnTo>
                    <a:pt x="167" y="442"/>
                  </a:lnTo>
                  <a:cubicBezTo>
                    <a:pt x="133" y="476"/>
                    <a:pt x="67" y="509"/>
                    <a:pt x="67" y="576"/>
                  </a:cubicBezTo>
                  <a:cubicBezTo>
                    <a:pt x="33" y="609"/>
                    <a:pt x="0" y="676"/>
                    <a:pt x="33" y="709"/>
                  </a:cubicBezTo>
                  <a:cubicBezTo>
                    <a:pt x="0" y="743"/>
                    <a:pt x="33" y="776"/>
                    <a:pt x="67" y="809"/>
                  </a:cubicBezTo>
                  <a:cubicBezTo>
                    <a:pt x="67" y="826"/>
                    <a:pt x="83" y="834"/>
                    <a:pt x="104" y="834"/>
                  </a:cubicBezTo>
                  <a:cubicBezTo>
                    <a:pt x="125" y="834"/>
                    <a:pt x="150" y="826"/>
                    <a:pt x="167" y="809"/>
                  </a:cubicBezTo>
                  <a:lnTo>
                    <a:pt x="200" y="776"/>
                  </a:lnTo>
                  <a:lnTo>
                    <a:pt x="200" y="2377"/>
                  </a:lnTo>
                  <a:lnTo>
                    <a:pt x="167" y="2377"/>
                  </a:lnTo>
                  <a:cubicBezTo>
                    <a:pt x="133" y="2411"/>
                    <a:pt x="67" y="2444"/>
                    <a:pt x="67" y="2511"/>
                  </a:cubicBezTo>
                  <a:cubicBezTo>
                    <a:pt x="33" y="2544"/>
                    <a:pt x="0" y="2611"/>
                    <a:pt x="33" y="2644"/>
                  </a:cubicBezTo>
                  <a:cubicBezTo>
                    <a:pt x="0" y="2711"/>
                    <a:pt x="33" y="2744"/>
                    <a:pt x="67" y="2777"/>
                  </a:cubicBezTo>
                  <a:cubicBezTo>
                    <a:pt x="67" y="2777"/>
                    <a:pt x="133" y="2777"/>
                    <a:pt x="167" y="2744"/>
                  </a:cubicBezTo>
                  <a:lnTo>
                    <a:pt x="600" y="2511"/>
                  </a:lnTo>
                  <a:cubicBezTo>
                    <a:pt x="634" y="2477"/>
                    <a:pt x="667" y="2444"/>
                    <a:pt x="701" y="2377"/>
                  </a:cubicBezTo>
                  <a:cubicBezTo>
                    <a:pt x="734" y="2344"/>
                    <a:pt x="734" y="2310"/>
                    <a:pt x="734" y="2244"/>
                  </a:cubicBezTo>
                  <a:cubicBezTo>
                    <a:pt x="734" y="2210"/>
                    <a:pt x="734" y="2177"/>
                    <a:pt x="701" y="2144"/>
                  </a:cubicBezTo>
                  <a:cubicBezTo>
                    <a:pt x="691" y="2134"/>
                    <a:pt x="681" y="2130"/>
                    <a:pt x="671" y="2130"/>
                  </a:cubicBezTo>
                  <a:cubicBezTo>
                    <a:pt x="648" y="2130"/>
                    <a:pt x="624" y="2153"/>
                    <a:pt x="600" y="2177"/>
                  </a:cubicBezTo>
                  <a:lnTo>
                    <a:pt x="467" y="2244"/>
                  </a:lnTo>
                  <a:lnTo>
                    <a:pt x="467" y="1686"/>
                  </a:lnTo>
                  <a:lnTo>
                    <a:pt x="467" y="1686"/>
                  </a:lnTo>
                  <a:cubicBezTo>
                    <a:pt x="500" y="1694"/>
                    <a:pt x="535" y="1699"/>
                    <a:pt x="570" y="1699"/>
                  </a:cubicBezTo>
                  <a:cubicBezTo>
                    <a:pt x="639" y="1699"/>
                    <a:pt x="709" y="1682"/>
                    <a:pt x="767" y="1643"/>
                  </a:cubicBezTo>
                  <a:cubicBezTo>
                    <a:pt x="934" y="1543"/>
                    <a:pt x="1067" y="1410"/>
                    <a:pt x="1134" y="1243"/>
                  </a:cubicBezTo>
                  <a:cubicBezTo>
                    <a:pt x="1268" y="1010"/>
                    <a:pt x="1334" y="776"/>
                    <a:pt x="1334" y="543"/>
                  </a:cubicBezTo>
                  <a:cubicBezTo>
                    <a:pt x="1334" y="376"/>
                    <a:pt x="1301" y="209"/>
                    <a:pt x="1168" y="76"/>
                  </a:cubicBezTo>
                  <a:cubicBezTo>
                    <a:pt x="1117" y="26"/>
                    <a:pt x="1051" y="0"/>
                    <a:pt x="980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2" name="Google Shape;1642;p114"/>
            <p:cNvSpPr/>
            <p:nvPr/>
          </p:nvSpPr>
          <p:spPr>
            <a:xfrm>
              <a:off x="2583675" y="2455950"/>
              <a:ext cx="29225" cy="53600"/>
            </a:xfrm>
            <a:custGeom>
              <a:rect b="b" l="l" r="r" t="t"/>
              <a:pathLst>
                <a:path extrusionOk="0" h="2144" w="1169">
                  <a:moveTo>
                    <a:pt x="1002" y="1"/>
                  </a:moveTo>
                  <a:cubicBezTo>
                    <a:pt x="968" y="1"/>
                    <a:pt x="935" y="17"/>
                    <a:pt x="901" y="51"/>
                  </a:cubicBezTo>
                  <a:cubicBezTo>
                    <a:pt x="835" y="84"/>
                    <a:pt x="768" y="117"/>
                    <a:pt x="735" y="184"/>
                  </a:cubicBezTo>
                  <a:cubicBezTo>
                    <a:pt x="668" y="284"/>
                    <a:pt x="601" y="384"/>
                    <a:pt x="501" y="518"/>
                  </a:cubicBezTo>
                  <a:lnTo>
                    <a:pt x="501" y="284"/>
                  </a:lnTo>
                  <a:lnTo>
                    <a:pt x="201" y="518"/>
                  </a:lnTo>
                  <a:cubicBezTo>
                    <a:pt x="168" y="551"/>
                    <a:pt x="134" y="584"/>
                    <a:pt x="101" y="651"/>
                  </a:cubicBezTo>
                  <a:cubicBezTo>
                    <a:pt x="68" y="684"/>
                    <a:pt x="68" y="751"/>
                    <a:pt x="68" y="784"/>
                  </a:cubicBezTo>
                  <a:cubicBezTo>
                    <a:pt x="68" y="851"/>
                    <a:pt x="68" y="851"/>
                    <a:pt x="101" y="884"/>
                  </a:cubicBezTo>
                  <a:cubicBezTo>
                    <a:pt x="115" y="913"/>
                    <a:pt x="129" y="923"/>
                    <a:pt x="143" y="923"/>
                  </a:cubicBezTo>
                  <a:cubicBezTo>
                    <a:pt x="162" y="923"/>
                    <a:pt x="182" y="904"/>
                    <a:pt x="201" y="884"/>
                  </a:cubicBezTo>
                  <a:lnTo>
                    <a:pt x="301" y="851"/>
                  </a:lnTo>
                  <a:lnTo>
                    <a:pt x="301" y="1685"/>
                  </a:lnTo>
                  <a:lnTo>
                    <a:pt x="168" y="1752"/>
                  </a:lnTo>
                  <a:cubicBezTo>
                    <a:pt x="101" y="1785"/>
                    <a:pt x="68" y="1818"/>
                    <a:pt x="34" y="1885"/>
                  </a:cubicBezTo>
                  <a:cubicBezTo>
                    <a:pt x="1" y="1919"/>
                    <a:pt x="1" y="1952"/>
                    <a:pt x="1" y="2019"/>
                  </a:cubicBezTo>
                  <a:cubicBezTo>
                    <a:pt x="1" y="2052"/>
                    <a:pt x="1" y="2085"/>
                    <a:pt x="34" y="2119"/>
                  </a:cubicBezTo>
                  <a:cubicBezTo>
                    <a:pt x="51" y="2135"/>
                    <a:pt x="68" y="2144"/>
                    <a:pt x="88" y="2144"/>
                  </a:cubicBezTo>
                  <a:cubicBezTo>
                    <a:pt x="109" y="2144"/>
                    <a:pt x="134" y="2135"/>
                    <a:pt x="168" y="2119"/>
                  </a:cubicBezTo>
                  <a:lnTo>
                    <a:pt x="835" y="1718"/>
                  </a:lnTo>
                  <a:cubicBezTo>
                    <a:pt x="901" y="1685"/>
                    <a:pt x="935" y="1652"/>
                    <a:pt x="968" y="1585"/>
                  </a:cubicBezTo>
                  <a:cubicBezTo>
                    <a:pt x="968" y="1552"/>
                    <a:pt x="1002" y="1518"/>
                    <a:pt x="1002" y="1452"/>
                  </a:cubicBezTo>
                  <a:cubicBezTo>
                    <a:pt x="1002" y="1418"/>
                    <a:pt x="968" y="1385"/>
                    <a:pt x="968" y="1351"/>
                  </a:cubicBezTo>
                  <a:cubicBezTo>
                    <a:pt x="951" y="1335"/>
                    <a:pt x="935" y="1326"/>
                    <a:pt x="914" y="1326"/>
                  </a:cubicBezTo>
                  <a:cubicBezTo>
                    <a:pt x="893" y="1326"/>
                    <a:pt x="868" y="1335"/>
                    <a:pt x="835" y="1351"/>
                  </a:cubicBezTo>
                  <a:lnTo>
                    <a:pt x="501" y="1518"/>
                  </a:lnTo>
                  <a:lnTo>
                    <a:pt x="501" y="1018"/>
                  </a:lnTo>
                  <a:cubicBezTo>
                    <a:pt x="601" y="818"/>
                    <a:pt x="701" y="684"/>
                    <a:pt x="735" y="584"/>
                  </a:cubicBezTo>
                  <a:cubicBezTo>
                    <a:pt x="801" y="518"/>
                    <a:pt x="835" y="451"/>
                    <a:pt x="901" y="417"/>
                  </a:cubicBezTo>
                  <a:cubicBezTo>
                    <a:pt x="901" y="401"/>
                    <a:pt x="910" y="392"/>
                    <a:pt x="922" y="392"/>
                  </a:cubicBezTo>
                  <a:cubicBezTo>
                    <a:pt x="935" y="392"/>
                    <a:pt x="951" y="401"/>
                    <a:pt x="968" y="417"/>
                  </a:cubicBezTo>
                  <a:lnTo>
                    <a:pt x="1068" y="417"/>
                  </a:lnTo>
                  <a:cubicBezTo>
                    <a:pt x="1102" y="384"/>
                    <a:pt x="1135" y="351"/>
                    <a:pt x="1135" y="317"/>
                  </a:cubicBezTo>
                  <a:cubicBezTo>
                    <a:pt x="1168" y="284"/>
                    <a:pt x="1168" y="217"/>
                    <a:pt x="1168" y="184"/>
                  </a:cubicBezTo>
                  <a:cubicBezTo>
                    <a:pt x="1168" y="117"/>
                    <a:pt x="1168" y="51"/>
                    <a:pt x="1102" y="51"/>
                  </a:cubicBezTo>
                  <a:cubicBezTo>
                    <a:pt x="1068" y="17"/>
                    <a:pt x="1035" y="1"/>
                    <a:pt x="1002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3" name="Google Shape;1643;p114"/>
            <p:cNvSpPr/>
            <p:nvPr/>
          </p:nvSpPr>
          <p:spPr>
            <a:xfrm>
              <a:off x="2618700" y="2424675"/>
              <a:ext cx="27550" cy="63200"/>
            </a:xfrm>
            <a:custGeom>
              <a:rect b="b" l="l" r="r" t="t"/>
              <a:pathLst>
                <a:path extrusionOk="0" h="2528" w="1102">
                  <a:moveTo>
                    <a:pt x="635" y="1"/>
                  </a:moveTo>
                  <a:lnTo>
                    <a:pt x="368" y="167"/>
                  </a:lnTo>
                  <a:lnTo>
                    <a:pt x="368" y="534"/>
                  </a:lnTo>
                  <a:lnTo>
                    <a:pt x="635" y="368"/>
                  </a:lnTo>
                  <a:lnTo>
                    <a:pt x="635" y="1"/>
                  </a:lnTo>
                  <a:close/>
                  <a:moveTo>
                    <a:pt x="668" y="668"/>
                  </a:moveTo>
                  <a:lnTo>
                    <a:pt x="234" y="901"/>
                  </a:lnTo>
                  <a:cubicBezTo>
                    <a:pt x="201" y="935"/>
                    <a:pt x="168" y="968"/>
                    <a:pt x="134" y="1001"/>
                  </a:cubicBezTo>
                  <a:cubicBezTo>
                    <a:pt x="101" y="1068"/>
                    <a:pt x="101" y="1101"/>
                    <a:pt x="101" y="1168"/>
                  </a:cubicBezTo>
                  <a:cubicBezTo>
                    <a:pt x="101" y="1201"/>
                    <a:pt x="101" y="1235"/>
                    <a:pt x="134" y="1268"/>
                  </a:cubicBezTo>
                  <a:cubicBezTo>
                    <a:pt x="144" y="1278"/>
                    <a:pt x="154" y="1282"/>
                    <a:pt x="164" y="1282"/>
                  </a:cubicBezTo>
                  <a:cubicBezTo>
                    <a:pt x="187" y="1282"/>
                    <a:pt x="211" y="1258"/>
                    <a:pt x="234" y="1235"/>
                  </a:cubicBezTo>
                  <a:lnTo>
                    <a:pt x="434" y="1135"/>
                  </a:lnTo>
                  <a:lnTo>
                    <a:pt x="434" y="1969"/>
                  </a:lnTo>
                  <a:lnTo>
                    <a:pt x="168" y="2135"/>
                  </a:lnTo>
                  <a:cubicBezTo>
                    <a:pt x="101" y="2169"/>
                    <a:pt x="68" y="2202"/>
                    <a:pt x="34" y="2269"/>
                  </a:cubicBezTo>
                  <a:cubicBezTo>
                    <a:pt x="1" y="2302"/>
                    <a:pt x="1" y="2336"/>
                    <a:pt x="1" y="2402"/>
                  </a:cubicBezTo>
                  <a:cubicBezTo>
                    <a:pt x="1" y="2436"/>
                    <a:pt x="1" y="2469"/>
                    <a:pt x="34" y="2502"/>
                  </a:cubicBezTo>
                  <a:cubicBezTo>
                    <a:pt x="51" y="2519"/>
                    <a:pt x="68" y="2527"/>
                    <a:pt x="88" y="2527"/>
                  </a:cubicBezTo>
                  <a:cubicBezTo>
                    <a:pt x="109" y="2527"/>
                    <a:pt x="134" y="2519"/>
                    <a:pt x="168" y="2502"/>
                  </a:cubicBezTo>
                  <a:lnTo>
                    <a:pt x="935" y="2069"/>
                  </a:lnTo>
                  <a:cubicBezTo>
                    <a:pt x="968" y="2035"/>
                    <a:pt x="1035" y="2002"/>
                    <a:pt x="1035" y="1935"/>
                  </a:cubicBezTo>
                  <a:cubicBezTo>
                    <a:pt x="1068" y="1902"/>
                    <a:pt x="1068" y="1835"/>
                    <a:pt x="1068" y="1802"/>
                  </a:cubicBezTo>
                  <a:cubicBezTo>
                    <a:pt x="1102" y="1769"/>
                    <a:pt x="1068" y="1702"/>
                    <a:pt x="1035" y="1702"/>
                  </a:cubicBezTo>
                  <a:cubicBezTo>
                    <a:pt x="1035" y="1685"/>
                    <a:pt x="1027" y="1677"/>
                    <a:pt x="1010" y="1677"/>
                  </a:cubicBezTo>
                  <a:cubicBezTo>
                    <a:pt x="993" y="1677"/>
                    <a:pt x="968" y="1685"/>
                    <a:pt x="935" y="1702"/>
                  </a:cubicBezTo>
                  <a:lnTo>
                    <a:pt x="668" y="1835"/>
                  </a:lnTo>
                  <a:lnTo>
                    <a:pt x="668" y="668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4" name="Google Shape;1644;p114"/>
            <p:cNvSpPr/>
            <p:nvPr/>
          </p:nvSpPr>
          <p:spPr>
            <a:xfrm>
              <a:off x="2652075" y="2419350"/>
              <a:ext cx="30025" cy="44550"/>
            </a:xfrm>
            <a:custGeom>
              <a:rect b="b" l="l" r="r" t="t"/>
              <a:pathLst>
                <a:path extrusionOk="0" h="1782" w="1201">
                  <a:moveTo>
                    <a:pt x="734" y="397"/>
                  </a:moveTo>
                  <a:cubicBezTo>
                    <a:pt x="784" y="397"/>
                    <a:pt x="834" y="414"/>
                    <a:pt x="867" y="447"/>
                  </a:cubicBezTo>
                  <a:cubicBezTo>
                    <a:pt x="934" y="547"/>
                    <a:pt x="967" y="647"/>
                    <a:pt x="967" y="714"/>
                  </a:cubicBezTo>
                  <a:lnTo>
                    <a:pt x="967" y="747"/>
                  </a:lnTo>
                  <a:cubicBezTo>
                    <a:pt x="934" y="847"/>
                    <a:pt x="901" y="981"/>
                    <a:pt x="867" y="1114"/>
                  </a:cubicBezTo>
                  <a:cubicBezTo>
                    <a:pt x="801" y="1214"/>
                    <a:pt x="701" y="1314"/>
                    <a:pt x="601" y="1414"/>
                  </a:cubicBezTo>
                  <a:cubicBezTo>
                    <a:pt x="550" y="1431"/>
                    <a:pt x="500" y="1439"/>
                    <a:pt x="455" y="1439"/>
                  </a:cubicBezTo>
                  <a:cubicBezTo>
                    <a:pt x="409" y="1439"/>
                    <a:pt x="367" y="1431"/>
                    <a:pt x="334" y="1414"/>
                  </a:cubicBezTo>
                  <a:cubicBezTo>
                    <a:pt x="267" y="1348"/>
                    <a:pt x="234" y="1248"/>
                    <a:pt x="234" y="1148"/>
                  </a:cubicBezTo>
                  <a:cubicBezTo>
                    <a:pt x="234" y="1014"/>
                    <a:pt x="267" y="847"/>
                    <a:pt x="334" y="747"/>
                  </a:cubicBezTo>
                  <a:cubicBezTo>
                    <a:pt x="400" y="614"/>
                    <a:pt x="467" y="514"/>
                    <a:pt x="601" y="447"/>
                  </a:cubicBezTo>
                  <a:cubicBezTo>
                    <a:pt x="634" y="414"/>
                    <a:pt x="684" y="397"/>
                    <a:pt x="734" y="397"/>
                  </a:cubicBezTo>
                  <a:close/>
                  <a:moveTo>
                    <a:pt x="815" y="0"/>
                  </a:moveTo>
                  <a:cubicBezTo>
                    <a:pt x="734" y="0"/>
                    <a:pt x="649" y="31"/>
                    <a:pt x="601" y="80"/>
                  </a:cubicBezTo>
                  <a:cubicBezTo>
                    <a:pt x="467" y="147"/>
                    <a:pt x="367" y="247"/>
                    <a:pt x="300" y="347"/>
                  </a:cubicBezTo>
                  <a:cubicBezTo>
                    <a:pt x="200" y="480"/>
                    <a:pt x="134" y="647"/>
                    <a:pt x="100" y="781"/>
                  </a:cubicBezTo>
                  <a:cubicBezTo>
                    <a:pt x="33" y="947"/>
                    <a:pt x="0" y="1081"/>
                    <a:pt x="0" y="1248"/>
                  </a:cubicBezTo>
                  <a:cubicBezTo>
                    <a:pt x="0" y="1381"/>
                    <a:pt x="33" y="1481"/>
                    <a:pt x="67" y="1615"/>
                  </a:cubicBezTo>
                  <a:cubicBezTo>
                    <a:pt x="134" y="1681"/>
                    <a:pt x="200" y="1748"/>
                    <a:pt x="300" y="1781"/>
                  </a:cubicBezTo>
                  <a:cubicBezTo>
                    <a:pt x="400" y="1781"/>
                    <a:pt x="500" y="1781"/>
                    <a:pt x="601" y="1715"/>
                  </a:cubicBezTo>
                  <a:cubicBezTo>
                    <a:pt x="701" y="1648"/>
                    <a:pt x="801" y="1548"/>
                    <a:pt x="901" y="1414"/>
                  </a:cubicBezTo>
                  <a:cubicBezTo>
                    <a:pt x="1001" y="1314"/>
                    <a:pt x="1068" y="1148"/>
                    <a:pt x="1101" y="1014"/>
                  </a:cubicBezTo>
                  <a:cubicBezTo>
                    <a:pt x="1168" y="881"/>
                    <a:pt x="1168" y="747"/>
                    <a:pt x="1168" y="581"/>
                  </a:cubicBezTo>
                  <a:cubicBezTo>
                    <a:pt x="1201" y="447"/>
                    <a:pt x="1168" y="314"/>
                    <a:pt x="1101" y="214"/>
                  </a:cubicBezTo>
                  <a:cubicBezTo>
                    <a:pt x="1068" y="114"/>
                    <a:pt x="1001" y="47"/>
                    <a:pt x="901" y="13"/>
                  </a:cubicBezTo>
                  <a:cubicBezTo>
                    <a:pt x="874" y="5"/>
                    <a:pt x="845" y="0"/>
                    <a:pt x="815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5" name="Google Shape;1645;p114"/>
            <p:cNvSpPr/>
            <p:nvPr/>
          </p:nvSpPr>
          <p:spPr>
            <a:xfrm>
              <a:off x="2687100" y="2395900"/>
              <a:ext cx="30025" cy="53600"/>
            </a:xfrm>
            <a:custGeom>
              <a:rect b="b" l="l" r="r" t="t"/>
              <a:pathLst>
                <a:path extrusionOk="0" h="2144" w="1201">
                  <a:moveTo>
                    <a:pt x="1017" y="1"/>
                  </a:moveTo>
                  <a:cubicBezTo>
                    <a:pt x="976" y="1"/>
                    <a:pt x="934" y="17"/>
                    <a:pt x="901" y="51"/>
                  </a:cubicBezTo>
                  <a:cubicBezTo>
                    <a:pt x="834" y="84"/>
                    <a:pt x="801" y="118"/>
                    <a:pt x="767" y="184"/>
                  </a:cubicBezTo>
                  <a:cubicBezTo>
                    <a:pt x="667" y="284"/>
                    <a:pt x="601" y="384"/>
                    <a:pt x="534" y="518"/>
                  </a:cubicBezTo>
                  <a:lnTo>
                    <a:pt x="534" y="318"/>
                  </a:lnTo>
                  <a:lnTo>
                    <a:pt x="234" y="518"/>
                  </a:lnTo>
                  <a:cubicBezTo>
                    <a:pt x="167" y="551"/>
                    <a:pt x="134" y="585"/>
                    <a:pt x="100" y="651"/>
                  </a:cubicBezTo>
                  <a:cubicBezTo>
                    <a:pt x="67" y="685"/>
                    <a:pt x="67" y="751"/>
                    <a:pt x="67" y="785"/>
                  </a:cubicBezTo>
                  <a:cubicBezTo>
                    <a:pt x="67" y="818"/>
                    <a:pt x="67" y="851"/>
                    <a:pt x="100" y="885"/>
                  </a:cubicBezTo>
                  <a:cubicBezTo>
                    <a:pt x="117" y="901"/>
                    <a:pt x="134" y="910"/>
                    <a:pt x="154" y="910"/>
                  </a:cubicBezTo>
                  <a:cubicBezTo>
                    <a:pt x="175" y="910"/>
                    <a:pt x="200" y="901"/>
                    <a:pt x="234" y="885"/>
                  </a:cubicBezTo>
                  <a:lnTo>
                    <a:pt x="300" y="851"/>
                  </a:lnTo>
                  <a:lnTo>
                    <a:pt x="300" y="1685"/>
                  </a:lnTo>
                  <a:lnTo>
                    <a:pt x="167" y="1752"/>
                  </a:lnTo>
                  <a:cubicBezTo>
                    <a:pt x="100" y="1785"/>
                    <a:pt x="67" y="1819"/>
                    <a:pt x="33" y="1885"/>
                  </a:cubicBezTo>
                  <a:cubicBezTo>
                    <a:pt x="33" y="1919"/>
                    <a:pt x="0" y="1952"/>
                    <a:pt x="0" y="2019"/>
                  </a:cubicBezTo>
                  <a:cubicBezTo>
                    <a:pt x="0" y="2052"/>
                    <a:pt x="33" y="2086"/>
                    <a:pt x="33" y="2119"/>
                  </a:cubicBezTo>
                  <a:cubicBezTo>
                    <a:pt x="50" y="2136"/>
                    <a:pt x="67" y="2144"/>
                    <a:pt x="88" y="2144"/>
                  </a:cubicBezTo>
                  <a:cubicBezTo>
                    <a:pt x="109" y="2144"/>
                    <a:pt x="134" y="2136"/>
                    <a:pt x="167" y="2119"/>
                  </a:cubicBezTo>
                  <a:lnTo>
                    <a:pt x="834" y="1719"/>
                  </a:lnTo>
                  <a:cubicBezTo>
                    <a:pt x="901" y="1685"/>
                    <a:pt x="934" y="1652"/>
                    <a:pt x="967" y="1585"/>
                  </a:cubicBezTo>
                  <a:cubicBezTo>
                    <a:pt x="1001" y="1552"/>
                    <a:pt x="1001" y="1519"/>
                    <a:pt x="1001" y="1452"/>
                  </a:cubicBezTo>
                  <a:cubicBezTo>
                    <a:pt x="1001" y="1418"/>
                    <a:pt x="1001" y="1385"/>
                    <a:pt x="967" y="1352"/>
                  </a:cubicBezTo>
                  <a:cubicBezTo>
                    <a:pt x="951" y="1335"/>
                    <a:pt x="934" y="1327"/>
                    <a:pt x="913" y="1327"/>
                  </a:cubicBezTo>
                  <a:cubicBezTo>
                    <a:pt x="892" y="1327"/>
                    <a:pt x="867" y="1335"/>
                    <a:pt x="834" y="1352"/>
                  </a:cubicBezTo>
                  <a:lnTo>
                    <a:pt x="534" y="1519"/>
                  </a:lnTo>
                  <a:lnTo>
                    <a:pt x="534" y="1018"/>
                  </a:lnTo>
                  <a:cubicBezTo>
                    <a:pt x="601" y="818"/>
                    <a:pt x="701" y="685"/>
                    <a:pt x="767" y="585"/>
                  </a:cubicBezTo>
                  <a:cubicBezTo>
                    <a:pt x="801" y="518"/>
                    <a:pt x="834" y="451"/>
                    <a:pt x="901" y="418"/>
                  </a:cubicBezTo>
                  <a:cubicBezTo>
                    <a:pt x="917" y="401"/>
                    <a:pt x="934" y="393"/>
                    <a:pt x="947" y="393"/>
                  </a:cubicBezTo>
                  <a:cubicBezTo>
                    <a:pt x="959" y="393"/>
                    <a:pt x="967" y="401"/>
                    <a:pt x="967" y="418"/>
                  </a:cubicBezTo>
                  <a:lnTo>
                    <a:pt x="1068" y="418"/>
                  </a:lnTo>
                  <a:cubicBezTo>
                    <a:pt x="1101" y="384"/>
                    <a:pt x="1134" y="351"/>
                    <a:pt x="1168" y="318"/>
                  </a:cubicBezTo>
                  <a:cubicBezTo>
                    <a:pt x="1168" y="251"/>
                    <a:pt x="1201" y="218"/>
                    <a:pt x="1201" y="151"/>
                  </a:cubicBezTo>
                  <a:cubicBezTo>
                    <a:pt x="1201" y="118"/>
                    <a:pt x="1168" y="51"/>
                    <a:pt x="1134" y="51"/>
                  </a:cubicBezTo>
                  <a:cubicBezTo>
                    <a:pt x="1101" y="17"/>
                    <a:pt x="1059" y="1"/>
                    <a:pt x="1017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6" name="Google Shape;1646;p114"/>
            <p:cNvSpPr/>
            <p:nvPr/>
          </p:nvSpPr>
          <p:spPr>
            <a:xfrm>
              <a:off x="2722125" y="2365475"/>
              <a:ext cx="27525" cy="62350"/>
            </a:xfrm>
            <a:custGeom>
              <a:rect b="b" l="l" r="r" t="t"/>
              <a:pathLst>
                <a:path extrusionOk="0" h="2494" w="1101">
                  <a:moveTo>
                    <a:pt x="634" y="0"/>
                  </a:moveTo>
                  <a:lnTo>
                    <a:pt x="367" y="134"/>
                  </a:lnTo>
                  <a:lnTo>
                    <a:pt x="367" y="501"/>
                  </a:lnTo>
                  <a:lnTo>
                    <a:pt x="634" y="367"/>
                  </a:lnTo>
                  <a:lnTo>
                    <a:pt x="634" y="0"/>
                  </a:lnTo>
                  <a:close/>
                  <a:moveTo>
                    <a:pt x="667" y="634"/>
                  </a:moveTo>
                  <a:lnTo>
                    <a:pt x="267" y="868"/>
                  </a:lnTo>
                  <a:cubicBezTo>
                    <a:pt x="200" y="868"/>
                    <a:pt x="167" y="934"/>
                    <a:pt x="134" y="968"/>
                  </a:cubicBezTo>
                  <a:cubicBezTo>
                    <a:pt x="100" y="1001"/>
                    <a:pt x="100" y="1068"/>
                    <a:pt x="100" y="1134"/>
                  </a:cubicBezTo>
                  <a:cubicBezTo>
                    <a:pt x="100" y="1168"/>
                    <a:pt x="100" y="1201"/>
                    <a:pt x="134" y="1234"/>
                  </a:cubicBezTo>
                  <a:cubicBezTo>
                    <a:pt x="150" y="1251"/>
                    <a:pt x="167" y="1259"/>
                    <a:pt x="188" y="1259"/>
                  </a:cubicBezTo>
                  <a:cubicBezTo>
                    <a:pt x="209" y="1259"/>
                    <a:pt x="234" y="1251"/>
                    <a:pt x="267" y="1234"/>
                  </a:cubicBezTo>
                  <a:lnTo>
                    <a:pt x="434" y="1101"/>
                  </a:lnTo>
                  <a:lnTo>
                    <a:pt x="434" y="1935"/>
                  </a:lnTo>
                  <a:lnTo>
                    <a:pt x="167" y="2102"/>
                  </a:lnTo>
                  <a:cubicBezTo>
                    <a:pt x="100" y="2135"/>
                    <a:pt x="67" y="2168"/>
                    <a:pt x="67" y="2235"/>
                  </a:cubicBezTo>
                  <a:cubicBezTo>
                    <a:pt x="33" y="2269"/>
                    <a:pt x="0" y="2302"/>
                    <a:pt x="0" y="2369"/>
                  </a:cubicBezTo>
                  <a:cubicBezTo>
                    <a:pt x="0" y="2435"/>
                    <a:pt x="33" y="2435"/>
                    <a:pt x="67" y="2469"/>
                  </a:cubicBezTo>
                  <a:cubicBezTo>
                    <a:pt x="67" y="2485"/>
                    <a:pt x="75" y="2494"/>
                    <a:pt x="92" y="2494"/>
                  </a:cubicBezTo>
                  <a:cubicBezTo>
                    <a:pt x="109" y="2494"/>
                    <a:pt x="134" y="2485"/>
                    <a:pt x="167" y="2469"/>
                  </a:cubicBezTo>
                  <a:lnTo>
                    <a:pt x="934" y="2002"/>
                  </a:lnTo>
                  <a:cubicBezTo>
                    <a:pt x="1001" y="2002"/>
                    <a:pt x="1034" y="1935"/>
                    <a:pt x="1068" y="1902"/>
                  </a:cubicBezTo>
                  <a:cubicBezTo>
                    <a:pt x="1068" y="1868"/>
                    <a:pt x="1101" y="1802"/>
                    <a:pt x="1101" y="1768"/>
                  </a:cubicBezTo>
                  <a:cubicBezTo>
                    <a:pt x="1101" y="1701"/>
                    <a:pt x="1068" y="1668"/>
                    <a:pt x="1068" y="1635"/>
                  </a:cubicBezTo>
                  <a:cubicBezTo>
                    <a:pt x="1034" y="1635"/>
                    <a:pt x="1001" y="1635"/>
                    <a:pt x="934" y="1668"/>
                  </a:cubicBezTo>
                  <a:lnTo>
                    <a:pt x="667" y="1835"/>
                  </a:lnTo>
                  <a:lnTo>
                    <a:pt x="667" y="634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7" name="Google Shape;1647;p114"/>
            <p:cNvSpPr/>
            <p:nvPr/>
          </p:nvSpPr>
          <p:spPr>
            <a:xfrm>
              <a:off x="2757150" y="2351300"/>
              <a:ext cx="30025" cy="51375"/>
            </a:xfrm>
            <a:custGeom>
              <a:rect b="b" l="l" r="r" t="t"/>
              <a:pathLst>
                <a:path extrusionOk="0" h="2055" w="1201">
                  <a:moveTo>
                    <a:pt x="367" y="0"/>
                  </a:moveTo>
                  <a:cubicBezTo>
                    <a:pt x="334" y="34"/>
                    <a:pt x="300" y="67"/>
                    <a:pt x="300" y="134"/>
                  </a:cubicBezTo>
                  <a:cubicBezTo>
                    <a:pt x="267" y="167"/>
                    <a:pt x="267" y="234"/>
                    <a:pt x="267" y="300"/>
                  </a:cubicBezTo>
                  <a:lnTo>
                    <a:pt x="267" y="601"/>
                  </a:lnTo>
                  <a:lnTo>
                    <a:pt x="167" y="634"/>
                  </a:lnTo>
                  <a:cubicBezTo>
                    <a:pt x="134" y="667"/>
                    <a:pt x="67" y="701"/>
                    <a:pt x="67" y="767"/>
                  </a:cubicBezTo>
                  <a:cubicBezTo>
                    <a:pt x="33" y="801"/>
                    <a:pt x="33" y="867"/>
                    <a:pt x="33" y="901"/>
                  </a:cubicBezTo>
                  <a:cubicBezTo>
                    <a:pt x="0" y="934"/>
                    <a:pt x="33" y="1001"/>
                    <a:pt x="67" y="1001"/>
                  </a:cubicBezTo>
                  <a:cubicBezTo>
                    <a:pt x="67" y="1029"/>
                    <a:pt x="73" y="1039"/>
                    <a:pt x="85" y="1039"/>
                  </a:cubicBezTo>
                  <a:cubicBezTo>
                    <a:pt x="101" y="1039"/>
                    <a:pt x="128" y="1020"/>
                    <a:pt x="167" y="1001"/>
                  </a:cubicBezTo>
                  <a:lnTo>
                    <a:pt x="267" y="968"/>
                  </a:lnTo>
                  <a:lnTo>
                    <a:pt x="267" y="1735"/>
                  </a:lnTo>
                  <a:cubicBezTo>
                    <a:pt x="234" y="1835"/>
                    <a:pt x="267" y="1935"/>
                    <a:pt x="367" y="2035"/>
                  </a:cubicBezTo>
                  <a:cubicBezTo>
                    <a:pt x="391" y="2047"/>
                    <a:pt x="420" y="2055"/>
                    <a:pt x="454" y="2055"/>
                  </a:cubicBezTo>
                  <a:cubicBezTo>
                    <a:pt x="511" y="2055"/>
                    <a:pt x="583" y="2032"/>
                    <a:pt x="667" y="1968"/>
                  </a:cubicBezTo>
                  <a:cubicBezTo>
                    <a:pt x="767" y="1902"/>
                    <a:pt x="867" y="1835"/>
                    <a:pt x="934" y="1768"/>
                  </a:cubicBezTo>
                  <a:cubicBezTo>
                    <a:pt x="1034" y="1668"/>
                    <a:pt x="1101" y="1568"/>
                    <a:pt x="1168" y="1468"/>
                  </a:cubicBezTo>
                  <a:cubicBezTo>
                    <a:pt x="1168" y="1435"/>
                    <a:pt x="1201" y="1401"/>
                    <a:pt x="1201" y="1334"/>
                  </a:cubicBezTo>
                  <a:cubicBezTo>
                    <a:pt x="1201" y="1301"/>
                    <a:pt x="1168" y="1268"/>
                    <a:pt x="1168" y="1234"/>
                  </a:cubicBezTo>
                  <a:lnTo>
                    <a:pt x="1068" y="1234"/>
                  </a:lnTo>
                  <a:cubicBezTo>
                    <a:pt x="1034" y="1268"/>
                    <a:pt x="1001" y="1301"/>
                    <a:pt x="1001" y="1334"/>
                  </a:cubicBezTo>
                  <a:cubicBezTo>
                    <a:pt x="901" y="1468"/>
                    <a:pt x="801" y="1568"/>
                    <a:pt x="667" y="1635"/>
                  </a:cubicBezTo>
                  <a:cubicBezTo>
                    <a:pt x="620" y="1658"/>
                    <a:pt x="573" y="1682"/>
                    <a:pt x="538" y="1682"/>
                  </a:cubicBezTo>
                  <a:cubicBezTo>
                    <a:pt x="523" y="1682"/>
                    <a:pt x="510" y="1678"/>
                    <a:pt x="500" y="1668"/>
                  </a:cubicBezTo>
                  <a:cubicBezTo>
                    <a:pt x="467" y="1668"/>
                    <a:pt x="467" y="1635"/>
                    <a:pt x="467" y="1535"/>
                  </a:cubicBezTo>
                  <a:lnTo>
                    <a:pt x="467" y="834"/>
                  </a:lnTo>
                  <a:lnTo>
                    <a:pt x="901" y="601"/>
                  </a:lnTo>
                  <a:cubicBezTo>
                    <a:pt x="934" y="601"/>
                    <a:pt x="1001" y="534"/>
                    <a:pt x="1001" y="501"/>
                  </a:cubicBezTo>
                  <a:cubicBezTo>
                    <a:pt x="1034" y="467"/>
                    <a:pt x="1034" y="400"/>
                    <a:pt x="1034" y="334"/>
                  </a:cubicBezTo>
                  <a:cubicBezTo>
                    <a:pt x="1068" y="300"/>
                    <a:pt x="1034" y="267"/>
                    <a:pt x="1001" y="234"/>
                  </a:cubicBezTo>
                  <a:cubicBezTo>
                    <a:pt x="1001" y="217"/>
                    <a:pt x="984" y="209"/>
                    <a:pt x="963" y="209"/>
                  </a:cubicBezTo>
                  <a:cubicBezTo>
                    <a:pt x="942" y="209"/>
                    <a:pt x="917" y="217"/>
                    <a:pt x="901" y="234"/>
                  </a:cubicBezTo>
                  <a:lnTo>
                    <a:pt x="467" y="501"/>
                  </a:lnTo>
                  <a:lnTo>
                    <a:pt x="467" y="167"/>
                  </a:lnTo>
                  <a:cubicBezTo>
                    <a:pt x="500" y="134"/>
                    <a:pt x="467" y="67"/>
                    <a:pt x="434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8" name="Google Shape;1648;p114"/>
            <p:cNvSpPr/>
            <p:nvPr/>
          </p:nvSpPr>
          <p:spPr>
            <a:xfrm>
              <a:off x="2788825" y="2335450"/>
              <a:ext cx="31725" cy="72375"/>
            </a:xfrm>
            <a:custGeom>
              <a:rect b="b" l="l" r="r" t="t"/>
              <a:pathLst>
                <a:path extrusionOk="0" h="2895" w="1269">
                  <a:moveTo>
                    <a:pt x="1235" y="0"/>
                  </a:moveTo>
                  <a:cubicBezTo>
                    <a:pt x="1202" y="0"/>
                    <a:pt x="1168" y="0"/>
                    <a:pt x="1101" y="34"/>
                  </a:cubicBezTo>
                  <a:lnTo>
                    <a:pt x="901" y="167"/>
                  </a:lnTo>
                  <a:cubicBezTo>
                    <a:pt x="868" y="167"/>
                    <a:pt x="801" y="234"/>
                    <a:pt x="801" y="267"/>
                  </a:cubicBezTo>
                  <a:cubicBezTo>
                    <a:pt x="768" y="301"/>
                    <a:pt x="735" y="367"/>
                    <a:pt x="735" y="401"/>
                  </a:cubicBezTo>
                  <a:cubicBezTo>
                    <a:pt x="735" y="467"/>
                    <a:pt x="768" y="501"/>
                    <a:pt x="801" y="534"/>
                  </a:cubicBezTo>
                  <a:cubicBezTo>
                    <a:pt x="801" y="545"/>
                    <a:pt x="805" y="549"/>
                    <a:pt x="812" y="549"/>
                  </a:cubicBezTo>
                  <a:cubicBezTo>
                    <a:pt x="827" y="549"/>
                    <a:pt x="857" y="534"/>
                    <a:pt x="901" y="534"/>
                  </a:cubicBezTo>
                  <a:lnTo>
                    <a:pt x="634" y="1468"/>
                  </a:lnTo>
                  <a:lnTo>
                    <a:pt x="368" y="834"/>
                  </a:lnTo>
                  <a:cubicBezTo>
                    <a:pt x="401" y="801"/>
                    <a:pt x="434" y="768"/>
                    <a:pt x="468" y="701"/>
                  </a:cubicBezTo>
                  <a:cubicBezTo>
                    <a:pt x="501" y="668"/>
                    <a:pt x="501" y="634"/>
                    <a:pt x="501" y="567"/>
                  </a:cubicBezTo>
                  <a:cubicBezTo>
                    <a:pt x="501" y="534"/>
                    <a:pt x="501" y="501"/>
                    <a:pt x="468" y="467"/>
                  </a:cubicBezTo>
                  <a:cubicBezTo>
                    <a:pt x="451" y="451"/>
                    <a:pt x="434" y="442"/>
                    <a:pt x="418" y="442"/>
                  </a:cubicBezTo>
                  <a:cubicBezTo>
                    <a:pt x="401" y="442"/>
                    <a:pt x="384" y="451"/>
                    <a:pt x="368" y="467"/>
                  </a:cubicBezTo>
                  <a:lnTo>
                    <a:pt x="134" y="567"/>
                  </a:lnTo>
                  <a:cubicBezTo>
                    <a:pt x="101" y="601"/>
                    <a:pt x="67" y="634"/>
                    <a:pt x="34" y="701"/>
                  </a:cubicBezTo>
                  <a:cubicBezTo>
                    <a:pt x="1" y="734"/>
                    <a:pt x="1" y="801"/>
                    <a:pt x="1" y="834"/>
                  </a:cubicBezTo>
                  <a:cubicBezTo>
                    <a:pt x="1" y="868"/>
                    <a:pt x="1" y="934"/>
                    <a:pt x="34" y="934"/>
                  </a:cubicBezTo>
                  <a:cubicBezTo>
                    <a:pt x="34" y="951"/>
                    <a:pt x="42" y="959"/>
                    <a:pt x="55" y="959"/>
                  </a:cubicBezTo>
                  <a:cubicBezTo>
                    <a:pt x="67" y="959"/>
                    <a:pt x="84" y="951"/>
                    <a:pt x="101" y="934"/>
                  </a:cubicBezTo>
                  <a:lnTo>
                    <a:pt x="534" y="1902"/>
                  </a:lnTo>
                  <a:lnTo>
                    <a:pt x="368" y="2369"/>
                  </a:lnTo>
                  <a:lnTo>
                    <a:pt x="134" y="2502"/>
                  </a:lnTo>
                  <a:cubicBezTo>
                    <a:pt x="101" y="2536"/>
                    <a:pt x="67" y="2569"/>
                    <a:pt x="34" y="2636"/>
                  </a:cubicBezTo>
                  <a:cubicBezTo>
                    <a:pt x="1" y="2669"/>
                    <a:pt x="1" y="2736"/>
                    <a:pt x="1" y="2769"/>
                  </a:cubicBezTo>
                  <a:cubicBezTo>
                    <a:pt x="1" y="2802"/>
                    <a:pt x="1" y="2869"/>
                    <a:pt x="34" y="2869"/>
                  </a:cubicBezTo>
                  <a:cubicBezTo>
                    <a:pt x="51" y="2886"/>
                    <a:pt x="67" y="2894"/>
                    <a:pt x="84" y="2894"/>
                  </a:cubicBezTo>
                  <a:cubicBezTo>
                    <a:pt x="101" y="2894"/>
                    <a:pt x="117" y="2886"/>
                    <a:pt x="134" y="2869"/>
                  </a:cubicBezTo>
                  <a:lnTo>
                    <a:pt x="634" y="2569"/>
                  </a:lnTo>
                  <a:cubicBezTo>
                    <a:pt x="701" y="2536"/>
                    <a:pt x="735" y="2502"/>
                    <a:pt x="768" y="2469"/>
                  </a:cubicBezTo>
                  <a:cubicBezTo>
                    <a:pt x="768" y="2402"/>
                    <a:pt x="801" y="2369"/>
                    <a:pt x="801" y="2302"/>
                  </a:cubicBezTo>
                  <a:cubicBezTo>
                    <a:pt x="801" y="2235"/>
                    <a:pt x="768" y="2202"/>
                    <a:pt x="735" y="2202"/>
                  </a:cubicBezTo>
                  <a:cubicBezTo>
                    <a:pt x="735" y="2202"/>
                    <a:pt x="701" y="2202"/>
                    <a:pt x="634" y="2235"/>
                  </a:cubicBezTo>
                  <a:lnTo>
                    <a:pt x="1135" y="367"/>
                  </a:lnTo>
                  <a:cubicBezTo>
                    <a:pt x="1202" y="334"/>
                    <a:pt x="1202" y="301"/>
                    <a:pt x="1235" y="267"/>
                  </a:cubicBezTo>
                  <a:cubicBezTo>
                    <a:pt x="1268" y="201"/>
                    <a:pt x="1268" y="167"/>
                    <a:pt x="1268" y="134"/>
                  </a:cubicBezTo>
                  <a:cubicBezTo>
                    <a:pt x="1268" y="67"/>
                    <a:pt x="1268" y="34"/>
                    <a:pt x="1235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9" name="Google Shape;1649;p114"/>
            <p:cNvSpPr/>
            <p:nvPr/>
          </p:nvSpPr>
          <p:spPr>
            <a:xfrm>
              <a:off x="2824700" y="2318775"/>
              <a:ext cx="32525" cy="49850"/>
            </a:xfrm>
            <a:custGeom>
              <a:rect b="b" l="l" r="r" t="t"/>
              <a:pathLst>
                <a:path extrusionOk="0" h="1994" w="1301">
                  <a:moveTo>
                    <a:pt x="133" y="0"/>
                  </a:moveTo>
                  <a:cubicBezTo>
                    <a:pt x="100" y="34"/>
                    <a:pt x="67" y="67"/>
                    <a:pt x="33" y="100"/>
                  </a:cubicBezTo>
                  <a:cubicBezTo>
                    <a:pt x="33" y="167"/>
                    <a:pt x="0" y="200"/>
                    <a:pt x="0" y="267"/>
                  </a:cubicBezTo>
                  <a:cubicBezTo>
                    <a:pt x="0" y="300"/>
                    <a:pt x="0" y="300"/>
                    <a:pt x="33" y="334"/>
                  </a:cubicBezTo>
                  <a:cubicBezTo>
                    <a:pt x="33" y="367"/>
                    <a:pt x="67" y="367"/>
                    <a:pt x="100" y="401"/>
                  </a:cubicBezTo>
                  <a:lnTo>
                    <a:pt x="834" y="601"/>
                  </a:lnTo>
                  <a:lnTo>
                    <a:pt x="100" y="1635"/>
                  </a:lnTo>
                  <a:cubicBezTo>
                    <a:pt x="67" y="1668"/>
                    <a:pt x="33" y="1735"/>
                    <a:pt x="33" y="1768"/>
                  </a:cubicBezTo>
                  <a:cubicBezTo>
                    <a:pt x="0" y="1802"/>
                    <a:pt x="0" y="1835"/>
                    <a:pt x="0" y="1868"/>
                  </a:cubicBezTo>
                  <a:cubicBezTo>
                    <a:pt x="0" y="1902"/>
                    <a:pt x="0" y="1935"/>
                    <a:pt x="33" y="1968"/>
                  </a:cubicBezTo>
                  <a:cubicBezTo>
                    <a:pt x="50" y="1985"/>
                    <a:pt x="67" y="1993"/>
                    <a:pt x="83" y="1993"/>
                  </a:cubicBezTo>
                  <a:cubicBezTo>
                    <a:pt x="100" y="1993"/>
                    <a:pt x="117" y="1985"/>
                    <a:pt x="133" y="1968"/>
                  </a:cubicBezTo>
                  <a:cubicBezTo>
                    <a:pt x="167" y="1968"/>
                    <a:pt x="200" y="1935"/>
                    <a:pt x="200" y="1868"/>
                  </a:cubicBezTo>
                  <a:lnTo>
                    <a:pt x="1301" y="300"/>
                  </a:lnTo>
                  <a:lnTo>
                    <a:pt x="200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0" name="Google Shape;1650;p114"/>
            <p:cNvSpPr/>
            <p:nvPr/>
          </p:nvSpPr>
          <p:spPr>
            <a:xfrm>
              <a:off x="1857325" y="2966100"/>
              <a:ext cx="32550" cy="49850"/>
            </a:xfrm>
            <a:custGeom>
              <a:rect b="b" l="l" r="r" t="t"/>
              <a:pathLst>
                <a:path extrusionOk="0" h="1994" w="1302">
                  <a:moveTo>
                    <a:pt x="1247" y="1"/>
                  </a:moveTo>
                  <a:cubicBezTo>
                    <a:pt x="1235" y="1"/>
                    <a:pt x="1218" y="9"/>
                    <a:pt x="1202" y="26"/>
                  </a:cubicBezTo>
                  <a:cubicBezTo>
                    <a:pt x="1168" y="59"/>
                    <a:pt x="1135" y="93"/>
                    <a:pt x="1102" y="126"/>
                  </a:cubicBezTo>
                  <a:lnTo>
                    <a:pt x="1" y="1694"/>
                  </a:lnTo>
                  <a:lnTo>
                    <a:pt x="1102" y="1994"/>
                  </a:lnTo>
                  <a:lnTo>
                    <a:pt x="1202" y="1994"/>
                  </a:lnTo>
                  <a:cubicBezTo>
                    <a:pt x="1235" y="1961"/>
                    <a:pt x="1268" y="1927"/>
                    <a:pt x="1268" y="1894"/>
                  </a:cubicBezTo>
                  <a:cubicBezTo>
                    <a:pt x="1302" y="1827"/>
                    <a:pt x="1302" y="1794"/>
                    <a:pt x="1302" y="1727"/>
                  </a:cubicBezTo>
                  <a:cubicBezTo>
                    <a:pt x="1302" y="1694"/>
                    <a:pt x="1302" y="1694"/>
                    <a:pt x="1302" y="1660"/>
                  </a:cubicBezTo>
                  <a:cubicBezTo>
                    <a:pt x="1268" y="1627"/>
                    <a:pt x="1235" y="1627"/>
                    <a:pt x="1235" y="1627"/>
                  </a:cubicBezTo>
                  <a:lnTo>
                    <a:pt x="501" y="1427"/>
                  </a:lnTo>
                  <a:lnTo>
                    <a:pt x="1235" y="359"/>
                  </a:lnTo>
                  <a:cubicBezTo>
                    <a:pt x="1235" y="326"/>
                    <a:pt x="1268" y="293"/>
                    <a:pt x="1302" y="226"/>
                  </a:cubicBezTo>
                  <a:cubicBezTo>
                    <a:pt x="1302" y="193"/>
                    <a:pt x="1302" y="159"/>
                    <a:pt x="1302" y="126"/>
                  </a:cubicBezTo>
                  <a:cubicBezTo>
                    <a:pt x="1302" y="93"/>
                    <a:pt x="1302" y="59"/>
                    <a:pt x="1268" y="26"/>
                  </a:cubicBezTo>
                  <a:cubicBezTo>
                    <a:pt x="1268" y="9"/>
                    <a:pt x="1260" y="1"/>
                    <a:pt x="1247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1" name="Google Shape;1651;p114"/>
            <p:cNvSpPr/>
            <p:nvPr/>
          </p:nvSpPr>
          <p:spPr>
            <a:xfrm>
              <a:off x="1897350" y="2935250"/>
              <a:ext cx="25050" cy="83200"/>
            </a:xfrm>
            <a:custGeom>
              <a:rect b="b" l="l" r="r" t="t"/>
              <a:pathLst>
                <a:path extrusionOk="0" h="3328" w="1002">
                  <a:moveTo>
                    <a:pt x="922" y="1"/>
                  </a:moveTo>
                  <a:cubicBezTo>
                    <a:pt x="910" y="1"/>
                    <a:pt x="902" y="9"/>
                    <a:pt x="902" y="26"/>
                  </a:cubicBezTo>
                  <a:cubicBezTo>
                    <a:pt x="868" y="59"/>
                    <a:pt x="835" y="59"/>
                    <a:pt x="801" y="92"/>
                  </a:cubicBezTo>
                  <a:cubicBezTo>
                    <a:pt x="801" y="159"/>
                    <a:pt x="768" y="192"/>
                    <a:pt x="768" y="259"/>
                  </a:cubicBezTo>
                  <a:lnTo>
                    <a:pt x="34" y="3094"/>
                  </a:lnTo>
                  <a:cubicBezTo>
                    <a:pt x="34" y="3128"/>
                    <a:pt x="1" y="3161"/>
                    <a:pt x="1" y="3228"/>
                  </a:cubicBezTo>
                  <a:cubicBezTo>
                    <a:pt x="1" y="3261"/>
                    <a:pt x="34" y="3295"/>
                    <a:pt x="34" y="3328"/>
                  </a:cubicBezTo>
                  <a:lnTo>
                    <a:pt x="134" y="3328"/>
                  </a:lnTo>
                  <a:cubicBezTo>
                    <a:pt x="168" y="3295"/>
                    <a:pt x="168" y="3295"/>
                    <a:pt x="201" y="3261"/>
                  </a:cubicBezTo>
                  <a:cubicBezTo>
                    <a:pt x="201" y="3195"/>
                    <a:pt x="234" y="3161"/>
                    <a:pt x="234" y="3094"/>
                  </a:cubicBezTo>
                  <a:lnTo>
                    <a:pt x="968" y="259"/>
                  </a:lnTo>
                  <a:cubicBezTo>
                    <a:pt x="1002" y="226"/>
                    <a:pt x="1002" y="159"/>
                    <a:pt x="1002" y="126"/>
                  </a:cubicBezTo>
                  <a:cubicBezTo>
                    <a:pt x="1002" y="92"/>
                    <a:pt x="1002" y="59"/>
                    <a:pt x="968" y="26"/>
                  </a:cubicBezTo>
                  <a:cubicBezTo>
                    <a:pt x="952" y="9"/>
                    <a:pt x="935" y="1"/>
                    <a:pt x="922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2" name="Google Shape;1652;p114"/>
            <p:cNvSpPr/>
            <p:nvPr/>
          </p:nvSpPr>
          <p:spPr>
            <a:xfrm>
              <a:off x="1928225" y="2937550"/>
              <a:ext cx="31700" cy="50050"/>
            </a:xfrm>
            <a:custGeom>
              <a:rect b="b" l="l" r="r" t="t"/>
              <a:pathLst>
                <a:path extrusionOk="0" h="2002" w="1268">
                  <a:moveTo>
                    <a:pt x="1134" y="0"/>
                  </a:moveTo>
                  <a:lnTo>
                    <a:pt x="834" y="200"/>
                  </a:lnTo>
                  <a:cubicBezTo>
                    <a:pt x="801" y="200"/>
                    <a:pt x="734" y="234"/>
                    <a:pt x="734" y="301"/>
                  </a:cubicBezTo>
                  <a:cubicBezTo>
                    <a:pt x="701" y="334"/>
                    <a:pt x="701" y="401"/>
                    <a:pt x="701" y="434"/>
                  </a:cubicBezTo>
                  <a:cubicBezTo>
                    <a:pt x="667" y="467"/>
                    <a:pt x="701" y="534"/>
                    <a:pt x="734" y="567"/>
                  </a:cubicBezTo>
                  <a:cubicBezTo>
                    <a:pt x="734" y="567"/>
                    <a:pt x="767" y="567"/>
                    <a:pt x="834" y="534"/>
                  </a:cubicBezTo>
                  <a:lnTo>
                    <a:pt x="934" y="501"/>
                  </a:lnTo>
                  <a:lnTo>
                    <a:pt x="934" y="1201"/>
                  </a:lnTo>
                  <a:cubicBezTo>
                    <a:pt x="867" y="1301"/>
                    <a:pt x="801" y="1368"/>
                    <a:pt x="734" y="1468"/>
                  </a:cubicBezTo>
                  <a:cubicBezTo>
                    <a:pt x="667" y="1501"/>
                    <a:pt x="634" y="1568"/>
                    <a:pt x="567" y="1601"/>
                  </a:cubicBezTo>
                  <a:lnTo>
                    <a:pt x="467" y="1601"/>
                  </a:lnTo>
                  <a:cubicBezTo>
                    <a:pt x="434" y="1535"/>
                    <a:pt x="434" y="1501"/>
                    <a:pt x="434" y="1435"/>
                  </a:cubicBezTo>
                  <a:lnTo>
                    <a:pt x="434" y="401"/>
                  </a:lnTo>
                  <a:lnTo>
                    <a:pt x="167" y="567"/>
                  </a:lnTo>
                  <a:cubicBezTo>
                    <a:pt x="134" y="567"/>
                    <a:pt x="67" y="634"/>
                    <a:pt x="67" y="667"/>
                  </a:cubicBezTo>
                  <a:cubicBezTo>
                    <a:pt x="33" y="701"/>
                    <a:pt x="33" y="768"/>
                    <a:pt x="33" y="834"/>
                  </a:cubicBezTo>
                  <a:cubicBezTo>
                    <a:pt x="0" y="868"/>
                    <a:pt x="33" y="901"/>
                    <a:pt x="67" y="934"/>
                  </a:cubicBezTo>
                  <a:cubicBezTo>
                    <a:pt x="67" y="951"/>
                    <a:pt x="75" y="959"/>
                    <a:pt x="92" y="959"/>
                  </a:cubicBezTo>
                  <a:cubicBezTo>
                    <a:pt x="108" y="959"/>
                    <a:pt x="134" y="951"/>
                    <a:pt x="167" y="934"/>
                  </a:cubicBezTo>
                  <a:lnTo>
                    <a:pt x="200" y="901"/>
                  </a:lnTo>
                  <a:lnTo>
                    <a:pt x="200" y="1635"/>
                  </a:lnTo>
                  <a:cubicBezTo>
                    <a:pt x="200" y="1735"/>
                    <a:pt x="200" y="1802"/>
                    <a:pt x="234" y="1868"/>
                  </a:cubicBezTo>
                  <a:cubicBezTo>
                    <a:pt x="267" y="1935"/>
                    <a:pt x="300" y="1968"/>
                    <a:pt x="367" y="2002"/>
                  </a:cubicBezTo>
                  <a:cubicBezTo>
                    <a:pt x="434" y="2002"/>
                    <a:pt x="500" y="1968"/>
                    <a:pt x="567" y="1935"/>
                  </a:cubicBezTo>
                  <a:cubicBezTo>
                    <a:pt x="634" y="1902"/>
                    <a:pt x="667" y="1868"/>
                    <a:pt x="734" y="1802"/>
                  </a:cubicBezTo>
                  <a:cubicBezTo>
                    <a:pt x="801" y="1735"/>
                    <a:pt x="867" y="1668"/>
                    <a:pt x="934" y="1601"/>
                  </a:cubicBezTo>
                  <a:lnTo>
                    <a:pt x="934" y="1702"/>
                  </a:lnTo>
                  <a:lnTo>
                    <a:pt x="1134" y="1568"/>
                  </a:lnTo>
                  <a:cubicBezTo>
                    <a:pt x="1168" y="1535"/>
                    <a:pt x="1201" y="1501"/>
                    <a:pt x="1234" y="1435"/>
                  </a:cubicBezTo>
                  <a:cubicBezTo>
                    <a:pt x="1268" y="1401"/>
                    <a:pt x="1268" y="1335"/>
                    <a:pt x="1268" y="1301"/>
                  </a:cubicBezTo>
                  <a:cubicBezTo>
                    <a:pt x="1268" y="1268"/>
                    <a:pt x="1268" y="1235"/>
                    <a:pt x="1234" y="1201"/>
                  </a:cubicBezTo>
                  <a:cubicBezTo>
                    <a:pt x="1218" y="1184"/>
                    <a:pt x="1201" y="1176"/>
                    <a:pt x="1184" y="1176"/>
                  </a:cubicBezTo>
                  <a:cubicBezTo>
                    <a:pt x="1168" y="1176"/>
                    <a:pt x="1151" y="1184"/>
                    <a:pt x="1134" y="1201"/>
                  </a:cubicBezTo>
                  <a:lnTo>
                    <a:pt x="1134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3" name="Google Shape;1653;p114"/>
            <p:cNvSpPr/>
            <p:nvPr/>
          </p:nvSpPr>
          <p:spPr>
            <a:xfrm>
              <a:off x="1964900" y="2917750"/>
              <a:ext cx="30050" cy="53800"/>
            </a:xfrm>
            <a:custGeom>
              <a:rect b="b" l="l" r="r" t="t"/>
              <a:pathLst>
                <a:path extrusionOk="0" h="2152" w="1202">
                  <a:moveTo>
                    <a:pt x="1002" y="0"/>
                  </a:moveTo>
                  <a:cubicBezTo>
                    <a:pt x="968" y="0"/>
                    <a:pt x="935" y="8"/>
                    <a:pt x="901" y="25"/>
                  </a:cubicBezTo>
                  <a:cubicBezTo>
                    <a:pt x="835" y="58"/>
                    <a:pt x="801" y="125"/>
                    <a:pt x="735" y="159"/>
                  </a:cubicBezTo>
                  <a:cubicBezTo>
                    <a:pt x="668" y="292"/>
                    <a:pt x="601" y="392"/>
                    <a:pt x="535" y="492"/>
                  </a:cubicBezTo>
                  <a:lnTo>
                    <a:pt x="535" y="292"/>
                  </a:lnTo>
                  <a:lnTo>
                    <a:pt x="201" y="525"/>
                  </a:lnTo>
                  <a:cubicBezTo>
                    <a:pt x="168" y="559"/>
                    <a:pt x="134" y="592"/>
                    <a:pt x="101" y="659"/>
                  </a:cubicBezTo>
                  <a:cubicBezTo>
                    <a:pt x="68" y="692"/>
                    <a:pt x="68" y="726"/>
                    <a:pt x="68" y="792"/>
                  </a:cubicBezTo>
                  <a:cubicBezTo>
                    <a:pt x="68" y="826"/>
                    <a:pt x="68" y="859"/>
                    <a:pt x="101" y="892"/>
                  </a:cubicBezTo>
                  <a:cubicBezTo>
                    <a:pt x="118" y="909"/>
                    <a:pt x="134" y="917"/>
                    <a:pt x="151" y="917"/>
                  </a:cubicBezTo>
                  <a:cubicBezTo>
                    <a:pt x="168" y="917"/>
                    <a:pt x="184" y="909"/>
                    <a:pt x="201" y="892"/>
                  </a:cubicBezTo>
                  <a:lnTo>
                    <a:pt x="301" y="826"/>
                  </a:lnTo>
                  <a:lnTo>
                    <a:pt x="301" y="1660"/>
                  </a:lnTo>
                  <a:lnTo>
                    <a:pt x="168" y="1760"/>
                  </a:lnTo>
                  <a:cubicBezTo>
                    <a:pt x="101" y="1760"/>
                    <a:pt x="68" y="1826"/>
                    <a:pt x="34" y="1860"/>
                  </a:cubicBezTo>
                  <a:cubicBezTo>
                    <a:pt x="1" y="1893"/>
                    <a:pt x="1" y="1960"/>
                    <a:pt x="1" y="1993"/>
                  </a:cubicBezTo>
                  <a:cubicBezTo>
                    <a:pt x="1" y="2060"/>
                    <a:pt x="1" y="2093"/>
                    <a:pt x="34" y="2127"/>
                  </a:cubicBezTo>
                  <a:cubicBezTo>
                    <a:pt x="51" y="2143"/>
                    <a:pt x="68" y="2152"/>
                    <a:pt x="88" y="2152"/>
                  </a:cubicBezTo>
                  <a:cubicBezTo>
                    <a:pt x="109" y="2152"/>
                    <a:pt x="134" y="2143"/>
                    <a:pt x="168" y="2127"/>
                  </a:cubicBezTo>
                  <a:lnTo>
                    <a:pt x="835" y="1693"/>
                  </a:lnTo>
                  <a:cubicBezTo>
                    <a:pt x="901" y="1660"/>
                    <a:pt x="935" y="1626"/>
                    <a:pt x="968" y="1593"/>
                  </a:cubicBezTo>
                  <a:cubicBezTo>
                    <a:pt x="968" y="1526"/>
                    <a:pt x="1002" y="1493"/>
                    <a:pt x="1002" y="1426"/>
                  </a:cubicBezTo>
                  <a:cubicBezTo>
                    <a:pt x="1002" y="1393"/>
                    <a:pt x="968" y="1359"/>
                    <a:pt x="968" y="1326"/>
                  </a:cubicBezTo>
                  <a:cubicBezTo>
                    <a:pt x="951" y="1309"/>
                    <a:pt x="935" y="1301"/>
                    <a:pt x="914" y="1301"/>
                  </a:cubicBezTo>
                  <a:cubicBezTo>
                    <a:pt x="893" y="1301"/>
                    <a:pt x="868" y="1309"/>
                    <a:pt x="835" y="1326"/>
                  </a:cubicBezTo>
                  <a:lnTo>
                    <a:pt x="535" y="1526"/>
                  </a:lnTo>
                  <a:lnTo>
                    <a:pt x="535" y="992"/>
                  </a:lnTo>
                  <a:cubicBezTo>
                    <a:pt x="601" y="859"/>
                    <a:pt x="668" y="726"/>
                    <a:pt x="768" y="592"/>
                  </a:cubicBezTo>
                  <a:cubicBezTo>
                    <a:pt x="801" y="492"/>
                    <a:pt x="835" y="459"/>
                    <a:pt x="901" y="392"/>
                  </a:cubicBezTo>
                  <a:lnTo>
                    <a:pt x="968" y="392"/>
                  </a:lnTo>
                  <a:cubicBezTo>
                    <a:pt x="985" y="409"/>
                    <a:pt x="1002" y="417"/>
                    <a:pt x="1018" y="417"/>
                  </a:cubicBezTo>
                  <a:cubicBezTo>
                    <a:pt x="1035" y="417"/>
                    <a:pt x="1052" y="409"/>
                    <a:pt x="1068" y="392"/>
                  </a:cubicBezTo>
                  <a:cubicBezTo>
                    <a:pt x="1102" y="392"/>
                    <a:pt x="1135" y="359"/>
                    <a:pt x="1135" y="292"/>
                  </a:cubicBezTo>
                  <a:cubicBezTo>
                    <a:pt x="1168" y="259"/>
                    <a:pt x="1168" y="225"/>
                    <a:pt x="1168" y="159"/>
                  </a:cubicBezTo>
                  <a:cubicBezTo>
                    <a:pt x="1202" y="92"/>
                    <a:pt x="1168" y="58"/>
                    <a:pt x="1102" y="25"/>
                  </a:cubicBezTo>
                  <a:cubicBezTo>
                    <a:pt x="1068" y="8"/>
                    <a:pt x="1035" y="0"/>
                    <a:pt x="1002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4" name="Google Shape;1654;p114"/>
            <p:cNvSpPr/>
            <p:nvPr/>
          </p:nvSpPr>
          <p:spPr>
            <a:xfrm>
              <a:off x="1999925" y="2885850"/>
              <a:ext cx="27550" cy="63400"/>
            </a:xfrm>
            <a:custGeom>
              <a:rect b="b" l="l" r="r" t="t"/>
              <a:pathLst>
                <a:path extrusionOk="0" h="2536" w="1102">
                  <a:moveTo>
                    <a:pt x="668" y="0"/>
                  </a:moveTo>
                  <a:lnTo>
                    <a:pt x="268" y="234"/>
                  </a:lnTo>
                  <a:cubicBezTo>
                    <a:pt x="201" y="267"/>
                    <a:pt x="168" y="300"/>
                    <a:pt x="134" y="334"/>
                  </a:cubicBezTo>
                  <a:cubicBezTo>
                    <a:pt x="101" y="400"/>
                    <a:pt x="101" y="434"/>
                    <a:pt x="101" y="501"/>
                  </a:cubicBezTo>
                  <a:cubicBezTo>
                    <a:pt x="101" y="534"/>
                    <a:pt x="101" y="567"/>
                    <a:pt x="134" y="601"/>
                  </a:cubicBezTo>
                  <a:cubicBezTo>
                    <a:pt x="151" y="617"/>
                    <a:pt x="168" y="626"/>
                    <a:pt x="188" y="626"/>
                  </a:cubicBezTo>
                  <a:cubicBezTo>
                    <a:pt x="209" y="626"/>
                    <a:pt x="234" y="617"/>
                    <a:pt x="268" y="601"/>
                  </a:cubicBezTo>
                  <a:lnTo>
                    <a:pt x="434" y="501"/>
                  </a:lnTo>
                  <a:lnTo>
                    <a:pt x="434" y="2002"/>
                  </a:lnTo>
                  <a:lnTo>
                    <a:pt x="168" y="2168"/>
                  </a:lnTo>
                  <a:cubicBezTo>
                    <a:pt x="101" y="2168"/>
                    <a:pt x="68" y="2235"/>
                    <a:pt x="34" y="2268"/>
                  </a:cubicBezTo>
                  <a:cubicBezTo>
                    <a:pt x="34" y="2302"/>
                    <a:pt x="1" y="2369"/>
                    <a:pt x="1" y="2402"/>
                  </a:cubicBezTo>
                  <a:cubicBezTo>
                    <a:pt x="1" y="2469"/>
                    <a:pt x="1" y="2502"/>
                    <a:pt x="34" y="2535"/>
                  </a:cubicBezTo>
                  <a:cubicBezTo>
                    <a:pt x="68" y="2535"/>
                    <a:pt x="101" y="2535"/>
                    <a:pt x="168" y="2502"/>
                  </a:cubicBezTo>
                  <a:lnTo>
                    <a:pt x="935" y="2035"/>
                  </a:lnTo>
                  <a:cubicBezTo>
                    <a:pt x="968" y="2035"/>
                    <a:pt x="1035" y="2002"/>
                    <a:pt x="1035" y="1935"/>
                  </a:cubicBezTo>
                  <a:cubicBezTo>
                    <a:pt x="1068" y="1902"/>
                    <a:pt x="1068" y="1835"/>
                    <a:pt x="1068" y="1801"/>
                  </a:cubicBezTo>
                  <a:cubicBezTo>
                    <a:pt x="1102" y="1768"/>
                    <a:pt x="1068" y="1701"/>
                    <a:pt x="1035" y="1668"/>
                  </a:cubicBezTo>
                  <a:cubicBezTo>
                    <a:pt x="1035" y="1668"/>
                    <a:pt x="1002" y="1668"/>
                    <a:pt x="935" y="1701"/>
                  </a:cubicBezTo>
                  <a:lnTo>
                    <a:pt x="668" y="1868"/>
                  </a:lnTo>
                  <a:lnTo>
                    <a:pt x="668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5" name="Google Shape;1655;p114"/>
            <p:cNvSpPr/>
            <p:nvPr/>
          </p:nvSpPr>
          <p:spPr>
            <a:xfrm>
              <a:off x="2033300" y="2880200"/>
              <a:ext cx="33375" cy="50500"/>
            </a:xfrm>
            <a:custGeom>
              <a:rect b="b" l="l" r="r" t="t"/>
              <a:pathLst>
                <a:path extrusionOk="0" h="2020" w="1335">
                  <a:moveTo>
                    <a:pt x="184" y="1"/>
                  </a:moveTo>
                  <a:cubicBezTo>
                    <a:pt x="167" y="1"/>
                    <a:pt x="150" y="9"/>
                    <a:pt x="134" y="26"/>
                  </a:cubicBezTo>
                  <a:cubicBezTo>
                    <a:pt x="100" y="26"/>
                    <a:pt x="67" y="59"/>
                    <a:pt x="67" y="126"/>
                  </a:cubicBezTo>
                  <a:cubicBezTo>
                    <a:pt x="33" y="159"/>
                    <a:pt x="33" y="193"/>
                    <a:pt x="33" y="260"/>
                  </a:cubicBezTo>
                  <a:cubicBezTo>
                    <a:pt x="0" y="293"/>
                    <a:pt x="0" y="326"/>
                    <a:pt x="33" y="326"/>
                  </a:cubicBezTo>
                  <a:cubicBezTo>
                    <a:pt x="33" y="360"/>
                    <a:pt x="67" y="393"/>
                    <a:pt x="100" y="393"/>
                  </a:cubicBezTo>
                  <a:lnTo>
                    <a:pt x="834" y="593"/>
                  </a:lnTo>
                  <a:lnTo>
                    <a:pt x="67" y="1661"/>
                  </a:lnTo>
                  <a:cubicBezTo>
                    <a:pt x="33" y="1694"/>
                    <a:pt x="33" y="1727"/>
                    <a:pt x="0" y="1794"/>
                  </a:cubicBezTo>
                  <a:cubicBezTo>
                    <a:pt x="0" y="1827"/>
                    <a:pt x="0" y="1861"/>
                    <a:pt x="0" y="1894"/>
                  </a:cubicBezTo>
                  <a:cubicBezTo>
                    <a:pt x="0" y="1927"/>
                    <a:pt x="0" y="1961"/>
                    <a:pt x="33" y="1994"/>
                  </a:cubicBezTo>
                  <a:cubicBezTo>
                    <a:pt x="50" y="2011"/>
                    <a:pt x="67" y="2019"/>
                    <a:pt x="83" y="2019"/>
                  </a:cubicBezTo>
                  <a:cubicBezTo>
                    <a:pt x="100" y="2019"/>
                    <a:pt x="117" y="2011"/>
                    <a:pt x="134" y="1994"/>
                  </a:cubicBezTo>
                  <a:cubicBezTo>
                    <a:pt x="167" y="1961"/>
                    <a:pt x="167" y="1927"/>
                    <a:pt x="200" y="1894"/>
                  </a:cubicBezTo>
                  <a:lnTo>
                    <a:pt x="1334" y="326"/>
                  </a:lnTo>
                  <a:lnTo>
                    <a:pt x="234" y="26"/>
                  </a:lnTo>
                  <a:cubicBezTo>
                    <a:pt x="217" y="9"/>
                    <a:pt x="200" y="1"/>
                    <a:pt x="184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6" name="Google Shape;1656;p114"/>
            <p:cNvSpPr/>
            <p:nvPr/>
          </p:nvSpPr>
          <p:spPr>
            <a:xfrm>
              <a:off x="1687200" y="3168750"/>
              <a:ext cx="32550" cy="49850"/>
            </a:xfrm>
            <a:custGeom>
              <a:rect b="b" l="l" r="r" t="t"/>
              <a:pathLst>
                <a:path extrusionOk="0" h="1994" w="1302">
                  <a:moveTo>
                    <a:pt x="1223" y="1"/>
                  </a:moveTo>
                  <a:cubicBezTo>
                    <a:pt x="1210" y="1"/>
                    <a:pt x="1202" y="9"/>
                    <a:pt x="1202" y="26"/>
                  </a:cubicBezTo>
                  <a:cubicBezTo>
                    <a:pt x="1168" y="26"/>
                    <a:pt x="1135" y="59"/>
                    <a:pt x="1102" y="126"/>
                  </a:cubicBezTo>
                  <a:lnTo>
                    <a:pt x="1" y="1693"/>
                  </a:lnTo>
                  <a:lnTo>
                    <a:pt x="1102" y="1994"/>
                  </a:lnTo>
                  <a:lnTo>
                    <a:pt x="1202" y="1994"/>
                  </a:lnTo>
                  <a:cubicBezTo>
                    <a:pt x="1235" y="1960"/>
                    <a:pt x="1268" y="1927"/>
                    <a:pt x="1268" y="1894"/>
                  </a:cubicBezTo>
                  <a:cubicBezTo>
                    <a:pt x="1302" y="1827"/>
                    <a:pt x="1302" y="1794"/>
                    <a:pt x="1302" y="1727"/>
                  </a:cubicBezTo>
                  <a:cubicBezTo>
                    <a:pt x="1302" y="1727"/>
                    <a:pt x="1302" y="1693"/>
                    <a:pt x="1302" y="1660"/>
                  </a:cubicBezTo>
                  <a:cubicBezTo>
                    <a:pt x="1302" y="1627"/>
                    <a:pt x="1268" y="1627"/>
                    <a:pt x="1235" y="1627"/>
                  </a:cubicBezTo>
                  <a:lnTo>
                    <a:pt x="501" y="1427"/>
                  </a:lnTo>
                  <a:lnTo>
                    <a:pt x="1235" y="359"/>
                  </a:lnTo>
                  <a:cubicBezTo>
                    <a:pt x="1268" y="326"/>
                    <a:pt x="1302" y="259"/>
                    <a:pt x="1302" y="226"/>
                  </a:cubicBezTo>
                  <a:cubicBezTo>
                    <a:pt x="1302" y="192"/>
                    <a:pt x="1302" y="159"/>
                    <a:pt x="1302" y="126"/>
                  </a:cubicBezTo>
                  <a:cubicBezTo>
                    <a:pt x="1302" y="92"/>
                    <a:pt x="1302" y="26"/>
                    <a:pt x="1268" y="26"/>
                  </a:cubicBezTo>
                  <a:cubicBezTo>
                    <a:pt x="1252" y="9"/>
                    <a:pt x="1235" y="1"/>
                    <a:pt x="1223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7" name="Google Shape;1657;p114"/>
            <p:cNvSpPr/>
            <p:nvPr/>
          </p:nvSpPr>
          <p:spPr>
            <a:xfrm>
              <a:off x="1727250" y="3138525"/>
              <a:ext cx="25025" cy="83200"/>
            </a:xfrm>
            <a:custGeom>
              <a:rect b="b" l="l" r="r" t="t"/>
              <a:pathLst>
                <a:path extrusionOk="0" h="3328" w="1001">
                  <a:moveTo>
                    <a:pt x="901" y="0"/>
                  </a:moveTo>
                  <a:cubicBezTo>
                    <a:pt x="867" y="34"/>
                    <a:pt x="834" y="67"/>
                    <a:pt x="834" y="100"/>
                  </a:cubicBezTo>
                  <a:cubicBezTo>
                    <a:pt x="801" y="134"/>
                    <a:pt x="801" y="201"/>
                    <a:pt x="767" y="234"/>
                  </a:cubicBezTo>
                  <a:lnTo>
                    <a:pt x="33" y="3069"/>
                  </a:lnTo>
                  <a:cubicBezTo>
                    <a:pt x="33" y="3103"/>
                    <a:pt x="33" y="3169"/>
                    <a:pt x="33" y="3203"/>
                  </a:cubicBezTo>
                  <a:cubicBezTo>
                    <a:pt x="0" y="3236"/>
                    <a:pt x="33" y="3269"/>
                    <a:pt x="67" y="3303"/>
                  </a:cubicBezTo>
                  <a:cubicBezTo>
                    <a:pt x="67" y="3319"/>
                    <a:pt x="75" y="3328"/>
                    <a:pt x="88" y="3328"/>
                  </a:cubicBezTo>
                  <a:cubicBezTo>
                    <a:pt x="100" y="3328"/>
                    <a:pt x="117" y="3319"/>
                    <a:pt x="133" y="3303"/>
                  </a:cubicBezTo>
                  <a:cubicBezTo>
                    <a:pt x="167" y="3303"/>
                    <a:pt x="200" y="3269"/>
                    <a:pt x="200" y="3236"/>
                  </a:cubicBezTo>
                  <a:cubicBezTo>
                    <a:pt x="234" y="3203"/>
                    <a:pt x="234" y="3136"/>
                    <a:pt x="267" y="3069"/>
                  </a:cubicBezTo>
                  <a:lnTo>
                    <a:pt x="1001" y="234"/>
                  </a:lnTo>
                  <a:cubicBezTo>
                    <a:pt x="1001" y="201"/>
                    <a:pt x="1001" y="167"/>
                    <a:pt x="1001" y="100"/>
                  </a:cubicBezTo>
                  <a:cubicBezTo>
                    <a:pt x="1001" y="67"/>
                    <a:pt x="1001" y="34"/>
                    <a:pt x="967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8" name="Google Shape;1658;p114"/>
            <p:cNvSpPr/>
            <p:nvPr/>
          </p:nvSpPr>
          <p:spPr>
            <a:xfrm>
              <a:off x="1758100" y="3140200"/>
              <a:ext cx="32550" cy="49550"/>
            </a:xfrm>
            <a:custGeom>
              <a:rect b="b" l="l" r="r" t="t"/>
              <a:pathLst>
                <a:path extrusionOk="0" h="1982" w="1302">
                  <a:moveTo>
                    <a:pt x="1134" y="0"/>
                  </a:moveTo>
                  <a:lnTo>
                    <a:pt x="834" y="200"/>
                  </a:lnTo>
                  <a:cubicBezTo>
                    <a:pt x="801" y="200"/>
                    <a:pt x="734" y="267"/>
                    <a:pt x="701" y="300"/>
                  </a:cubicBezTo>
                  <a:cubicBezTo>
                    <a:pt x="701" y="334"/>
                    <a:pt x="701" y="400"/>
                    <a:pt x="667" y="467"/>
                  </a:cubicBezTo>
                  <a:cubicBezTo>
                    <a:pt x="667" y="500"/>
                    <a:pt x="701" y="534"/>
                    <a:pt x="701" y="567"/>
                  </a:cubicBezTo>
                  <a:cubicBezTo>
                    <a:pt x="734" y="567"/>
                    <a:pt x="767" y="567"/>
                    <a:pt x="834" y="534"/>
                  </a:cubicBezTo>
                  <a:lnTo>
                    <a:pt x="901" y="500"/>
                  </a:lnTo>
                  <a:lnTo>
                    <a:pt x="901" y="1201"/>
                  </a:lnTo>
                  <a:cubicBezTo>
                    <a:pt x="868" y="1301"/>
                    <a:pt x="801" y="1368"/>
                    <a:pt x="734" y="1468"/>
                  </a:cubicBezTo>
                  <a:cubicBezTo>
                    <a:pt x="667" y="1535"/>
                    <a:pt x="634" y="1568"/>
                    <a:pt x="567" y="1601"/>
                  </a:cubicBezTo>
                  <a:lnTo>
                    <a:pt x="467" y="1601"/>
                  </a:lnTo>
                  <a:cubicBezTo>
                    <a:pt x="434" y="1535"/>
                    <a:pt x="434" y="1501"/>
                    <a:pt x="434" y="1468"/>
                  </a:cubicBezTo>
                  <a:lnTo>
                    <a:pt x="434" y="400"/>
                  </a:lnTo>
                  <a:lnTo>
                    <a:pt x="167" y="567"/>
                  </a:lnTo>
                  <a:cubicBezTo>
                    <a:pt x="134" y="601"/>
                    <a:pt x="67" y="634"/>
                    <a:pt x="34" y="701"/>
                  </a:cubicBezTo>
                  <a:cubicBezTo>
                    <a:pt x="34" y="734"/>
                    <a:pt x="34" y="767"/>
                    <a:pt x="0" y="834"/>
                  </a:cubicBezTo>
                  <a:cubicBezTo>
                    <a:pt x="0" y="867"/>
                    <a:pt x="34" y="901"/>
                    <a:pt x="34" y="934"/>
                  </a:cubicBezTo>
                  <a:cubicBezTo>
                    <a:pt x="43" y="944"/>
                    <a:pt x="53" y="948"/>
                    <a:pt x="64" y="948"/>
                  </a:cubicBezTo>
                  <a:cubicBezTo>
                    <a:pt x="89" y="948"/>
                    <a:pt x="120" y="924"/>
                    <a:pt x="167" y="901"/>
                  </a:cubicBezTo>
                  <a:lnTo>
                    <a:pt x="200" y="901"/>
                  </a:lnTo>
                  <a:lnTo>
                    <a:pt x="200" y="1635"/>
                  </a:lnTo>
                  <a:cubicBezTo>
                    <a:pt x="200" y="1701"/>
                    <a:pt x="200" y="1801"/>
                    <a:pt x="234" y="1868"/>
                  </a:cubicBezTo>
                  <a:cubicBezTo>
                    <a:pt x="267" y="1901"/>
                    <a:pt x="300" y="1968"/>
                    <a:pt x="367" y="1968"/>
                  </a:cubicBezTo>
                  <a:cubicBezTo>
                    <a:pt x="387" y="1978"/>
                    <a:pt x="406" y="1982"/>
                    <a:pt x="426" y="1982"/>
                  </a:cubicBezTo>
                  <a:cubicBezTo>
                    <a:pt x="473" y="1982"/>
                    <a:pt x="520" y="1958"/>
                    <a:pt x="567" y="1935"/>
                  </a:cubicBezTo>
                  <a:cubicBezTo>
                    <a:pt x="634" y="1901"/>
                    <a:pt x="667" y="1868"/>
                    <a:pt x="734" y="1801"/>
                  </a:cubicBezTo>
                  <a:cubicBezTo>
                    <a:pt x="801" y="1768"/>
                    <a:pt x="868" y="1668"/>
                    <a:pt x="901" y="1601"/>
                  </a:cubicBezTo>
                  <a:lnTo>
                    <a:pt x="901" y="1668"/>
                  </a:lnTo>
                  <a:lnTo>
                    <a:pt x="1134" y="1568"/>
                  </a:lnTo>
                  <a:cubicBezTo>
                    <a:pt x="1168" y="1535"/>
                    <a:pt x="1234" y="1501"/>
                    <a:pt x="1268" y="1434"/>
                  </a:cubicBezTo>
                  <a:cubicBezTo>
                    <a:pt x="1268" y="1401"/>
                    <a:pt x="1268" y="1334"/>
                    <a:pt x="1268" y="1301"/>
                  </a:cubicBezTo>
                  <a:cubicBezTo>
                    <a:pt x="1301" y="1268"/>
                    <a:pt x="1268" y="1201"/>
                    <a:pt x="1268" y="1201"/>
                  </a:cubicBezTo>
                  <a:cubicBezTo>
                    <a:pt x="1251" y="1184"/>
                    <a:pt x="1234" y="1176"/>
                    <a:pt x="1214" y="1176"/>
                  </a:cubicBezTo>
                  <a:cubicBezTo>
                    <a:pt x="1193" y="1176"/>
                    <a:pt x="1168" y="1184"/>
                    <a:pt x="1134" y="1201"/>
                  </a:cubicBezTo>
                  <a:lnTo>
                    <a:pt x="1134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9" name="Google Shape;1659;p114"/>
            <p:cNvSpPr/>
            <p:nvPr/>
          </p:nvSpPr>
          <p:spPr>
            <a:xfrm>
              <a:off x="1794775" y="3120375"/>
              <a:ext cx="30050" cy="53000"/>
            </a:xfrm>
            <a:custGeom>
              <a:rect b="b" l="l" r="r" t="t"/>
              <a:pathLst>
                <a:path extrusionOk="0" h="2120" w="1202">
                  <a:moveTo>
                    <a:pt x="1018" y="1"/>
                  </a:moveTo>
                  <a:cubicBezTo>
                    <a:pt x="977" y="1"/>
                    <a:pt x="935" y="9"/>
                    <a:pt x="902" y="26"/>
                  </a:cubicBezTo>
                  <a:cubicBezTo>
                    <a:pt x="835" y="59"/>
                    <a:pt x="802" y="126"/>
                    <a:pt x="768" y="159"/>
                  </a:cubicBezTo>
                  <a:cubicBezTo>
                    <a:pt x="668" y="293"/>
                    <a:pt x="601" y="393"/>
                    <a:pt x="535" y="493"/>
                  </a:cubicBezTo>
                  <a:lnTo>
                    <a:pt x="535" y="293"/>
                  </a:lnTo>
                  <a:lnTo>
                    <a:pt x="234" y="526"/>
                  </a:lnTo>
                  <a:cubicBezTo>
                    <a:pt x="168" y="526"/>
                    <a:pt x="134" y="593"/>
                    <a:pt x="101" y="626"/>
                  </a:cubicBezTo>
                  <a:cubicBezTo>
                    <a:pt x="68" y="660"/>
                    <a:pt x="68" y="726"/>
                    <a:pt x="68" y="793"/>
                  </a:cubicBezTo>
                  <a:cubicBezTo>
                    <a:pt x="68" y="826"/>
                    <a:pt x="68" y="860"/>
                    <a:pt x="101" y="893"/>
                  </a:cubicBezTo>
                  <a:cubicBezTo>
                    <a:pt x="134" y="893"/>
                    <a:pt x="168" y="893"/>
                    <a:pt x="234" y="860"/>
                  </a:cubicBezTo>
                  <a:lnTo>
                    <a:pt x="301" y="826"/>
                  </a:lnTo>
                  <a:lnTo>
                    <a:pt x="301" y="1660"/>
                  </a:lnTo>
                  <a:lnTo>
                    <a:pt x="168" y="1727"/>
                  </a:lnTo>
                  <a:cubicBezTo>
                    <a:pt x="134" y="1760"/>
                    <a:pt x="68" y="1794"/>
                    <a:pt x="68" y="1861"/>
                  </a:cubicBezTo>
                  <a:cubicBezTo>
                    <a:pt x="34" y="1894"/>
                    <a:pt x="34" y="1927"/>
                    <a:pt x="34" y="1994"/>
                  </a:cubicBezTo>
                  <a:cubicBezTo>
                    <a:pt x="1" y="2027"/>
                    <a:pt x="34" y="2061"/>
                    <a:pt x="68" y="2094"/>
                  </a:cubicBezTo>
                  <a:cubicBezTo>
                    <a:pt x="68" y="2111"/>
                    <a:pt x="76" y="2119"/>
                    <a:pt x="93" y="2119"/>
                  </a:cubicBezTo>
                  <a:cubicBezTo>
                    <a:pt x="109" y="2119"/>
                    <a:pt x="134" y="2111"/>
                    <a:pt x="168" y="2094"/>
                  </a:cubicBezTo>
                  <a:lnTo>
                    <a:pt x="868" y="1694"/>
                  </a:lnTo>
                  <a:cubicBezTo>
                    <a:pt x="902" y="1660"/>
                    <a:pt x="935" y="1627"/>
                    <a:pt x="968" y="1560"/>
                  </a:cubicBezTo>
                  <a:cubicBezTo>
                    <a:pt x="1002" y="1527"/>
                    <a:pt x="1002" y="1460"/>
                    <a:pt x="1002" y="1427"/>
                  </a:cubicBezTo>
                  <a:cubicBezTo>
                    <a:pt x="1002" y="1394"/>
                    <a:pt x="1002" y="1327"/>
                    <a:pt x="968" y="1327"/>
                  </a:cubicBezTo>
                  <a:cubicBezTo>
                    <a:pt x="952" y="1310"/>
                    <a:pt x="935" y="1302"/>
                    <a:pt x="918" y="1302"/>
                  </a:cubicBezTo>
                  <a:cubicBezTo>
                    <a:pt x="902" y="1302"/>
                    <a:pt x="885" y="1310"/>
                    <a:pt x="868" y="1327"/>
                  </a:cubicBezTo>
                  <a:lnTo>
                    <a:pt x="535" y="1527"/>
                  </a:lnTo>
                  <a:lnTo>
                    <a:pt x="535" y="993"/>
                  </a:lnTo>
                  <a:cubicBezTo>
                    <a:pt x="635" y="826"/>
                    <a:pt x="701" y="660"/>
                    <a:pt x="768" y="593"/>
                  </a:cubicBezTo>
                  <a:cubicBezTo>
                    <a:pt x="802" y="493"/>
                    <a:pt x="835" y="460"/>
                    <a:pt x="902" y="393"/>
                  </a:cubicBezTo>
                  <a:cubicBezTo>
                    <a:pt x="913" y="382"/>
                    <a:pt x="924" y="378"/>
                    <a:pt x="935" y="378"/>
                  </a:cubicBezTo>
                  <a:cubicBezTo>
                    <a:pt x="957" y="378"/>
                    <a:pt x="979" y="393"/>
                    <a:pt x="1002" y="393"/>
                  </a:cubicBezTo>
                  <a:cubicBezTo>
                    <a:pt x="1018" y="409"/>
                    <a:pt x="1035" y="418"/>
                    <a:pt x="1048" y="418"/>
                  </a:cubicBezTo>
                  <a:cubicBezTo>
                    <a:pt x="1060" y="418"/>
                    <a:pt x="1068" y="409"/>
                    <a:pt x="1068" y="393"/>
                  </a:cubicBezTo>
                  <a:cubicBezTo>
                    <a:pt x="1102" y="393"/>
                    <a:pt x="1135" y="359"/>
                    <a:pt x="1168" y="293"/>
                  </a:cubicBezTo>
                  <a:cubicBezTo>
                    <a:pt x="1168" y="259"/>
                    <a:pt x="1202" y="193"/>
                    <a:pt x="1202" y="159"/>
                  </a:cubicBezTo>
                  <a:cubicBezTo>
                    <a:pt x="1202" y="93"/>
                    <a:pt x="1168" y="59"/>
                    <a:pt x="1135" y="26"/>
                  </a:cubicBezTo>
                  <a:cubicBezTo>
                    <a:pt x="1102" y="9"/>
                    <a:pt x="1060" y="1"/>
                    <a:pt x="101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0" name="Google Shape;1660;p114"/>
            <p:cNvSpPr/>
            <p:nvPr/>
          </p:nvSpPr>
          <p:spPr>
            <a:xfrm>
              <a:off x="1830650" y="3088475"/>
              <a:ext cx="26700" cy="64050"/>
            </a:xfrm>
            <a:custGeom>
              <a:rect b="b" l="l" r="r" t="t"/>
              <a:pathLst>
                <a:path extrusionOk="0" h="2562" w="1068">
                  <a:moveTo>
                    <a:pt x="667" y="1"/>
                  </a:moveTo>
                  <a:lnTo>
                    <a:pt x="234" y="234"/>
                  </a:lnTo>
                  <a:cubicBezTo>
                    <a:pt x="200" y="268"/>
                    <a:pt x="134" y="301"/>
                    <a:pt x="134" y="335"/>
                  </a:cubicBezTo>
                  <a:cubicBezTo>
                    <a:pt x="100" y="401"/>
                    <a:pt x="100" y="435"/>
                    <a:pt x="100" y="501"/>
                  </a:cubicBezTo>
                  <a:cubicBezTo>
                    <a:pt x="67" y="535"/>
                    <a:pt x="100" y="568"/>
                    <a:pt x="134" y="601"/>
                  </a:cubicBezTo>
                  <a:cubicBezTo>
                    <a:pt x="134" y="618"/>
                    <a:pt x="150" y="626"/>
                    <a:pt x="171" y="626"/>
                  </a:cubicBezTo>
                  <a:cubicBezTo>
                    <a:pt x="192" y="626"/>
                    <a:pt x="217" y="618"/>
                    <a:pt x="234" y="601"/>
                  </a:cubicBezTo>
                  <a:lnTo>
                    <a:pt x="434" y="501"/>
                  </a:lnTo>
                  <a:lnTo>
                    <a:pt x="434" y="2002"/>
                  </a:lnTo>
                  <a:lnTo>
                    <a:pt x="167" y="2169"/>
                  </a:lnTo>
                  <a:cubicBezTo>
                    <a:pt x="100" y="2203"/>
                    <a:pt x="67" y="2236"/>
                    <a:pt x="34" y="2269"/>
                  </a:cubicBezTo>
                  <a:cubicBezTo>
                    <a:pt x="0" y="2336"/>
                    <a:pt x="0" y="2369"/>
                    <a:pt x="0" y="2436"/>
                  </a:cubicBezTo>
                  <a:cubicBezTo>
                    <a:pt x="0" y="2469"/>
                    <a:pt x="0" y="2503"/>
                    <a:pt x="34" y="2536"/>
                  </a:cubicBezTo>
                  <a:cubicBezTo>
                    <a:pt x="50" y="2553"/>
                    <a:pt x="67" y="2561"/>
                    <a:pt x="88" y="2561"/>
                  </a:cubicBezTo>
                  <a:cubicBezTo>
                    <a:pt x="109" y="2561"/>
                    <a:pt x="134" y="2553"/>
                    <a:pt x="167" y="2536"/>
                  </a:cubicBezTo>
                  <a:lnTo>
                    <a:pt x="934" y="2069"/>
                  </a:lnTo>
                  <a:cubicBezTo>
                    <a:pt x="1001" y="2036"/>
                    <a:pt x="1068" y="1936"/>
                    <a:pt x="1068" y="1836"/>
                  </a:cubicBezTo>
                  <a:cubicBezTo>
                    <a:pt x="1068" y="1769"/>
                    <a:pt x="1068" y="1769"/>
                    <a:pt x="1034" y="1702"/>
                  </a:cubicBezTo>
                  <a:cubicBezTo>
                    <a:pt x="1023" y="1691"/>
                    <a:pt x="1012" y="1687"/>
                    <a:pt x="1001" y="1687"/>
                  </a:cubicBezTo>
                  <a:cubicBezTo>
                    <a:pt x="979" y="1687"/>
                    <a:pt x="957" y="1702"/>
                    <a:pt x="934" y="1702"/>
                  </a:cubicBezTo>
                  <a:lnTo>
                    <a:pt x="667" y="1869"/>
                  </a:lnTo>
                  <a:lnTo>
                    <a:pt x="667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1" name="Google Shape;1661;p114"/>
            <p:cNvSpPr/>
            <p:nvPr/>
          </p:nvSpPr>
          <p:spPr>
            <a:xfrm>
              <a:off x="1864825" y="3081825"/>
              <a:ext cx="26725" cy="49850"/>
            </a:xfrm>
            <a:custGeom>
              <a:rect b="b" l="l" r="r" t="t"/>
              <a:pathLst>
                <a:path extrusionOk="0" h="1994" w="1069">
                  <a:moveTo>
                    <a:pt x="868" y="0"/>
                  </a:moveTo>
                  <a:cubicBezTo>
                    <a:pt x="868" y="0"/>
                    <a:pt x="868" y="33"/>
                    <a:pt x="835" y="33"/>
                  </a:cubicBezTo>
                  <a:cubicBezTo>
                    <a:pt x="835" y="67"/>
                    <a:pt x="802" y="67"/>
                    <a:pt x="802" y="100"/>
                  </a:cubicBezTo>
                  <a:lnTo>
                    <a:pt x="668" y="100"/>
                  </a:lnTo>
                  <a:cubicBezTo>
                    <a:pt x="601" y="100"/>
                    <a:pt x="568" y="134"/>
                    <a:pt x="535" y="167"/>
                  </a:cubicBezTo>
                  <a:cubicBezTo>
                    <a:pt x="368" y="267"/>
                    <a:pt x="234" y="367"/>
                    <a:pt x="168" y="534"/>
                  </a:cubicBezTo>
                  <a:cubicBezTo>
                    <a:pt x="101" y="667"/>
                    <a:pt x="34" y="767"/>
                    <a:pt x="34" y="901"/>
                  </a:cubicBezTo>
                  <a:cubicBezTo>
                    <a:pt x="34" y="1001"/>
                    <a:pt x="68" y="1101"/>
                    <a:pt x="134" y="1168"/>
                  </a:cubicBezTo>
                  <a:cubicBezTo>
                    <a:pt x="162" y="1181"/>
                    <a:pt x="201" y="1190"/>
                    <a:pt x="249" y="1190"/>
                  </a:cubicBezTo>
                  <a:cubicBezTo>
                    <a:pt x="317" y="1190"/>
                    <a:pt x="404" y="1173"/>
                    <a:pt x="501" y="1134"/>
                  </a:cubicBezTo>
                  <a:cubicBezTo>
                    <a:pt x="568" y="1101"/>
                    <a:pt x="668" y="1068"/>
                    <a:pt x="735" y="1068"/>
                  </a:cubicBezTo>
                  <a:cubicBezTo>
                    <a:pt x="802" y="1068"/>
                    <a:pt x="802" y="1101"/>
                    <a:pt x="802" y="1134"/>
                  </a:cubicBezTo>
                  <a:cubicBezTo>
                    <a:pt x="802" y="1168"/>
                    <a:pt x="802" y="1201"/>
                    <a:pt x="768" y="1234"/>
                  </a:cubicBezTo>
                  <a:cubicBezTo>
                    <a:pt x="701" y="1334"/>
                    <a:pt x="601" y="1401"/>
                    <a:pt x="535" y="1468"/>
                  </a:cubicBezTo>
                  <a:cubicBezTo>
                    <a:pt x="468" y="1501"/>
                    <a:pt x="401" y="1501"/>
                    <a:pt x="368" y="1501"/>
                  </a:cubicBezTo>
                  <a:cubicBezTo>
                    <a:pt x="346" y="1512"/>
                    <a:pt x="327" y="1516"/>
                    <a:pt x="311" y="1516"/>
                  </a:cubicBezTo>
                  <a:cubicBezTo>
                    <a:pt x="279" y="1516"/>
                    <a:pt x="257" y="1501"/>
                    <a:pt x="234" y="1501"/>
                  </a:cubicBezTo>
                  <a:cubicBezTo>
                    <a:pt x="234" y="1468"/>
                    <a:pt x="201" y="1434"/>
                    <a:pt x="201" y="1401"/>
                  </a:cubicBezTo>
                  <a:cubicBezTo>
                    <a:pt x="184" y="1384"/>
                    <a:pt x="168" y="1376"/>
                    <a:pt x="155" y="1376"/>
                  </a:cubicBezTo>
                  <a:cubicBezTo>
                    <a:pt x="143" y="1376"/>
                    <a:pt x="134" y="1384"/>
                    <a:pt x="134" y="1401"/>
                  </a:cubicBezTo>
                  <a:cubicBezTo>
                    <a:pt x="68" y="1401"/>
                    <a:pt x="68" y="1468"/>
                    <a:pt x="34" y="1501"/>
                  </a:cubicBezTo>
                  <a:cubicBezTo>
                    <a:pt x="1" y="1568"/>
                    <a:pt x="1" y="1635"/>
                    <a:pt x="1" y="1701"/>
                  </a:cubicBezTo>
                  <a:lnTo>
                    <a:pt x="1" y="1801"/>
                  </a:lnTo>
                  <a:cubicBezTo>
                    <a:pt x="1" y="1868"/>
                    <a:pt x="1" y="1935"/>
                    <a:pt x="34" y="1968"/>
                  </a:cubicBezTo>
                  <a:cubicBezTo>
                    <a:pt x="51" y="1985"/>
                    <a:pt x="68" y="1993"/>
                    <a:pt x="84" y="1993"/>
                  </a:cubicBezTo>
                  <a:cubicBezTo>
                    <a:pt x="101" y="1993"/>
                    <a:pt x="118" y="1985"/>
                    <a:pt x="134" y="1968"/>
                  </a:cubicBezTo>
                  <a:lnTo>
                    <a:pt x="168" y="1935"/>
                  </a:lnTo>
                  <a:lnTo>
                    <a:pt x="201" y="1868"/>
                  </a:lnTo>
                  <a:cubicBezTo>
                    <a:pt x="218" y="1885"/>
                    <a:pt x="243" y="1893"/>
                    <a:pt x="268" y="1893"/>
                  </a:cubicBezTo>
                  <a:cubicBezTo>
                    <a:pt x="293" y="1893"/>
                    <a:pt x="318" y="1885"/>
                    <a:pt x="335" y="1868"/>
                  </a:cubicBezTo>
                  <a:cubicBezTo>
                    <a:pt x="401" y="1868"/>
                    <a:pt x="468" y="1835"/>
                    <a:pt x="535" y="1801"/>
                  </a:cubicBezTo>
                  <a:cubicBezTo>
                    <a:pt x="701" y="1701"/>
                    <a:pt x="835" y="1568"/>
                    <a:pt x="935" y="1368"/>
                  </a:cubicBezTo>
                  <a:cubicBezTo>
                    <a:pt x="1002" y="1268"/>
                    <a:pt x="1035" y="1134"/>
                    <a:pt x="1068" y="1001"/>
                  </a:cubicBezTo>
                  <a:cubicBezTo>
                    <a:pt x="1068" y="934"/>
                    <a:pt x="1035" y="834"/>
                    <a:pt x="1002" y="767"/>
                  </a:cubicBezTo>
                  <a:cubicBezTo>
                    <a:pt x="935" y="734"/>
                    <a:pt x="868" y="701"/>
                    <a:pt x="802" y="701"/>
                  </a:cubicBezTo>
                  <a:cubicBezTo>
                    <a:pt x="701" y="701"/>
                    <a:pt x="601" y="734"/>
                    <a:pt x="501" y="767"/>
                  </a:cubicBezTo>
                  <a:cubicBezTo>
                    <a:pt x="435" y="801"/>
                    <a:pt x="401" y="834"/>
                    <a:pt x="335" y="834"/>
                  </a:cubicBezTo>
                  <a:cubicBezTo>
                    <a:pt x="301" y="801"/>
                    <a:pt x="301" y="801"/>
                    <a:pt x="301" y="767"/>
                  </a:cubicBezTo>
                  <a:cubicBezTo>
                    <a:pt x="301" y="734"/>
                    <a:pt x="301" y="701"/>
                    <a:pt x="335" y="701"/>
                  </a:cubicBezTo>
                  <a:cubicBezTo>
                    <a:pt x="368" y="601"/>
                    <a:pt x="468" y="534"/>
                    <a:pt x="535" y="500"/>
                  </a:cubicBezTo>
                  <a:lnTo>
                    <a:pt x="768" y="500"/>
                  </a:lnTo>
                  <a:cubicBezTo>
                    <a:pt x="802" y="534"/>
                    <a:pt x="802" y="534"/>
                    <a:pt x="835" y="534"/>
                  </a:cubicBezTo>
                  <a:cubicBezTo>
                    <a:pt x="835" y="550"/>
                    <a:pt x="843" y="559"/>
                    <a:pt x="856" y="559"/>
                  </a:cubicBezTo>
                  <a:cubicBezTo>
                    <a:pt x="868" y="559"/>
                    <a:pt x="885" y="550"/>
                    <a:pt x="902" y="534"/>
                  </a:cubicBezTo>
                  <a:cubicBezTo>
                    <a:pt x="935" y="500"/>
                    <a:pt x="968" y="467"/>
                    <a:pt x="1002" y="400"/>
                  </a:cubicBezTo>
                  <a:cubicBezTo>
                    <a:pt x="1002" y="367"/>
                    <a:pt x="1002" y="300"/>
                    <a:pt x="1002" y="267"/>
                  </a:cubicBezTo>
                  <a:lnTo>
                    <a:pt x="1002" y="167"/>
                  </a:lnTo>
                  <a:cubicBezTo>
                    <a:pt x="1002" y="100"/>
                    <a:pt x="968" y="67"/>
                    <a:pt x="96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2" name="Google Shape;1662;p114"/>
            <p:cNvSpPr/>
            <p:nvPr/>
          </p:nvSpPr>
          <p:spPr>
            <a:xfrm>
              <a:off x="1897350" y="3064300"/>
              <a:ext cx="30900" cy="45050"/>
            </a:xfrm>
            <a:custGeom>
              <a:rect b="b" l="l" r="r" t="t"/>
              <a:pathLst>
                <a:path extrusionOk="0" h="1802" w="1236">
                  <a:moveTo>
                    <a:pt x="801" y="368"/>
                  </a:moveTo>
                  <a:cubicBezTo>
                    <a:pt x="868" y="401"/>
                    <a:pt x="902" y="468"/>
                    <a:pt x="935" y="534"/>
                  </a:cubicBezTo>
                  <a:lnTo>
                    <a:pt x="268" y="935"/>
                  </a:lnTo>
                  <a:cubicBezTo>
                    <a:pt x="301" y="801"/>
                    <a:pt x="334" y="701"/>
                    <a:pt x="401" y="601"/>
                  </a:cubicBezTo>
                  <a:cubicBezTo>
                    <a:pt x="468" y="534"/>
                    <a:pt x="535" y="468"/>
                    <a:pt x="601" y="434"/>
                  </a:cubicBezTo>
                  <a:cubicBezTo>
                    <a:pt x="668" y="401"/>
                    <a:pt x="735" y="368"/>
                    <a:pt x="801" y="368"/>
                  </a:cubicBezTo>
                  <a:close/>
                  <a:moveTo>
                    <a:pt x="868" y="1"/>
                  </a:moveTo>
                  <a:cubicBezTo>
                    <a:pt x="801" y="1"/>
                    <a:pt x="701" y="1"/>
                    <a:pt x="635" y="67"/>
                  </a:cubicBezTo>
                  <a:cubicBezTo>
                    <a:pt x="435" y="167"/>
                    <a:pt x="301" y="334"/>
                    <a:pt x="201" y="534"/>
                  </a:cubicBezTo>
                  <a:cubicBezTo>
                    <a:pt x="101" y="734"/>
                    <a:pt x="34" y="968"/>
                    <a:pt x="34" y="1235"/>
                  </a:cubicBezTo>
                  <a:cubicBezTo>
                    <a:pt x="1" y="1402"/>
                    <a:pt x="68" y="1568"/>
                    <a:pt x="201" y="1702"/>
                  </a:cubicBezTo>
                  <a:cubicBezTo>
                    <a:pt x="251" y="1769"/>
                    <a:pt x="309" y="1802"/>
                    <a:pt x="376" y="1802"/>
                  </a:cubicBezTo>
                  <a:cubicBezTo>
                    <a:pt x="443" y="1802"/>
                    <a:pt x="518" y="1769"/>
                    <a:pt x="601" y="1702"/>
                  </a:cubicBezTo>
                  <a:cubicBezTo>
                    <a:pt x="735" y="1635"/>
                    <a:pt x="835" y="1568"/>
                    <a:pt x="935" y="1468"/>
                  </a:cubicBezTo>
                  <a:cubicBezTo>
                    <a:pt x="1035" y="1402"/>
                    <a:pt x="1102" y="1302"/>
                    <a:pt x="1168" y="1235"/>
                  </a:cubicBezTo>
                  <a:cubicBezTo>
                    <a:pt x="1168" y="1168"/>
                    <a:pt x="1202" y="1135"/>
                    <a:pt x="1202" y="1101"/>
                  </a:cubicBezTo>
                  <a:cubicBezTo>
                    <a:pt x="1202" y="1035"/>
                    <a:pt x="1168" y="1001"/>
                    <a:pt x="1168" y="968"/>
                  </a:cubicBezTo>
                  <a:lnTo>
                    <a:pt x="1068" y="968"/>
                  </a:lnTo>
                  <a:lnTo>
                    <a:pt x="968" y="1101"/>
                  </a:lnTo>
                  <a:cubicBezTo>
                    <a:pt x="868" y="1201"/>
                    <a:pt x="735" y="1268"/>
                    <a:pt x="635" y="1368"/>
                  </a:cubicBezTo>
                  <a:cubicBezTo>
                    <a:pt x="568" y="1402"/>
                    <a:pt x="468" y="1435"/>
                    <a:pt x="368" y="1435"/>
                  </a:cubicBezTo>
                  <a:cubicBezTo>
                    <a:pt x="334" y="1402"/>
                    <a:pt x="268" y="1335"/>
                    <a:pt x="268" y="1268"/>
                  </a:cubicBezTo>
                  <a:lnTo>
                    <a:pt x="1202" y="734"/>
                  </a:lnTo>
                  <a:lnTo>
                    <a:pt x="1235" y="568"/>
                  </a:lnTo>
                  <a:cubicBezTo>
                    <a:pt x="1235" y="468"/>
                    <a:pt x="1202" y="368"/>
                    <a:pt x="1168" y="301"/>
                  </a:cubicBezTo>
                  <a:cubicBezTo>
                    <a:pt x="1168" y="201"/>
                    <a:pt x="1102" y="134"/>
                    <a:pt x="1068" y="34"/>
                  </a:cubicBezTo>
                  <a:cubicBezTo>
                    <a:pt x="1002" y="1"/>
                    <a:pt x="935" y="1"/>
                    <a:pt x="86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3" name="Google Shape;1663;p114"/>
            <p:cNvSpPr/>
            <p:nvPr/>
          </p:nvSpPr>
          <p:spPr>
            <a:xfrm>
              <a:off x="1934050" y="3035325"/>
              <a:ext cx="30050" cy="51600"/>
            </a:xfrm>
            <a:custGeom>
              <a:rect b="b" l="l" r="r" t="t"/>
              <a:pathLst>
                <a:path extrusionOk="0" h="2064" w="1202">
                  <a:moveTo>
                    <a:pt x="413" y="0"/>
                  </a:moveTo>
                  <a:cubicBezTo>
                    <a:pt x="401" y="0"/>
                    <a:pt x="384" y="9"/>
                    <a:pt x="368" y="25"/>
                  </a:cubicBezTo>
                  <a:cubicBezTo>
                    <a:pt x="334" y="25"/>
                    <a:pt x="301" y="92"/>
                    <a:pt x="267" y="126"/>
                  </a:cubicBezTo>
                  <a:cubicBezTo>
                    <a:pt x="267" y="192"/>
                    <a:pt x="234" y="259"/>
                    <a:pt x="234" y="326"/>
                  </a:cubicBezTo>
                  <a:lnTo>
                    <a:pt x="234" y="626"/>
                  </a:lnTo>
                  <a:lnTo>
                    <a:pt x="167" y="659"/>
                  </a:lnTo>
                  <a:cubicBezTo>
                    <a:pt x="134" y="693"/>
                    <a:pt x="67" y="759"/>
                    <a:pt x="34" y="793"/>
                  </a:cubicBezTo>
                  <a:cubicBezTo>
                    <a:pt x="34" y="826"/>
                    <a:pt x="1" y="893"/>
                    <a:pt x="1" y="926"/>
                  </a:cubicBezTo>
                  <a:cubicBezTo>
                    <a:pt x="1" y="993"/>
                    <a:pt x="34" y="1026"/>
                    <a:pt x="34" y="1060"/>
                  </a:cubicBezTo>
                  <a:cubicBezTo>
                    <a:pt x="67" y="1060"/>
                    <a:pt x="101" y="1060"/>
                    <a:pt x="167" y="1026"/>
                  </a:cubicBezTo>
                  <a:lnTo>
                    <a:pt x="234" y="993"/>
                  </a:lnTo>
                  <a:lnTo>
                    <a:pt x="234" y="1760"/>
                  </a:lnTo>
                  <a:cubicBezTo>
                    <a:pt x="234" y="1860"/>
                    <a:pt x="267" y="1960"/>
                    <a:pt x="368" y="2027"/>
                  </a:cubicBezTo>
                  <a:cubicBezTo>
                    <a:pt x="393" y="2052"/>
                    <a:pt x="423" y="2063"/>
                    <a:pt x="459" y="2063"/>
                  </a:cubicBezTo>
                  <a:cubicBezTo>
                    <a:pt x="516" y="2063"/>
                    <a:pt x="585" y="2035"/>
                    <a:pt x="668" y="1994"/>
                  </a:cubicBezTo>
                  <a:cubicBezTo>
                    <a:pt x="768" y="1927"/>
                    <a:pt x="868" y="1860"/>
                    <a:pt x="935" y="1760"/>
                  </a:cubicBezTo>
                  <a:cubicBezTo>
                    <a:pt x="1035" y="1693"/>
                    <a:pt x="1101" y="1593"/>
                    <a:pt x="1168" y="1493"/>
                  </a:cubicBezTo>
                  <a:cubicBezTo>
                    <a:pt x="1168" y="1460"/>
                    <a:pt x="1201" y="1393"/>
                    <a:pt x="1201" y="1360"/>
                  </a:cubicBezTo>
                  <a:cubicBezTo>
                    <a:pt x="1201" y="1326"/>
                    <a:pt x="1168" y="1293"/>
                    <a:pt x="1168" y="1260"/>
                  </a:cubicBezTo>
                  <a:cubicBezTo>
                    <a:pt x="1151" y="1243"/>
                    <a:pt x="1135" y="1235"/>
                    <a:pt x="1118" y="1235"/>
                  </a:cubicBezTo>
                  <a:cubicBezTo>
                    <a:pt x="1101" y="1235"/>
                    <a:pt x="1085" y="1243"/>
                    <a:pt x="1068" y="1260"/>
                  </a:cubicBezTo>
                  <a:cubicBezTo>
                    <a:pt x="1035" y="1293"/>
                    <a:pt x="1001" y="1326"/>
                    <a:pt x="1001" y="1360"/>
                  </a:cubicBezTo>
                  <a:cubicBezTo>
                    <a:pt x="901" y="1460"/>
                    <a:pt x="801" y="1560"/>
                    <a:pt x="668" y="1660"/>
                  </a:cubicBezTo>
                  <a:cubicBezTo>
                    <a:pt x="601" y="1693"/>
                    <a:pt x="534" y="1693"/>
                    <a:pt x="501" y="1693"/>
                  </a:cubicBezTo>
                  <a:cubicBezTo>
                    <a:pt x="468" y="1693"/>
                    <a:pt x="468" y="1627"/>
                    <a:pt x="468" y="1560"/>
                  </a:cubicBezTo>
                  <a:lnTo>
                    <a:pt x="468" y="859"/>
                  </a:lnTo>
                  <a:lnTo>
                    <a:pt x="901" y="593"/>
                  </a:lnTo>
                  <a:cubicBezTo>
                    <a:pt x="935" y="593"/>
                    <a:pt x="968" y="526"/>
                    <a:pt x="1001" y="492"/>
                  </a:cubicBezTo>
                  <a:cubicBezTo>
                    <a:pt x="1035" y="459"/>
                    <a:pt x="1035" y="392"/>
                    <a:pt x="1035" y="326"/>
                  </a:cubicBezTo>
                  <a:cubicBezTo>
                    <a:pt x="1035" y="292"/>
                    <a:pt x="1035" y="259"/>
                    <a:pt x="1001" y="226"/>
                  </a:cubicBezTo>
                  <a:cubicBezTo>
                    <a:pt x="968" y="226"/>
                    <a:pt x="935" y="226"/>
                    <a:pt x="901" y="259"/>
                  </a:cubicBezTo>
                  <a:lnTo>
                    <a:pt x="468" y="492"/>
                  </a:lnTo>
                  <a:lnTo>
                    <a:pt x="468" y="192"/>
                  </a:lnTo>
                  <a:cubicBezTo>
                    <a:pt x="468" y="126"/>
                    <a:pt x="468" y="59"/>
                    <a:pt x="434" y="25"/>
                  </a:cubicBezTo>
                  <a:cubicBezTo>
                    <a:pt x="434" y="9"/>
                    <a:pt x="426" y="0"/>
                    <a:pt x="413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4" name="Google Shape;1664;p114"/>
            <p:cNvSpPr/>
            <p:nvPr/>
          </p:nvSpPr>
          <p:spPr>
            <a:xfrm>
              <a:off x="1966575" y="3022825"/>
              <a:ext cx="33375" cy="49850"/>
            </a:xfrm>
            <a:custGeom>
              <a:rect b="b" l="l" r="r" t="t"/>
              <a:pathLst>
                <a:path extrusionOk="0" h="1994" w="1335">
                  <a:moveTo>
                    <a:pt x="213" y="0"/>
                  </a:moveTo>
                  <a:cubicBezTo>
                    <a:pt x="201" y="0"/>
                    <a:pt x="184" y="8"/>
                    <a:pt x="167" y="25"/>
                  </a:cubicBezTo>
                  <a:cubicBezTo>
                    <a:pt x="134" y="25"/>
                    <a:pt x="101" y="92"/>
                    <a:pt x="67" y="125"/>
                  </a:cubicBezTo>
                  <a:cubicBezTo>
                    <a:pt x="67" y="159"/>
                    <a:pt x="34" y="225"/>
                    <a:pt x="34" y="259"/>
                  </a:cubicBezTo>
                  <a:cubicBezTo>
                    <a:pt x="34" y="292"/>
                    <a:pt x="34" y="325"/>
                    <a:pt x="34" y="359"/>
                  </a:cubicBezTo>
                  <a:cubicBezTo>
                    <a:pt x="67" y="359"/>
                    <a:pt x="101" y="392"/>
                    <a:pt x="101" y="392"/>
                  </a:cubicBezTo>
                  <a:lnTo>
                    <a:pt x="868" y="592"/>
                  </a:lnTo>
                  <a:lnTo>
                    <a:pt x="101" y="1660"/>
                  </a:lnTo>
                  <a:cubicBezTo>
                    <a:pt x="67" y="1693"/>
                    <a:pt x="34" y="1726"/>
                    <a:pt x="1" y="1760"/>
                  </a:cubicBezTo>
                  <a:cubicBezTo>
                    <a:pt x="1" y="1793"/>
                    <a:pt x="1" y="1860"/>
                    <a:pt x="1" y="1893"/>
                  </a:cubicBezTo>
                  <a:cubicBezTo>
                    <a:pt x="1" y="1926"/>
                    <a:pt x="34" y="1960"/>
                    <a:pt x="34" y="1993"/>
                  </a:cubicBezTo>
                  <a:lnTo>
                    <a:pt x="134" y="1993"/>
                  </a:lnTo>
                  <a:cubicBezTo>
                    <a:pt x="167" y="1960"/>
                    <a:pt x="201" y="1926"/>
                    <a:pt x="234" y="1893"/>
                  </a:cubicBezTo>
                  <a:lnTo>
                    <a:pt x="1335" y="325"/>
                  </a:lnTo>
                  <a:lnTo>
                    <a:pt x="234" y="25"/>
                  </a:lnTo>
                  <a:cubicBezTo>
                    <a:pt x="234" y="8"/>
                    <a:pt x="226" y="0"/>
                    <a:pt x="213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5" name="Google Shape;1665;p114"/>
            <p:cNvSpPr/>
            <p:nvPr/>
          </p:nvSpPr>
          <p:spPr>
            <a:xfrm>
              <a:off x="2564500" y="775175"/>
              <a:ext cx="1924725" cy="3124750"/>
            </a:xfrm>
            <a:custGeom>
              <a:rect b="b" l="l" r="r" t="t"/>
              <a:pathLst>
                <a:path extrusionOk="0" h="124990" w="76989">
                  <a:moveTo>
                    <a:pt x="76989" y="0"/>
                  </a:moveTo>
                  <a:lnTo>
                    <a:pt x="1335" y="43698"/>
                  </a:lnTo>
                  <a:cubicBezTo>
                    <a:pt x="534" y="44198"/>
                    <a:pt x="67" y="45032"/>
                    <a:pt x="1" y="45966"/>
                  </a:cubicBezTo>
                  <a:lnTo>
                    <a:pt x="1" y="124990"/>
                  </a:lnTo>
                  <a:lnTo>
                    <a:pt x="74854" y="81759"/>
                  </a:lnTo>
                  <a:cubicBezTo>
                    <a:pt x="75821" y="81158"/>
                    <a:pt x="76522" y="80191"/>
                    <a:pt x="76822" y="79090"/>
                  </a:cubicBezTo>
                  <a:cubicBezTo>
                    <a:pt x="76922" y="78756"/>
                    <a:pt x="76956" y="78423"/>
                    <a:pt x="76989" y="78089"/>
                  </a:cubicBezTo>
                  <a:lnTo>
                    <a:pt x="7698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6" name="Google Shape;1666;p114"/>
            <p:cNvSpPr/>
            <p:nvPr/>
          </p:nvSpPr>
          <p:spPr>
            <a:xfrm>
              <a:off x="2733800" y="620875"/>
              <a:ext cx="2380875" cy="3297400"/>
            </a:xfrm>
            <a:custGeom>
              <a:rect b="b" l="l" r="r" t="t"/>
              <a:pathLst>
                <a:path extrusionOk="0" h="131896" w="95235">
                  <a:moveTo>
                    <a:pt x="94668" y="1"/>
                  </a:moveTo>
                  <a:cubicBezTo>
                    <a:pt x="94501" y="34"/>
                    <a:pt x="94301" y="68"/>
                    <a:pt x="94167" y="168"/>
                  </a:cubicBezTo>
                  <a:lnTo>
                    <a:pt x="1334" y="53773"/>
                  </a:lnTo>
                  <a:cubicBezTo>
                    <a:pt x="567" y="54273"/>
                    <a:pt x="67" y="55140"/>
                    <a:pt x="0" y="56041"/>
                  </a:cubicBezTo>
                  <a:lnTo>
                    <a:pt x="0" y="130761"/>
                  </a:lnTo>
                  <a:cubicBezTo>
                    <a:pt x="0" y="131061"/>
                    <a:pt x="67" y="131328"/>
                    <a:pt x="234" y="131595"/>
                  </a:cubicBezTo>
                  <a:cubicBezTo>
                    <a:pt x="334" y="131762"/>
                    <a:pt x="534" y="131862"/>
                    <a:pt x="734" y="131895"/>
                  </a:cubicBezTo>
                  <a:cubicBezTo>
                    <a:pt x="867" y="131862"/>
                    <a:pt x="967" y="131829"/>
                    <a:pt x="1101" y="131762"/>
                  </a:cubicBezTo>
                  <a:lnTo>
                    <a:pt x="93900" y="78124"/>
                  </a:lnTo>
                  <a:cubicBezTo>
                    <a:pt x="94668" y="77623"/>
                    <a:pt x="95168" y="76789"/>
                    <a:pt x="95235" y="75855"/>
                  </a:cubicBezTo>
                  <a:lnTo>
                    <a:pt x="95235" y="802"/>
                  </a:lnTo>
                  <a:cubicBezTo>
                    <a:pt x="95235" y="301"/>
                    <a:pt x="95035" y="1"/>
                    <a:pt x="94668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7" name="Google Shape;1667;p114"/>
            <p:cNvSpPr/>
            <p:nvPr/>
          </p:nvSpPr>
          <p:spPr>
            <a:xfrm>
              <a:off x="2681250" y="2111950"/>
              <a:ext cx="60075" cy="1808825"/>
            </a:xfrm>
            <a:custGeom>
              <a:rect b="b" l="l" r="r" t="t"/>
              <a:pathLst>
                <a:path extrusionOk="0" h="72353" w="2403">
                  <a:moveTo>
                    <a:pt x="34" y="1"/>
                  </a:moveTo>
                  <a:lnTo>
                    <a:pt x="34" y="70051"/>
                  </a:lnTo>
                  <a:cubicBezTo>
                    <a:pt x="1" y="70551"/>
                    <a:pt x="234" y="71052"/>
                    <a:pt x="634" y="71352"/>
                  </a:cubicBezTo>
                  <a:lnTo>
                    <a:pt x="2402" y="72352"/>
                  </a:lnTo>
                  <a:cubicBezTo>
                    <a:pt x="2035" y="72052"/>
                    <a:pt x="1835" y="71585"/>
                    <a:pt x="1869" y="71118"/>
                  </a:cubicBezTo>
                  <a:lnTo>
                    <a:pt x="1869" y="1068"/>
                  </a:lnTo>
                  <a:lnTo>
                    <a:pt x="34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8" name="Google Shape;1668;p114"/>
            <p:cNvSpPr/>
            <p:nvPr/>
          </p:nvSpPr>
          <p:spPr>
            <a:xfrm>
              <a:off x="3591900" y="1779700"/>
              <a:ext cx="45050" cy="92650"/>
            </a:xfrm>
            <a:custGeom>
              <a:rect b="b" l="l" r="r" t="t"/>
              <a:pathLst>
                <a:path extrusionOk="0" h="3706" w="1802">
                  <a:moveTo>
                    <a:pt x="1322" y="1"/>
                  </a:moveTo>
                  <a:cubicBezTo>
                    <a:pt x="1293" y="1"/>
                    <a:pt x="1264" y="5"/>
                    <a:pt x="1235" y="14"/>
                  </a:cubicBezTo>
                  <a:cubicBezTo>
                    <a:pt x="1101" y="14"/>
                    <a:pt x="1001" y="48"/>
                    <a:pt x="868" y="115"/>
                  </a:cubicBezTo>
                  <a:cubicBezTo>
                    <a:pt x="768" y="181"/>
                    <a:pt x="634" y="281"/>
                    <a:pt x="568" y="381"/>
                  </a:cubicBezTo>
                  <a:cubicBezTo>
                    <a:pt x="468" y="481"/>
                    <a:pt x="368" y="615"/>
                    <a:pt x="301" y="748"/>
                  </a:cubicBezTo>
                  <a:cubicBezTo>
                    <a:pt x="234" y="882"/>
                    <a:pt x="167" y="1015"/>
                    <a:pt x="134" y="1149"/>
                  </a:cubicBezTo>
                  <a:cubicBezTo>
                    <a:pt x="67" y="1315"/>
                    <a:pt x="67" y="1449"/>
                    <a:pt x="67" y="1582"/>
                  </a:cubicBezTo>
                  <a:cubicBezTo>
                    <a:pt x="67" y="1716"/>
                    <a:pt x="67" y="1816"/>
                    <a:pt x="101" y="1949"/>
                  </a:cubicBezTo>
                  <a:cubicBezTo>
                    <a:pt x="101" y="2016"/>
                    <a:pt x="167" y="2083"/>
                    <a:pt x="201" y="2149"/>
                  </a:cubicBezTo>
                  <a:cubicBezTo>
                    <a:pt x="267" y="2183"/>
                    <a:pt x="334" y="2216"/>
                    <a:pt x="401" y="2249"/>
                  </a:cubicBezTo>
                  <a:cubicBezTo>
                    <a:pt x="501" y="2249"/>
                    <a:pt x="601" y="2216"/>
                    <a:pt x="668" y="2216"/>
                  </a:cubicBezTo>
                  <a:cubicBezTo>
                    <a:pt x="801" y="2183"/>
                    <a:pt x="901" y="2183"/>
                    <a:pt x="968" y="2149"/>
                  </a:cubicBezTo>
                  <a:cubicBezTo>
                    <a:pt x="1035" y="2116"/>
                    <a:pt x="1135" y="2116"/>
                    <a:pt x="1201" y="2116"/>
                  </a:cubicBezTo>
                  <a:cubicBezTo>
                    <a:pt x="1235" y="2116"/>
                    <a:pt x="1302" y="2116"/>
                    <a:pt x="1335" y="2149"/>
                  </a:cubicBezTo>
                  <a:cubicBezTo>
                    <a:pt x="1368" y="2183"/>
                    <a:pt x="1368" y="2249"/>
                    <a:pt x="1368" y="2316"/>
                  </a:cubicBezTo>
                  <a:cubicBezTo>
                    <a:pt x="1368" y="2383"/>
                    <a:pt x="1368" y="2450"/>
                    <a:pt x="1335" y="2516"/>
                  </a:cubicBezTo>
                  <a:cubicBezTo>
                    <a:pt x="1302" y="2583"/>
                    <a:pt x="1268" y="2650"/>
                    <a:pt x="1235" y="2683"/>
                  </a:cubicBezTo>
                  <a:cubicBezTo>
                    <a:pt x="1168" y="2750"/>
                    <a:pt x="1135" y="2816"/>
                    <a:pt x="1068" y="2850"/>
                  </a:cubicBezTo>
                  <a:cubicBezTo>
                    <a:pt x="1035" y="2917"/>
                    <a:pt x="968" y="2950"/>
                    <a:pt x="901" y="2983"/>
                  </a:cubicBezTo>
                  <a:cubicBezTo>
                    <a:pt x="835" y="3017"/>
                    <a:pt x="768" y="3050"/>
                    <a:pt x="701" y="3050"/>
                  </a:cubicBezTo>
                  <a:cubicBezTo>
                    <a:pt x="684" y="3067"/>
                    <a:pt x="659" y="3075"/>
                    <a:pt x="634" y="3075"/>
                  </a:cubicBezTo>
                  <a:cubicBezTo>
                    <a:pt x="609" y="3075"/>
                    <a:pt x="584" y="3067"/>
                    <a:pt x="568" y="3050"/>
                  </a:cubicBezTo>
                  <a:cubicBezTo>
                    <a:pt x="534" y="3050"/>
                    <a:pt x="501" y="3017"/>
                    <a:pt x="468" y="3017"/>
                  </a:cubicBezTo>
                  <a:cubicBezTo>
                    <a:pt x="468" y="2983"/>
                    <a:pt x="434" y="2950"/>
                    <a:pt x="434" y="2917"/>
                  </a:cubicBezTo>
                  <a:cubicBezTo>
                    <a:pt x="401" y="2883"/>
                    <a:pt x="401" y="2883"/>
                    <a:pt x="368" y="2850"/>
                  </a:cubicBezTo>
                  <a:cubicBezTo>
                    <a:pt x="368" y="2839"/>
                    <a:pt x="364" y="2835"/>
                    <a:pt x="358" y="2835"/>
                  </a:cubicBezTo>
                  <a:cubicBezTo>
                    <a:pt x="345" y="2835"/>
                    <a:pt x="323" y="2850"/>
                    <a:pt x="301" y="2850"/>
                  </a:cubicBezTo>
                  <a:lnTo>
                    <a:pt x="67" y="2983"/>
                  </a:lnTo>
                  <a:cubicBezTo>
                    <a:pt x="67" y="2983"/>
                    <a:pt x="34" y="3017"/>
                    <a:pt x="34" y="3050"/>
                  </a:cubicBezTo>
                  <a:cubicBezTo>
                    <a:pt x="1" y="3083"/>
                    <a:pt x="1" y="3117"/>
                    <a:pt x="1" y="3150"/>
                  </a:cubicBezTo>
                  <a:cubicBezTo>
                    <a:pt x="1" y="3250"/>
                    <a:pt x="34" y="3384"/>
                    <a:pt x="67" y="3484"/>
                  </a:cubicBezTo>
                  <a:cubicBezTo>
                    <a:pt x="134" y="3550"/>
                    <a:pt x="201" y="3617"/>
                    <a:pt x="267" y="3650"/>
                  </a:cubicBezTo>
                  <a:cubicBezTo>
                    <a:pt x="326" y="3690"/>
                    <a:pt x="385" y="3706"/>
                    <a:pt x="443" y="3706"/>
                  </a:cubicBezTo>
                  <a:cubicBezTo>
                    <a:pt x="485" y="3706"/>
                    <a:pt x="526" y="3698"/>
                    <a:pt x="568" y="3684"/>
                  </a:cubicBezTo>
                  <a:cubicBezTo>
                    <a:pt x="668" y="3684"/>
                    <a:pt x="801" y="3617"/>
                    <a:pt x="901" y="3550"/>
                  </a:cubicBezTo>
                  <a:cubicBezTo>
                    <a:pt x="1035" y="3484"/>
                    <a:pt x="1168" y="3384"/>
                    <a:pt x="1268" y="3283"/>
                  </a:cubicBezTo>
                  <a:cubicBezTo>
                    <a:pt x="1368" y="3150"/>
                    <a:pt x="1468" y="3017"/>
                    <a:pt x="1568" y="2883"/>
                  </a:cubicBezTo>
                  <a:cubicBezTo>
                    <a:pt x="1635" y="2750"/>
                    <a:pt x="1702" y="2616"/>
                    <a:pt x="1735" y="2483"/>
                  </a:cubicBezTo>
                  <a:cubicBezTo>
                    <a:pt x="1769" y="2349"/>
                    <a:pt x="1802" y="2183"/>
                    <a:pt x="1802" y="2049"/>
                  </a:cubicBezTo>
                  <a:cubicBezTo>
                    <a:pt x="1802" y="1916"/>
                    <a:pt x="1769" y="1816"/>
                    <a:pt x="1769" y="1716"/>
                  </a:cubicBezTo>
                  <a:cubicBezTo>
                    <a:pt x="1735" y="1649"/>
                    <a:pt x="1702" y="1582"/>
                    <a:pt x="1635" y="1516"/>
                  </a:cubicBezTo>
                  <a:cubicBezTo>
                    <a:pt x="1568" y="1482"/>
                    <a:pt x="1502" y="1449"/>
                    <a:pt x="1402" y="1449"/>
                  </a:cubicBezTo>
                  <a:cubicBezTo>
                    <a:pt x="1302" y="1449"/>
                    <a:pt x="1201" y="1449"/>
                    <a:pt x="1068" y="1482"/>
                  </a:cubicBezTo>
                  <a:lnTo>
                    <a:pt x="801" y="1549"/>
                  </a:lnTo>
                  <a:lnTo>
                    <a:pt x="601" y="1549"/>
                  </a:lnTo>
                  <a:cubicBezTo>
                    <a:pt x="568" y="1549"/>
                    <a:pt x="534" y="1516"/>
                    <a:pt x="501" y="1482"/>
                  </a:cubicBezTo>
                  <a:cubicBezTo>
                    <a:pt x="501" y="1449"/>
                    <a:pt x="468" y="1382"/>
                    <a:pt x="468" y="1315"/>
                  </a:cubicBezTo>
                  <a:cubicBezTo>
                    <a:pt x="501" y="1182"/>
                    <a:pt x="534" y="1082"/>
                    <a:pt x="601" y="982"/>
                  </a:cubicBezTo>
                  <a:cubicBezTo>
                    <a:pt x="634" y="915"/>
                    <a:pt x="668" y="882"/>
                    <a:pt x="734" y="815"/>
                  </a:cubicBezTo>
                  <a:cubicBezTo>
                    <a:pt x="768" y="782"/>
                    <a:pt x="835" y="748"/>
                    <a:pt x="868" y="715"/>
                  </a:cubicBezTo>
                  <a:cubicBezTo>
                    <a:pt x="941" y="666"/>
                    <a:pt x="1014" y="635"/>
                    <a:pt x="1088" y="635"/>
                  </a:cubicBezTo>
                  <a:cubicBezTo>
                    <a:pt x="1114" y="635"/>
                    <a:pt x="1141" y="639"/>
                    <a:pt x="1168" y="648"/>
                  </a:cubicBezTo>
                  <a:cubicBezTo>
                    <a:pt x="1235" y="648"/>
                    <a:pt x="1268" y="682"/>
                    <a:pt x="1302" y="748"/>
                  </a:cubicBezTo>
                  <a:cubicBezTo>
                    <a:pt x="1302" y="782"/>
                    <a:pt x="1335" y="815"/>
                    <a:pt x="1368" y="815"/>
                  </a:cubicBezTo>
                  <a:lnTo>
                    <a:pt x="1435" y="815"/>
                  </a:lnTo>
                  <a:lnTo>
                    <a:pt x="1668" y="682"/>
                  </a:lnTo>
                  <a:cubicBezTo>
                    <a:pt x="1668" y="682"/>
                    <a:pt x="1702" y="648"/>
                    <a:pt x="1702" y="615"/>
                  </a:cubicBezTo>
                  <a:cubicBezTo>
                    <a:pt x="1735" y="582"/>
                    <a:pt x="1735" y="548"/>
                    <a:pt x="1735" y="515"/>
                  </a:cubicBezTo>
                  <a:cubicBezTo>
                    <a:pt x="1735" y="415"/>
                    <a:pt x="1702" y="348"/>
                    <a:pt x="1668" y="248"/>
                  </a:cubicBezTo>
                  <a:cubicBezTo>
                    <a:pt x="1635" y="181"/>
                    <a:pt x="1602" y="115"/>
                    <a:pt x="1502" y="48"/>
                  </a:cubicBezTo>
                  <a:cubicBezTo>
                    <a:pt x="1455" y="24"/>
                    <a:pt x="1391" y="1"/>
                    <a:pt x="132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9" name="Google Shape;1669;p114"/>
            <p:cNvSpPr/>
            <p:nvPr/>
          </p:nvSpPr>
          <p:spPr>
            <a:xfrm>
              <a:off x="3645275" y="1760025"/>
              <a:ext cx="10025" cy="89275"/>
            </a:xfrm>
            <a:custGeom>
              <a:rect b="b" l="l" r="r" t="t"/>
              <a:pathLst>
                <a:path extrusionOk="0" h="3571" w="401">
                  <a:moveTo>
                    <a:pt x="334" y="1"/>
                  </a:moveTo>
                  <a:lnTo>
                    <a:pt x="67" y="168"/>
                  </a:lnTo>
                  <a:cubicBezTo>
                    <a:pt x="34" y="168"/>
                    <a:pt x="0" y="201"/>
                    <a:pt x="0" y="234"/>
                  </a:cubicBezTo>
                  <a:cubicBezTo>
                    <a:pt x="0" y="268"/>
                    <a:pt x="0" y="301"/>
                    <a:pt x="0" y="334"/>
                  </a:cubicBezTo>
                  <a:lnTo>
                    <a:pt x="0" y="701"/>
                  </a:lnTo>
                  <a:cubicBezTo>
                    <a:pt x="0" y="735"/>
                    <a:pt x="0" y="768"/>
                    <a:pt x="0" y="801"/>
                  </a:cubicBezTo>
                  <a:lnTo>
                    <a:pt x="67" y="801"/>
                  </a:lnTo>
                  <a:lnTo>
                    <a:pt x="334" y="635"/>
                  </a:lnTo>
                  <a:cubicBezTo>
                    <a:pt x="367" y="601"/>
                    <a:pt x="367" y="601"/>
                    <a:pt x="401" y="568"/>
                  </a:cubicBezTo>
                  <a:cubicBezTo>
                    <a:pt x="401" y="535"/>
                    <a:pt x="401" y="501"/>
                    <a:pt x="401" y="468"/>
                  </a:cubicBezTo>
                  <a:lnTo>
                    <a:pt x="401" y="68"/>
                  </a:lnTo>
                  <a:cubicBezTo>
                    <a:pt x="401" y="34"/>
                    <a:pt x="401" y="34"/>
                    <a:pt x="401" y="1"/>
                  </a:cubicBezTo>
                  <a:close/>
                  <a:moveTo>
                    <a:pt x="301" y="935"/>
                  </a:moveTo>
                  <a:lnTo>
                    <a:pt x="67" y="1068"/>
                  </a:lnTo>
                  <a:cubicBezTo>
                    <a:pt x="34" y="1102"/>
                    <a:pt x="34" y="1135"/>
                    <a:pt x="0" y="1135"/>
                  </a:cubicBezTo>
                  <a:cubicBezTo>
                    <a:pt x="0" y="1168"/>
                    <a:pt x="0" y="1202"/>
                    <a:pt x="0" y="1268"/>
                  </a:cubicBezTo>
                  <a:lnTo>
                    <a:pt x="0" y="3470"/>
                  </a:lnTo>
                  <a:cubicBezTo>
                    <a:pt x="0" y="3503"/>
                    <a:pt x="0" y="3537"/>
                    <a:pt x="0" y="3570"/>
                  </a:cubicBezTo>
                  <a:lnTo>
                    <a:pt x="67" y="3570"/>
                  </a:lnTo>
                  <a:lnTo>
                    <a:pt x="301" y="3437"/>
                  </a:lnTo>
                  <a:cubicBezTo>
                    <a:pt x="334" y="3403"/>
                    <a:pt x="367" y="3370"/>
                    <a:pt x="367" y="3337"/>
                  </a:cubicBezTo>
                  <a:cubicBezTo>
                    <a:pt x="367" y="3303"/>
                    <a:pt x="401" y="3270"/>
                    <a:pt x="401" y="3237"/>
                  </a:cubicBezTo>
                  <a:lnTo>
                    <a:pt x="401" y="1002"/>
                  </a:lnTo>
                  <a:cubicBezTo>
                    <a:pt x="401" y="1002"/>
                    <a:pt x="401" y="968"/>
                    <a:pt x="367" y="935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0" name="Google Shape;1670;p114"/>
            <p:cNvSpPr/>
            <p:nvPr/>
          </p:nvSpPr>
          <p:spPr>
            <a:xfrm>
              <a:off x="3661950" y="1745850"/>
              <a:ext cx="30875" cy="83550"/>
            </a:xfrm>
            <a:custGeom>
              <a:rect b="b" l="l" r="r" t="t"/>
              <a:pathLst>
                <a:path extrusionOk="0" h="3342" w="1235">
                  <a:moveTo>
                    <a:pt x="601" y="1"/>
                  </a:moveTo>
                  <a:lnTo>
                    <a:pt x="368" y="168"/>
                  </a:lnTo>
                  <a:cubicBezTo>
                    <a:pt x="334" y="168"/>
                    <a:pt x="334" y="201"/>
                    <a:pt x="334" y="234"/>
                  </a:cubicBezTo>
                  <a:cubicBezTo>
                    <a:pt x="301" y="234"/>
                    <a:pt x="301" y="301"/>
                    <a:pt x="301" y="334"/>
                  </a:cubicBezTo>
                  <a:lnTo>
                    <a:pt x="301" y="1102"/>
                  </a:lnTo>
                  <a:lnTo>
                    <a:pt x="101" y="1235"/>
                  </a:lnTo>
                  <a:cubicBezTo>
                    <a:pt x="67" y="1235"/>
                    <a:pt x="34" y="1268"/>
                    <a:pt x="34" y="1302"/>
                  </a:cubicBezTo>
                  <a:cubicBezTo>
                    <a:pt x="34" y="1335"/>
                    <a:pt x="1" y="1368"/>
                    <a:pt x="1" y="1402"/>
                  </a:cubicBezTo>
                  <a:lnTo>
                    <a:pt x="1" y="1702"/>
                  </a:lnTo>
                  <a:cubicBezTo>
                    <a:pt x="1" y="1735"/>
                    <a:pt x="1" y="1769"/>
                    <a:pt x="34" y="1802"/>
                  </a:cubicBezTo>
                  <a:lnTo>
                    <a:pt x="101" y="1802"/>
                  </a:lnTo>
                  <a:lnTo>
                    <a:pt x="301" y="1669"/>
                  </a:lnTo>
                  <a:lnTo>
                    <a:pt x="301" y="2703"/>
                  </a:lnTo>
                  <a:cubicBezTo>
                    <a:pt x="267" y="2903"/>
                    <a:pt x="334" y="3136"/>
                    <a:pt x="468" y="3270"/>
                  </a:cubicBezTo>
                  <a:cubicBezTo>
                    <a:pt x="514" y="3316"/>
                    <a:pt x="568" y="3341"/>
                    <a:pt x="632" y="3341"/>
                  </a:cubicBezTo>
                  <a:cubicBezTo>
                    <a:pt x="706" y="3341"/>
                    <a:pt x="794" y="3308"/>
                    <a:pt x="901" y="3236"/>
                  </a:cubicBezTo>
                  <a:lnTo>
                    <a:pt x="1135" y="3103"/>
                  </a:lnTo>
                  <a:cubicBezTo>
                    <a:pt x="1168" y="3103"/>
                    <a:pt x="1201" y="3070"/>
                    <a:pt x="1201" y="3036"/>
                  </a:cubicBezTo>
                  <a:cubicBezTo>
                    <a:pt x="1201" y="3003"/>
                    <a:pt x="1235" y="2970"/>
                    <a:pt x="1235" y="2936"/>
                  </a:cubicBezTo>
                  <a:lnTo>
                    <a:pt x="1235" y="2603"/>
                  </a:lnTo>
                  <a:cubicBezTo>
                    <a:pt x="1235" y="2603"/>
                    <a:pt x="1201" y="2569"/>
                    <a:pt x="1201" y="2536"/>
                  </a:cubicBezTo>
                  <a:lnTo>
                    <a:pt x="1135" y="2536"/>
                  </a:lnTo>
                  <a:lnTo>
                    <a:pt x="935" y="2669"/>
                  </a:lnTo>
                  <a:cubicBezTo>
                    <a:pt x="901" y="2686"/>
                    <a:pt x="868" y="2694"/>
                    <a:pt x="839" y="2694"/>
                  </a:cubicBezTo>
                  <a:cubicBezTo>
                    <a:pt x="810" y="2694"/>
                    <a:pt x="785" y="2686"/>
                    <a:pt x="768" y="2669"/>
                  </a:cubicBezTo>
                  <a:cubicBezTo>
                    <a:pt x="701" y="2603"/>
                    <a:pt x="701" y="2536"/>
                    <a:pt x="701" y="2469"/>
                  </a:cubicBezTo>
                  <a:lnTo>
                    <a:pt x="701" y="1435"/>
                  </a:lnTo>
                  <a:lnTo>
                    <a:pt x="1101" y="1202"/>
                  </a:lnTo>
                  <a:cubicBezTo>
                    <a:pt x="1135" y="1202"/>
                    <a:pt x="1135" y="1168"/>
                    <a:pt x="1168" y="1135"/>
                  </a:cubicBezTo>
                  <a:cubicBezTo>
                    <a:pt x="1168" y="1102"/>
                    <a:pt x="1201" y="1068"/>
                    <a:pt x="1201" y="1035"/>
                  </a:cubicBezTo>
                  <a:lnTo>
                    <a:pt x="1201" y="701"/>
                  </a:lnTo>
                  <a:cubicBezTo>
                    <a:pt x="1201" y="701"/>
                    <a:pt x="1168" y="668"/>
                    <a:pt x="1168" y="635"/>
                  </a:cubicBezTo>
                  <a:lnTo>
                    <a:pt x="1101" y="635"/>
                  </a:lnTo>
                  <a:lnTo>
                    <a:pt x="701" y="868"/>
                  </a:lnTo>
                  <a:lnTo>
                    <a:pt x="701" y="101"/>
                  </a:lnTo>
                  <a:cubicBezTo>
                    <a:pt x="701" y="68"/>
                    <a:pt x="668" y="34"/>
                    <a:pt x="66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1" name="Google Shape;1671;p114"/>
            <p:cNvSpPr/>
            <p:nvPr/>
          </p:nvSpPr>
          <p:spPr>
            <a:xfrm>
              <a:off x="3697800" y="1742525"/>
              <a:ext cx="38400" cy="68400"/>
            </a:xfrm>
            <a:custGeom>
              <a:rect b="b" l="l" r="r" t="t"/>
              <a:pathLst>
                <a:path extrusionOk="0" h="2736" w="1536">
                  <a:moveTo>
                    <a:pt x="935" y="601"/>
                  </a:moveTo>
                  <a:cubicBezTo>
                    <a:pt x="968" y="601"/>
                    <a:pt x="1002" y="634"/>
                    <a:pt x="1035" y="634"/>
                  </a:cubicBezTo>
                  <a:cubicBezTo>
                    <a:pt x="1068" y="668"/>
                    <a:pt x="1102" y="734"/>
                    <a:pt x="1102" y="768"/>
                  </a:cubicBezTo>
                  <a:cubicBezTo>
                    <a:pt x="1102" y="801"/>
                    <a:pt x="1102" y="834"/>
                    <a:pt x="1135" y="901"/>
                  </a:cubicBezTo>
                  <a:lnTo>
                    <a:pt x="435" y="1301"/>
                  </a:lnTo>
                  <a:cubicBezTo>
                    <a:pt x="435" y="1268"/>
                    <a:pt x="435" y="1201"/>
                    <a:pt x="435" y="1135"/>
                  </a:cubicBezTo>
                  <a:cubicBezTo>
                    <a:pt x="468" y="1068"/>
                    <a:pt x="468" y="1034"/>
                    <a:pt x="501" y="968"/>
                  </a:cubicBezTo>
                  <a:cubicBezTo>
                    <a:pt x="535" y="901"/>
                    <a:pt x="568" y="834"/>
                    <a:pt x="635" y="801"/>
                  </a:cubicBezTo>
                  <a:cubicBezTo>
                    <a:pt x="668" y="734"/>
                    <a:pt x="701" y="701"/>
                    <a:pt x="768" y="668"/>
                  </a:cubicBezTo>
                  <a:cubicBezTo>
                    <a:pt x="835" y="634"/>
                    <a:pt x="868" y="601"/>
                    <a:pt x="935" y="601"/>
                  </a:cubicBezTo>
                  <a:close/>
                  <a:moveTo>
                    <a:pt x="1102" y="0"/>
                  </a:moveTo>
                  <a:cubicBezTo>
                    <a:pt x="968" y="0"/>
                    <a:pt x="868" y="34"/>
                    <a:pt x="768" y="100"/>
                  </a:cubicBezTo>
                  <a:cubicBezTo>
                    <a:pt x="668" y="167"/>
                    <a:pt x="535" y="267"/>
                    <a:pt x="468" y="367"/>
                  </a:cubicBezTo>
                  <a:cubicBezTo>
                    <a:pt x="368" y="501"/>
                    <a:pt x="268" y="634"/>
                    <a:pt x="234" y="801"/>
                  </a:cubicBezTo>
                  <a:cubicBezTo>
                    <a:pt x="134" y="934"/>
                    <a:pt x="101" y="1101"/>
                    <a:pt x="68" y="1301"/>
                  </a:cubicBezTo>
                  <a:cubicBezTo>
                    <a:pt x="34" y="1468"/>
                    <a:pt x="1" y="1635"/>
                    <a:pt x="1" y="1835"/>
                  </a:cubicBezTo>
                  <a:cubicBezTo>
                    <a:pt x="1" y="1968"/>
                    <a:pt x="34" y="2135"/>
                    <a:pt x="68" y="2269"/>
                  </a:cubicBezTo>
                  <a:cubicBezTo>
                    <a:pt x="101" y="2402"/>
                    <a:pt x="134" y="2502"/>
                    <a:pt x="201" y="2602"/>
                  </a:cubicBezTo>
                  <a:cubicBezTo>
                    <a:pt x="268" y="2669"/>
                    <a:pt x="368" y="2736"/>
                    <a:pt x="468" y="2736"/>
                  </a:cubicBezTo>
                  <a:cubicBezTo>
                    <a:pt x="568" y="2736"/>
                    <a:pt x="668" y="2702"/>
                    <a:pt x="768" y="2636"/>
                  </a:cubicBezTo>
                  <a:cubicBezTo>
                    <a:pt x="902" y="2569"/>
                    <a:pt x="1002" y="2502"/>
                    <a:pt x="1068" y="2402"/>
                  </a:cubicBezTo>
                  <a:cubicBezTo>
                    <a:pt x="1168" y="2302"/>
                    <a:pt x="1235" y="2202"/>
                    <a:pt x="1302" y="2102"/>
                  </a:cubicBezTo>
                  <a:cubicBezTo>
                    <a:pt x="1369" y="2002"/>
                    <a:pt x="1402" y="1902"/>
                    <a:pt x="1435" y="1802"/>
                  </a:cubicBezTo>
                  <a:cubicBezTo>
                    <a:pt x="1469" y="1735"/>
                    <a:pt x="1469" y="1668"/>
                    <a:pt x="1502" y="1602"/>
                  </a:cubicBezTo>
                  <a:cubicBezTo>
                    <a:pt x="1502" y="1568"/>
                    <a:pt x="1469" y="1535"/>
                    <a:pt x="1469" y="1535"/>
                  </a:cubicBezTo>
                  <a:cubicBezTo>
                    <a:pt x="1452" y="1518"/>
                    <a:pt x="1444" y="1510"/>
                    <a:pt x="1435" y="1510"/>
                  </a:cubicBezTo>
                  <a:cubicBezTo>
                    <a:pt x="1427" y="1510"/>
                    <a:pt x="1419" y="1518"/>
                    <a:pt x="1402" y="1535"/>
                  </a:cubicBezTo>
                  <a:lnTo>
                    <a:pt x="1168" y="1668"/>
                  </a:lnTo>
                  <a:cubicBezTo>
                    <a:pt x="1135" y="1702"/>
                    <a:pt x="1102" y="1702"/>
                    <a:pt x="1102" y="1735"/>
                  </a:cubicBezTo>
                  <a:cubicBezTo>
                    <a:pt x="1068" y="1735"/>
                    <a:pt x="1068" y="1768"/>
                    <a:pt x="1035" y="1802"/>
                  </a:cubicBezTo>
                  <a:cubicBezTo>
                    <a:pt x="1002" y="1868"/>
                    <a:pt x="968" y="1902"/>
                    <a:pt x="935" y="1935"/>
                  </a:cubicBezTo>
                  <a:cubicBezTo>
                    <a:pt x="902" y="2002"/>
                    <a:pt x="835" y="2035"/>
                    <a:pt x="768" y="2069"/>
                  </a:cubicBezTo>
                  <a:cubicBezTo>
                    <a:pt x="735" y="2102"/>
                    <a:pt x="701" y="2102"/>
                    <a:pt x="635" y="2135"/>
                  </a:cubicBezTo>
                  <a:lnTo>
                    <a:pt x="535" y="2135"/>
                  </a:lnTo>
                  <a:cubicBezTo>
                    <a:pt x="501" y="2102"/>
                    <a:pt x="468" y="2069"/>
                    <a:pt x="435" y="2035"/>
                  </a:cubicBezTo>
                  <a:cubicBezTo>
                    <a:pt x="435" y="1968"/>
                    <a:pt x="401" y="1902"/>
                    <a:pt x="401" y="1835"/>
                  </a:cubicBezTo>
                  <a:lnTo>
                    <a:pt x="1469" y="1235"/>
                  </a:lnTo>
                  <a:cubicBezTo>
                    <a:pt x="1469" y="1235"/>
                    <a:pt x="1502" y="1201"/>
                    <a:pt x="1535" y="1168"/>
                  </a:cubicBezTo>
                  <a:cubicBezTo>
                    <a:pt x="1535" y="1135"/>
                    <a:pt x="1535" y="1101"/>
                    <a:pt x="1535" y="1068"/>
                  </a:cubicBezTo>
                  <a:lnTo>
                    <a:pt x="1535" y="834"/>
                  </a:lnTo>
                  <a:cubicBezTo>
                    <a:pt x="1535" y="701"/>
                    <a:pt x="1535" y="567"/>
                    <a:pt x="1502" y="434"/>
                  </a:cubicBezTo>
                  <a:cubicBezTo>
                    <a:pt x="1469" y="334"/>
                    <a:pt x="1402" y="201"/>
                    <a:pt x="1335" y="134"/>
                  </a:cubicBezTo>
                  <a:cubicBezTo>
                    <a:pt x="1269" y="67"/>
                    <a:pt x="1202" y="0"/>
                    <a:pt x="110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2" name="Google Shape;1672;p114"/>
            <p:cNvSpPr/>
            <p:nvPr/>
          </p:nvSpPr>
          <p:spPr>
            <a:xfrm>
              <a:off x="3745350" y="1700000"/>
              <a:ext cx="60075" cy="91750"/>
            </a:xfrm>
            <a:custGeom>
              <a:rect b="b" l="l" r="r" t="t"/>
              <a:pathLst>
                <a:path extrusionOk="0" h="3670" w="2403">
                  <a:moveTo>
                    <a:pt x="2102" y="0"/>
                  </a:moveTo>
                  <a:cubicBezTo>
                    <a:pt x="1968" y="0"/>
                    <a:pt x="1868" y="34"/>
                    <a:pt x="1802" y="100"/>
                  </a:cubicBezTo>
                  <a:cubicBezTo>
                    <a:pt x="1735" y="134"/>
                    <a:pt x="1702" y="167"/>
                    <a:pt x="1668" y="200"/>
                  </a:cubicBezTo>
                  <a:cubicBezTo>
                    <a:pt x="1601" y="234"/>
                    <a:pt x="1568" y="300"/>
                    <a:pt x="1501" y="367"/>
                  </a:cubicBezTo>
                  <a:cubicBezTo>
                    <a:pt x="1468" y="434"/>
                    <a:pt x="1435" y="501"/>
                    <a:pt x="1401" y="567"/>
                  </a:cubicBezTo>
                  <a:cubicBezTo>
                    <a:pt x="1335" y="634"/>
                    <a:pt x="1301" y="701"/>
                    <a:pt x="1301" y="801"/>
                  </a:cubicBezTo>
                  <a:cubicBezTo>
                    <a:pt x="1235" y="701"/>
                    <a:pt x="1168" y="634"/>
                    <a:pt x="1101" y="601"/>
                  </a:cubicBezTo>
                  <a:cubicBezTo>
                    <a:pt x="968" y="601"/>
                    <a:pt x="868" y="601"/>
                    <a:pt x="768" y="701"/>
                  </a:cubicBezTo>
                  <a:cubicBezTo>
                    <a:pt x="701" y="734"/>
                    <a:pt x="601" y="801"/>
                    <a:pt x="567" y="867"/>
                  </a:cubicBezTo>
                  <a:cubicBezTo>
                    <a:pt x="467" y="968"/>
                    <a:pt x="401" y="1101"/>
                    <a:pt x="367" y="1201"/>
                  </a:cubicBezTo>
                  <a:lnTo>
                    <a:pt x="401" y="1101"/>
                  </a:lnTo>
                  <a:cubicBezTo>
                    <a:pt x="401" y="1068"/>
                    <a:pt x="401" y="1068"/>
                    <a:pt x="367" y="1034"/>
                  </a:cubicBezTo>
                  <a:lnTo>
                    <a:pt x="301" y="1034"/>
                  </a:lnTo>
                  <a:lnTo>
                    <a:pt x="67" y="1168"/>
                  </a:lnTo>
                  <a:cubicBezTo>
                    <a:pt x="34" y="1201"/>
                    <a:pt x="34" y="1201"/>
                    <a:pt x="0" y="1234"/>
                  </a:cubicBezTo>
                  <a:cubicBezTo>
                    <a:pt x="0" y="1268"/>
                    <a:pt x="0" y="1301"/>
                    <a:pt x="0" y="1334"/>
                  </a:cubicBezTo>
                  <a:lnTo>
                    <a:pt x="0" y="3603"/>
                  </a:lnTo>
                  <a:cubicBezTo>
                    <a:pt x="0" y="3603"/>
                    <a:pt x="0" y="3636"/>
                    <a:pt x="0" y="3669"/>
                  </a:cubicBezTo>
                  <a:lnTo>
                    <a:pt x="67" y="3669"/>
                  </a:lnTo>
                  <a:lnTo>
                    <a:pt x="301" y="3536"/>
                  </a:lnTo>
                  <a:cubicBezTo>
                    <a:pt x="334" y="3503"/>
                    <a:pt x="367" y="3469"/>
                    <a:pt x="367" y="3469"/>
                  </a:cubicBezTo>
                  <a:cubicBezTo>
                    <a:pt x="367" y="3436"/>
                    <a:pt x="401" y="3369"/>
                    <a:pt x="401" y="3336"/>
                  </a:cubicBezTo>
                  <a:lnTo>
                    <a:pt x="401" y="2102"/>
                  </a:lnTo>
                  <a:cubicBezTo>
                    <a:pt x="401" y="1935"/>
                    <a:pt x="401" y="1768"/>
                    <a:pt x="467" y="1601"/>
                  </a:cubicBezTo>
                  <a:cubicBezTo>
                    <a:pt x="534" y="1501"/>
                    <a:pt x="601" y="1401"/>
                    <a:pt x="701" y="1334"/>
                  </a:cubicBezTo>
                  <a:cubicBezTo>
                    <a:pt x="751" y="1301"/>
                    <a:pt x="793" y="1284"/>
                    <a:pt x="830" y="1284"/>
                  </a:cubicBezTo>
                  <a:cubicBezTo>
                    <a:pt x="868" y="1284"/>
                    <a:pt x="901" y="1301"/>
                    <a:pt x="934" y="1334"/>
                  </a:cubicBezTo>
                  <a:cubicBezTo>
                    <a:pt x="1001" y="1468"/>
                    <a:pt x="1034" y="1601"/>
                    <a:pt x="1001" y="1768"/>
                  </a:cubicBezTo>
                  <a:lnTo>
                    <a:pt x="1001" y="3002"/>
                  </a:lnTo>
                  <a:cubicBezTo>
                    <a:pt x="1001" y="3036"/>
                    <a:pt x="1001" y="3069"/>
                    <a:pt x="1034" y="3069"/>
                  </a:cubicBezTo>
                  <a:cubicBezTo>
                    <a:pt x="1051" y="3086"/>
                    <a:pt x="1059" y="3094"/>
                    <a:pt x="1068" y="3094"/>
                  </a:cubicBezTo>
                  <a:cubicBezTo>
                    <a:pt x="1076" y="3094"/>
                    <a:pt x="1084" y="3086"/>
                    <a:pt x="1101" y="3069"/>
                  </a:cubicBezTo>
                  <a:lnTo>
                    <a:pt x="1335" y="2936"/>
                  </a:lnTo>
                  <a:cubicBezTo>
                    <a:pt x="1368" y="2936"/>
                    <a:pt x="1368" y="2902"/>
                    <a:pt x="1401" y="2869"/>
                  </a:cubicBezTo>
                  <a:cubicBezTo>
                    <a:pt x="1401" y="2836"/>
                    <a:pt x="1435" y="2802"/>
                    <a:pt x="1435" y="2769"/>
                  </a:cubicBezTo>
                  <a:lnTo>
                    <a:pt x="1435" y="1468"/>
                  </a:lnTo>
                  <a:cubicBezTo>
                    <a:pt x="1401" y="1301"/>
                    <a:pt x="1435" y="1134"/>
                    <a:pt x="1501" y="968"/>
                  </a:cubicBezTo>
                  <a:cubicBezTo>
                    <a:pt x="1568" y="867"/>
                    <a:pt x="1635" y="801"/>
                    <a:pt x="1735" y="734"/>
                  </a:cubicBezTo>
                  <a:cubicBezTo>
                    <a:pt x="1785" y="701"/>
                    <a:pt x="1827" y="684"/>
                    <a:pt x="1864" y="684"/>
                  </a:cubicBezTo>
                  <a:cubicBezTo>
                    <a:pt x="1902" y="684"/>
                    <a:pt x="1935" y="701"/>
                    <a:pt x="1968" y="734"/>
                  </a:cubicBezTo>
                  <a:cubicBezTo>
                    <a:pt x="2035" y="867"/>
                    <a:pt x="2068" y="1001"/>
                    <a:pt x="2035" y="1168"/>
                  </a:cubicBezTo>
                  <a:lnTo>
                    <a:pt x="2035" y="2402"/>
                  </a:lnTo>
                  <a:cubicBezTo>
                    <a:pt x="2035" y="2435"/>
                    <a:pt x="2035" y="2435"/>
                    <a:pt x="2035" y="2469"/>
                  </a:cubicBezTo>
                  <a:lnTo>
                    <a:pt x="2102" y="2469"/>
                  </a:lnTo>
                  <a:lnTo>
                    <a:pt x="2335" y="2335"/>
                  </a:lnTo>
                  <a:cubicBezTo>
                    <a:pt x="2369" y="2302"/>
                    <a:pt x="2369" y="2302"/>
                    <a:pt x="2402" y="2268"/>
                  </a:cubicBezTo>
                  <a:cubicBezTo>
                    <a:pt x="2402" y="2235"/>
                    <a:pt x="2402" y="2202"/>
                    <a:pt x="2402" y="2168"/>
                  </a:cubicBezTo>
                  <a:lnTo>
                    <a:pt x="2402" y="867"/>
                  </a:lnTo>
                  <a:cubicBezTo>
                    <a:pt x="2402" y="734"/>
                    <a:pt x="2402" y="601"/>
                    <a:pt x="2402" y="434"/>
                  </a:cubicBezTo>
                  <a:cubicBezTo>
                    <a:pt x="2369" y="334"/>
                    <a:pt x="2335" y="234"/>
                    <a:pt x="2269" y="134"/>
                  </a:cubicBezTo>
                  <a:cubicBezTo>
                    <a:pt x="2235" y="67"/>
                    <a:pt x="2169" y="34"/>
                    <a:pt x="210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3" name="Google Shape;1673;p114"/>
            <p:cNvSpPr/>
            <p:nvPr/>
          </p:nvSpPr>
          <p:spPr>
            <a:xfrm>
              <a:off x="3813725" y="1674975"/>
              <a:ext cx="36725" cy="73400"/>
            </a:xfrm>
            <a:custGeom>
              <a:rect b="b" l="l" r="r" t="t"/>
              <a:pathLst>
                <a:path extrusionOk="0" h="2936" w="1469">
                  <a:moveTo>
                    <a:pt x="1068" y="1368"/>
                  </a:moveTo>
                  <a:lnTo>
                    <a:pt x="1068" y="1435"/>
                  </a:lnTo>
                  <a:cubicBezTo>
                    <a:pt x="1068" y="1502"/>
                    <a:pt x="1068" y="1568"/>
                    <a:pt x="1035" y="1635"/>
                  </a:cubicBezTo>
                  <a:cubicBezTo>
                    <a:pt x="1035" y="1702"/>
                    <a:pt x="1001" y="1802"/>
                    <a:pt x="968" y="1868"/>
                  </a:cubicBezTo>
                  <a:cubicBezTo>
                    <a:pt x="935" y="1935"/>
                    <a:pt x="868" y="2002"/>
                    <a:pt x="835" y="2069"/>
                  </a:cubicBezTo>
                  <a:cubicBezTo>
                    <a:pt x="768" y="2102"/>
                    <a:pt x="701" y="2169"/>
                    <a:pt x="634" y="2202"/>
                  </a:cubicBezTo>
                  <a:cubicBezTo>
                    <a:pt x="601" y="2235"/>
                    <a:pt x="534" y="2269"/>
                    <a:pt x="468" y="2269"/>
                  </a:cubicBezTo>
                  <a:cubicBezTo>
                    <a:pt x="434" y="2235"/>
                    <a:pt x="401" y="2202"/>
                    <a:pt x="401" y="2135"/>
                  </a:cubicBezTo>
                  <a:cubicBezTo>
                    <a:pt x="401" y="2069"/>
                    <a:pt x="434" y="2002"/>
                    <a:pt x="468" y="1935"/>
                  </a:cubicBezTo>
                  <a:cubicBezTo>
                    <a:pt x="534" y="1868"/>
                    <a:pt x="601" y="1802"/>
                    <a:pt x="668" y="1735"/>
                  </a:cubicBezTo>
                  <a:lnTo>
                    <a:pt x="1068" y="1368"/>
                  </a:lnTo>
                  <a:close/>
                  <a:moveTo>
                    <a:pt x="1068" y="0"/>
                  </a:moveTo>
                  <a:cubicBezTo>
                    <a:pt x="968" y="34"/>
                    <a:pt x="868" y="67"/>
                    <a:pt x="768" y="101"/>
                  </a:cubicBezTo>
                  <a:cubicBezTo>
                    <a:pt x="668" y="167"/>
                    <a:pt x="568" y="234"/>
                    <a:pt x="501" y="334"/>
                  </a:cubicBezTo>
                  <a:cubicBezTo>
                    <a:pt x="434" y="434"/>
                    <a:pt x="368" y="501"/>
                    <a:pt x="301" y="634"/>
                  </a:cubicBezTo>
                  <a:cubicBezTo>
                    <a:pt x="234" y="701"/>
                    <a:pt x="201" y="801"/>
                    <a:pt x="167" y="901"/>
                  </a:cubicBezTo>
                  <a:cubicBezTo>
                    <a:pt x="134" y="1001"/>
                    <a:pt x="134" y="1068"/>
                    <a:pt x="101" y="1168"/>
                  </a:cubicBezTo>
                  <a:cubicBezTo>
                    <a:pt x="101" y="1201"/>
                    <a:pt x="101" y="1235"/>
                    <a:pt x="134" y="1268"/>
                  </a:cubicBezTo>
                  <a:lnTo>
                    <a:pt x="201" y="1268"/>
                  </a:lnTo>
                  <a:lnTo>
                    <a:pt x="468" y="1101"/>
                  </a:lnTo>
                  <a:cubicBezTo>
                    <a:pt x="501" y="1068"/>
                    <a:pt x="501" y="1068"/>
                    <a:pt x="534" y="1035"/>
                  </a:cubicBezTo>
                  <a:cubicBezTo>
                    <a:pt x="534" y="1001"/>
                    <a:pt x="568" y="1001"/>
                    <a:pt x="568" y="968"/>
                  </a:cubicBezTo>
                  <a:cubicBezTo>
                    <a:pt x="601" y="901"/>
                    <a:pt x="634" y="868"/>
                    <a:pt x="668" y="834"/>
                  </a:cubicBezTo>
                  <a:cubicBezTo>
                    <a:pt x="701" y="768"/>
                    <a:pt x="734" y="734"/>
                    <a:pt x="801" y="734"/>
                  </a:cubicBezTo>
                  <a:cubicBezTo>
                    <a:pt x="835" y="668"/>
                    <a:pt x="935" y="668"/>
                    <a:pt x="1001" y="668"/>
                  </a:cubicBezTo>
                  <a:cubicBezTo>
                    <a:pt x="1068" y="701"/>
                    <a:pt x="1068" y="768"/>
                    <a:pt x="1068" y="901"/>
                  </a:cubicBezTo>
                  <a:lnTo>
                    <a:pt x="568" y="1335"/>
                  </a:lnTo>
                  <a:cubicBezTo>
                    <a:pt x="401" y="1468"/>
                    <a:pt x="267" y="1635"/>
                    <a:pt x="167" y="1802"/>
                  </a:cubicBezTo>
                  <a:cubicBezTo>
                    <a:pt x="67" y="2002"/>
                    <a:pt x="1" y="2202"/>
                    <a:pt x="1" y="2436"/>
                  </a:cubicBezTo>
                  <a:cubicBezTo>
                    <a:pt x="1" y="2502"/>
                    <a:pt x="1" y="2602"/>
                    <a:pt x="34" y="2702"/>
                  </a:cubicBezTo>
                  <a:cubicBezTo>
                    <a:pt x="67" y="2769"/>
                    <a:pt x="101" y="2836"/>
                    <a:pt x="167" y="2869"/>
                  </a:cubicBezTo>
                  <a:cubicBezTo>
                    <a:pt x="201" y="2903"/>
                    <a:pt x="267" y="2936"/>
                    <a:pt x="334" y="2936"/>
                  </a:cubicBezTo>
                  <a:cubicBezTo>
                    <a:pt x="401" y="2903"/>
                    <a:pt x="501" y="2903"/>
                    <a:pt x="568" y="2836"/>
                  </a:cubicBezTo>
                  <a:cubicBezTo>
                    <a:pt x="701" y="2769"/>
                    <a:pt x="801" y="2669"/>
                    <a:pt x="868" y="2569"/>
                  </a:cubicBezTo>
                  <a:cubicBezTo>
                    <a:pt x="968" y="2469"/>
                    <a:pt x="1035" y="2335"/>
                    <a:pt x="1068" y="2202"/>
                  </a:cubicBezTo>
                  <a:lnTo>
                    <a:pt x="1068" y="2369"/>
                  </a:lnTo>
                  <a:cubicBezTo>
                    <a:pt x="1068" y="2402"/>
                    <a:pt x="1068" y="2436"/>
                    <a:pt x="1101" y="2469"/>
                  </a:cubicBezTo>
                  <a:lnTo>
                    <a:pt x="1168" y="2469"/>
                  </a:lnTo>
                  <a:lnTo>
                    <a:pt x="1402" y="2302"/>
                  </a:lnTo>
                  <a:cubicBezTo>
                    <a:pt x="1435" y="2302"/>
                    <a:pt x="1435" y="2269"/>
                    <a:pt x="1468" y="2235"/>
                  </a:cubicBezTo>
                  <a:cubicBezTo>
                    <a:pt x="1468" y="2202"/>
                    <a:pt x="1468" y="2169"/>
                    <a:pt x="1468" y="2135"/>
                  </a:cubicBezTo>
                  <a:lnTo>
                    <a:pt x="1468" y="734"/>
                  </a:lnTo>
                  <a:cubicBezTo>
                    <a:pt x="1468" y="568"/>
                    <a:pt x="1468" y="434"/>
                    <a:pt x="1435" y="301"/>
                  </a:cubicBezTo>
                  <a:cubicBezTo>
                    <a:pt x="1402" y="201"/>
                    <a:pt x="1368" y="134"/>
                    <a:pt x="1302" y="67"/>
                  </a:cubicBezTo>
                  <a:cubicBezTo>
                    <a:pt x="1235" y="34"/>
                    <a:pt x="1135" y="0"/>
                    <a:pt x="106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4" name="Google Shape;1674;p114"/>
            <p:cNvSpPr/>
            <p:nvPr/>
          </p:nvSpPr>
          <p:spPr>
            <a:xfrm>
              <a:off x="3861250" y="1647450"/>
              <a:ext cx="39225" cy="100100"/>
            </a:xfrm>
            <a:custGeom>
              <a:rect b="b" l="l" r="r" t="t"/>
              <a:pathLst>
                <a:path extrusionOk="0" h="4004" w="1569">
                  <a:moveTo>
                    <a:pt x="902" y="643"/>
                  </a:moveTo>
                  <a:cubicBezTo>
                    <a:pt x="952" y="643"/>
                    <a:pt x="1002" y="651"/>
                    <a:pt x="1035" y="668"/>
                  </a:cubicBezTo>
                  <a:cubicBezTo>
                    <a:pt x="1102" y="735"/>
                    <a:pt x="1168" y="868"/>
                    <a:pt x="1168" y="1068"/>
                  </a:cubicBezTo>
                  <a:cubicBezTo>
                    <a:pt x="1168" y="1135"/>
                    <a:pt x="1168" y="1235"/>
                    <a:pt x="1168" y="1335"/>
                  </a:cubicBezTo>
                  <a:cubicBezTo>
                    <a:pt x="1135" y="1502"/>
                    <a:pt x="1102" y="1669"/>
                    <a:pt x="1035" y="1835"/>
                  </a:cubicBezTo>
                  <a:cubicBezTo>
                    <a:pt x="968" y="1969"/>
                    <a:pt x="868" y="2069"/>
                    <a:pt x="768" y="2136"/>
                  </a:cubicBezTo>
                  <a:cubicBezTo>
                    <a:pt x="735" y="2152"/>
                    <a:pt x="693" y="2161"/>
                    <a:pt x="647" y="2161"/>
                  </a:cubicBezTo>
                  <a:cubicBezTo>
                    <a:pt x="601" y="2161"/>
                    <a:pt x="551" y="2152"/>
                    <a:pt x="501" y="2136"/>
                  </a:cubicBezTo>
                  <a:cubicBezTo>
                    <a:pt x="435" y="2035"/>
                    <a:pt x="401" y="1935"/>
                    <a:pt x="401" y="1802"/>
                  </a:cubicBezTo>
                  <a:lnTo>
                    <a:pt x="401" y="1635"/>
                  </a:lnTo>
                  <a:lnTo>
                    <a:pt x="401" y="1435"/>
                  </a:lnTo>
                  <a:cubicBezTo>
                    <a:pt x="401" y="1268"/>
                    <a:pt x="435" y="1101"/>
                    <a:pt x="501" y="968"/>
                  </a:cubicBezTo>
                  <a:cubicBezTo>
                    <a:pt x="568" y="835"/>
                    <a:pt x="668" y="735"/>
                    <a:pt x="768" y="668"/>
                  </a:cubicBezTo>
                  <a:cubicBezTo>
                    <a:pt x="802" y="651"/>
                    <a:pt x="852" y="643"/>
                    <a:pt x="902" y="643"/>
                  </a:cubicBezTo>
                  <a:close/>
                  <a:moveTo>
                    <a:pt x="1135" y="1"/>
                  </a:moveTo>
                  <a:cubicBezTo>
                    <a:pt x="1035" y="1"/>
                    <a:pt x="935" y="1"/>
                    <a:pt x="868" y="67"/>
                  </a:cubicBezTo>
                  <a:cubicBezTo>
                    <a:pt x="802" y="101"/>
                    <a:pt x="735" y="134"/>
                    <a:pt x="701" y="201"/>
                  </a:cubicBezTo>
                  <a:cubicBezTo>
                    <a:pt x="635" y="234"/>
                    <a:pt x="601" y="301"/>
                    <a:pt x="568" y="334"/>
                  </a:cubicBezTo>
                  <a:cubicBezTo>
                    <a:pt x="535" y="401"/>
                    <a:pt x="501" y="434"/>
                    <a:pt x="468" y="501"/>
                  </a:cubicBezTo>
                  <a:lnTo>
                    <a:pt x="401" y="634"/>
                  </a:lnTo>
                  <a:lnTo>
                    <a:pt x="401" y="501"/>
                  </a:lnTo>
                  <a:cubicBezTo>
                    <a:pt x="401" y="501"/>
                    <a:pt x="401" y="468"/>
                    <a:pt x="368" y="434"/>
                  </a:cubicBezTo>
                  <a:lnTo>
                    <a:pt x="301" y="434"/>
                  </a:lnTo>
                  <a:lnTo>
                    <a:pt x="68" y="568"/>
                  </a:lnTo>
                  <a:cubicBezTo>
                    <a:pt x="34" y="601"/>
                    <a:pt x="34" y="601"/>
                    <a:pt x="1" y="634"/>
                  </a:cubicBezTo>
                  <a:cubicBezTo>
                    <a:pt x="1" y="668"/>
                    <a:pt x="1" y="701"/>
                    <a:pt x="1" y="768"/>
                  </a:cubicBezTo>
                  <a:lnTo>
                    <a:pt x="1" y="3903"/>
                  </a:lnTo>
                  <a:cubicBezTo>
                    <a:pt x="1" y="3937"/>
                    <a:pt x="1" y="3970"/>
                    <a:pt x="1" y="4004"/>
                  </a:cubicBezTo>
                  <a:lnTo>
                    <a:pt x="68" y="4004"/>
                  </a:lnTo>
                  <a:lnTo>
                    <a:pt x="301" y="3837"/>
                  </a:lnTo>
                  <a:cubicBezTo>
                    <a:pt x="335" y="3837"/>
                    <a:pt x="368" y="3803"/>
                    <a:pt x="368" y="3770"/>
                  </a:cubicBezTo>
                  <a:cubicBezTo>
                    <a:pt x="401" y="3737"/>
                    <a:pt x="401" y="3703"/>
                    <a:pt x="401" y="3670"/>
                  </a:cubicBezTo>
                  <a:lnTo>
                    <a:pt x="401" y="2636"/>
                  </a:lnTo>
                  <a:cubicBezTo>
                    <a:pt x="401" y="2669"/>
                    <a:pt x="435" y="2669"/>
                    <a:pt x="468" y="2703"/>
                  </a:cubicBezTo>
                  <a:cubicBezTo>
                    <a:pt x="501" y="2703"/>
                    <a:pt x="535" y="2736"/>
                    <a:pt x="568" y="2736"/>
                  </a:cubicBezTo>
                  <a:lnTo>
                    <a:pt x="701" y="2736"/>
                  </a:lnTo>
                  <a:cubicBezTo>
                    <a:pt x="768" y="2703"/>
                    <a:pt x="802" y="2703"/>
                    <a:pt x="868" y="2669"/>
                  </a:cubicBezTo>
                  <a:cubicBezTo>
                    <a:pt x="968" y="2603"/>
                    <a:pt x="1068" y="2502"/>
                    <a:pt x="1135" y="2402"/>
                  </a:cubicBezTo>
                  <a:cubicBezTo>
                    <a:pt x="1235" y="2269"/>
                    <a:pt x="1302" y="2169"/>
                    <a:pt x="1369" y="2035"/>
                  </a:cubicBezTo>
                  <a:cubicBezTo>
                    <a:pt x="1435" y="1869"/>
                    <a:pt x="1469" y="1735"/>
                    <a:pt x="1502" y="1568"/>
                  </a:cubicBezTo>
                  <a:cubicBezTo>
                    <a:pt x="1535" y="1435"/>
                    <a:pt x="1569" y="1268"/>
                    <a:pt x="1569" y="1135"/>
                  </a:cubicBezTo>
                  <a:lnTo>
                    <a:pt x="1569" y="968"/>
                  </a:lnTo>
                  <a:lnTo>
                    <a:pt x="1569" y="801"/>
                  </a:lnTo>
                  <a:cubicBezTo>
                    <a:pt x="1569" y="668"/>
                    <a:pt x="1535" y="534"/>
                    <a:pt x="1502" y="401"/>
                  </a:cubicBezTo>
                  <a:cubicBezTo>
                    <a:pt x="1469" y="301"/>
                    <a:pt x="1435" y="201"/>
                    <a:pt x="1369" y="101"/>
                  </a:cubicBezTo>
                  <a:cubicBezTo>
                    <a:pt x="1302" y="67"/>
                    <a:pt x="1235" y="1"/>
                    <a:pt x="113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5" name="Google Shape;1675;p114"/>
            <p:cNvSpPr/>
            <p:nvPr/>
          </p:nvSpPr>
          <p:spPr>
            <a:xfrm>
              <a:off x="3907125" y="1622425"/>
              <a:ext cx="35050" cy="70075"/>
            </a:xfrm>
            <a:custGeom>
              <a:rect b="b" l="l" r="r" t="t"/>
              <a:pathLst>
                <a:path extrusionOk="0" h="2803" w="1402">
                  <a:moveTo>
                    <a:pt x="968" y="1"/>
                  </a:moveTo>
                  <a:cubicBezTo>
                    <a:pt x="868" y="34"/>
                    <a:pt x="768" y="68"/>
                    <a:pt x="668" y="101"/>
                  </a:cubicBezTo>
                  <a:cubicBezTo>
                    <a:pt x="568" y="168"/>
                    <a:pt x="501" y="234"/>
                    <a:pt x="401" y="335"/>
                  </a:cubicBezTo>
                  <a:cubicBezTo>
                    <a:pt x="334" y="435"/>
                    <a:pt x="267" y="501"/>
                    <a:pt x="201" y="635"/>
                  </a:cubicBezTo>
                  <a:cubicBezTo>
                    <a:pt x="167" y="735"/>
                    <a:pt x="101" y="835"/>
                    <a:pt x="67" y="935"/>
                  </a:cubicBezTo>
                  <a:cubicBezTo>
                    <a:pt x="67" y="1035"/>
                    <a:pt x="34" y="1135"/>
                    <a:pt x="34" y="1269"/>
                  </a:cubicBezTo>
                  <a:cubicBezTo>
                    <a:pt x="34" y="1335"/>
                    <a:pt x="34" y="1435"/>
                    <a:pt x="67" y="1502"/>
                  </a:cubicBezTo>
                  <a:cubicBezTo>
                    <a:pt x="67" y="1569"/>
                    <a:pt x="101" y="1635"/>
                    <a:pt x="134" y="1669"/>
                  </a:cubicBezTo>
                  <a:cubicBezTo>
                    <a:pt x="167" y="1736"/>
                    <a:pt x="234" y="1769"/>
                    <a:pt x="301" y="1769"/>
                  </a:cubicBezTo>
                  <a:lnTo>
                    <a:pt x="501" y="1769"/>
                  </a:lnTo>
                  <a:lnTo>
                    <a:pt x="734" y="1702"/>
                  </a:lnTo>
                  <a:lnTo>
                    <a:pt x="901" y="1702"/>
                  </a:lnTo>
                  <a:cubicBezTo>
                    <a:pt x="910" y="1693"/>
                    <a:pt x="922" y="1689"/>
                    <a:pt x="933" y="1689"/>
                  </a:cubicBezTo>
                  <a:cubicBezTo>
                    <a:pt x="966" y="1689"/>
                    <a:pt x="1001" y="1720"/>
                    <a:pt x="1001" y="1769"/>
                  </a:cubicBezTo>
                  <a:cubicBezTo>
                    <a:pt x="968" y="1802"/>
                    <a:pt x="968" y="1836"/>
                    <a:pt x="935" y="1869"/>
                  </a:cubicBezTo>
                  <a:cubicBezTo>
                    <a:pt x="935" y="1902"/>
                    <a:pt x="901" y="1936"/>
                    <a:pt x="868" y="1969"/>
                  </a:cubicBezTo>
                  <a:cubicBezTo>
                    <a:pt x="835" y="2002"/>
                    <a:pt x="801" y="2036"/>
                    <a:pt x="768" y="2069"/>
                  </a:cubicBezTo>
                  <a:cubicBezTo>
                    <a:pt x="734" y="2069"/>
                    <a:pt x="701" y="2102"/>
                    <a:pt x="668" y="2136"/>
                  </a:cubicBezTo>
                  <a:cubicBezTo>
                    <a:pt x="634" y="2169"/>
                    <a:pt x="568" y="2169"/>
                    <a:pt x="534" y="2169"/>
                  </a:cubicBezTo>
                  <a:lnTo>
                    <a:pt x="434" y="2169"/>
                  </a:lnTo>
                  <a:lnTo>
                    <a:pt x="401" y="2102"/>
                  </a:lnTo>
                  <a:lnTo>
                    <a:pt x="301" y="2102"/>
                  </a:lnTo>
                  <a:lnTo>
                    <a:pt x="67" y="2236"/>
                  </a:lnTo>
                  <a:cubicBezTo>
                    <a:pt x="34" y="2269"/>
                    <a:pt x="34" y="2303"/>
                    <a:pt x="1" y="2336"/>
                  </a:cubicBezTo>
                  <a:cubicBezTo>
                    <a:pt x="1" y="2336"/>
                    <a:pt x="1" y="2403"/>
                    <a:pt x="1" y="2436"/>
                  </a:cubicBezTo>
                  <a:cubicBezTo>
                    <a:pt x="1" y="2503"/>
                    <a:pt x="1" y="2569"/>
                    <a:pt x="34" y="2636"/>
                  </a:cubicBezTo>
                  <a:cubicBezTo>
                    <a:pt x="67" y="2703"/>
                    <a:pt x="101" y="2736"/>
                    <a:pt x="167" y="2770"/>
                  </a:cubicBezTo>
                  <a:cubicBezTo>
                    <a:pt x="234" y="2803"/>
                    <a:pt x="301" y="2803"/>
                    <a:pt x="401" y="2803"/>
                  </a:cubicBezTo>
                  <a:cubicBezTo>
                    <a:pt x="501" y="2770"/>
                    <a:pt x="601" y="2736"/>
                    <a:pt x="668" y="2703"/>
                  </a:cubicBezTo>
                  <a:cubicBezTo>
                    <a:pt x="801" y="2636"/>
                    <a:pt x="901" y="2536"/>
                    <a:pt x="968" y="2469"/>
                  </a:cubicBezTo>
                  <a:cubicBezTo>
                    <a:pt x="1068" y="2369"/>
                    <a:pt x="1135" y="2269"/>
                    <a:pt x="1201" y="2169"/>
                  </a:cubicBezTo>
                  <a:cubicBezTo>
                    <a:pt x="1235" y="2069"/>
                    <a:pt x="1302" y="1936"/>
                    <a:pt x="1335" y="1836"/>
                  </a:cubicBezTo>
                  <a:cubicBezTo>
                    <a:pt x="1368" y="1736"/>
                    <a:pt x="1368" y="1635"/>
                    <a:pt x="1368" y="1535"/>
                  </a:cubicBezTo>
                  <a:cubicBezTo>
                    <a:pt x="1402" y="1369"/>
                    <a:pt x="1335" y="1235"/>
                    <a:pt x="1268" y="1102"/>
                  </a:cubicBezTo>
                  <a:cubicBezTo>
                    <a:pt x="1186" y="1061"/>
                    <a:pt x="1103" y="1032"/>
                    <a:pt x="1021" y="1032"/>
                  </a:cubicBezTo>
                  <a:cubicBezTo>
                    <a:pt x="970" y="1032"/>
                    <a:pt x="919" y="1043"/>
                    <a:pt x="868" y="1068"/>
                  </a:cubicBezTo>
                  <a:lnTo>
                    <a:pt x="634" y="1102"/>
                  </a:lnTo>
                  <a:lnTo>
                    <a:pt x="501" y="1102"/>
                  </a:lnTo>
                  <a:cubicBezTo>
                    <a:pt x="501" y="1102"/>
                    <a:pt x="468" y="1102"/>
                    <a:pt x="434" y="1068"/>
                  </a:cubicBezTo>
                  <a:cubicBezTo>
                    <a:pt x="434" y="1068"/>
                    <a:pt x="434" y="1035"/>
                    <a:pt x="434" y="1002"/>
                  </a:cubicBezTo>
                  <a:cubicBezTo>
                    <a:pt x="434" y="935"/>
                    <a:pt x="468" y="868"/>
                    <a:pt x="534" y="802"/>
                  </a:cubicBezTo>
                  <a:cubicBezTo>
                    <a:pt x="568" y="735"/>
                    <a:pt x="634" y="701"/>
                    <a:pt x="668" y="668"/>
                  </a:cubicBezTo>
                  <a:cubicBezTo>
                    <a:pt x="734" y="635"/>
                    <a:pt x="768" y="635"/>
                    <a:pt x="835" y="601"/>
                  </a:cubicBezTo>
                  <a:lnTo>
                    <a:pt x="901" y="601"/>
                  </a:lnTo>
                  <a:lnTo>
                    <a:pt x="935" y="635"/>
                  </a:lnTo>
                  <a:cubicBezTo>
                    <a:pt x="951" y="651"/>
                    <a:pt x="968" y="660"/>
                    <a:pt x="985" y="660"/>
                  </a:cubicBezTo>
                  <a:cubicBezTo>
                    <a:pt x="1001" y="660"/>
                    <a:pt x="1018" y="651"/>
                    <a:pt x="1035" y="635"/>
                  </a:cubicBezTo>
                  <a:lnTo>
                    <a:pt x="1268" y="501"/>
                  </a:lnTo>
                  <a:cubicBezTo>
                    <a:pt x="1268" y="501"/>
                    <a:pt x="1302" y="468"/>
                    <a:pt x="1335" y="435"/>
                  </a:cubicBezTo>
                  <a:cubicBezTo>
                    <a:pt x="1335" y="401"/>
                    <a:pt x="1335" y="368"/>
                    <a:pt x="1335" y="335"/>
                  </a:cubicBezTo>
                  <a:cubicBezTo>
                    <a:pt x="1335" y="268"/>
                    <a:pt x="1335" y="201"/>
                    <a:pt x="1302" y="134"/>
                  </a:cubicBezTo>
                  <a:cubicBezTo>
                    <a:pt x="1268" y="68"/>
                    <a:pt x="1201" y="34"/>
                    <a:pt x="116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6" name="Google Shape;1676;p114"/>
            <p:cNvSpPr/>
            <p:nvPr/>
          </p:nvSpPr>
          <p:spPr>
            <a:xfrm>
              <a:off x="3670300" y="2016050"/>
              <a:ext cx="31700" cy="62575"/>
            </a:xfrm>
            <a:custGeom>
              <a:rect b="b" l="l" r="r" t="t"/>
              <a:pathLst>
                <a:path extrusionOk="0" h="2503" w="1268">
                  <a:moveTo>
                    <a:pt x="634" y="334"/>
                  </a:moveTo>
                  <a:lnTo>
                    <a:pt x="901" y="1268"/>
                  </a:lnTo>
                  <a:lnTo>
                    <a:pt x="367" y="1568"/>
                  </a:lnTo>
                  <a:lnTo>
                    <a:pt x="634" y="334"/>
                  </a:lnTo>
                  <a:close/>
                  <a:moveTo>
                    <a:pt x="701" y="1"/>
                  </a:moveTo>
                  <a:lnTo>
                    <a:pt x="567" y="67"/>
                  </a:lnTo>
                  <a:cubicBezTo>
                    <a:pt x="534" y="67"/>
                    <a:pt x="534" y="101"/>
                    <a:pt x="501" y="134"/>
                  </a:cubicBezTo>
                  <a:cubicBezTo>
                    <a:pt x="501" y="167"/>
                    <a:pt x="501" y="201"/>
                    <a:pt x="467" y="201"/>
                  </a:cubicBezTo>
                  <a:lnTo>
                    <a:pt x="0" y="2436"/>
                  </a:lnTo>
                  <a:cubicBezTo>
                    <a:pt x="0" y="2436"/>
                    <a:pt x="0" y="2469"/>
                    <a:pt x="0" y="2469"/>
                  </a:cubicBezTo>
                  <a:cubicBezTo>
                    <a:pt x="0" y="2469"/>
                    <a:pt x="0" y="2502"/>
                    <a:pt x="0" y="2502"/>
                  </a:cubicBezTo>
                  <a:lnTo>
                    <a:pt x="34" y="2502"/>
                  </a:lnTo>
                  <a:lnTo>
                    <a:pt x="100" y="2469"/>
                  </a:lnTo>
                  <a:cubicBezTo>
                    <a:pt x="134" y="2469"/>
                    <a:pt x="134" y="2436"/>
                    <a:pt x="167" y="2402"/>
                  </a:cubicBezTo>
                  <a:cubicBezTo>
                    <a:pt x="167" y="2402"/>
                    <a:pt x="167" y="2369"/>
                    <a:pt x="167" y="2336"/>
                  </a:cubicBezTo>
                  <a:lnTo>
                    <a:pt x="267" y="1869"/>
                  </a:lnTo>
                  <a:lnTo>
                    <a:pt x="968" y="1502"/>
                  </a:lnTo>
                  <a:lnTo>
                    <a:pt x="1101" y="1835"/>
                  </a:lnTo>
                  <a:cubicBezTo>
                    <a:pt x="1101" y="1869"/>
                    <a:pt x="1101" y="1869"/>
                    <a:pt x="1101" y="1902"/>
                  </a:cubicBezTo>
                  <a:lnTo>
                    <a:pt x="1168" y="1902"/>
                  </a:lnTo>
                  <a:lnTo>
                    <a:pt x="1234" y="1835"/>
                  </a:lnTo>
                  <a:cubicBezTo>
                    <a:pt x="1234" y="1835"/>
                    <a:pt x="1268" y="1835"/>
                    <a:pt x="1268" y="1802"/>
                  </a:cubicBezTo>
                  <a:cubicBezTo>
                    <a:pt x="1268" y="1802"/>
                    <a:pt x="1268" y="1769"/>
                    <a:pt x="1268" y="1735"/>
                  </a:cubicBezTo>
                  <a:cubicBezTo>
                    <a:pt x="1268" y="1735"/>
                    <a:pt x="1268" y="1735"/>
                    <a:pt x="1268" y="1702"/>
                  </a:cubicBezTo>
                  <a:lnTo>
                    <a:pt x="767" y="34"/>
                  </a:lnTo>
                  <a:cubicBezTo>
                    <a:pt x="767" y="34"/>
                    <a:pt x="767" y="1"/>
                    <a:pt x="76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7" name="Google Shape;1677;p114"/>
            <p:cNvSpPr/>
            <p:nvPr/>
          </p:nvSpPr>
          <p:spPr>
            <a:xfrm>
              <a:off x="3705325" y="1991875"/>
              <a:ext cx="22525" cy="62575"/>
            </a:xfrm>
            <a:custGeom>
              <a:rect b="b" l="l" r="r" t="t"/>
              <a:pathLst>
                <a:path extrusionOk="0" h="2503" w="901">
                  <a:moveTo>
                    <a:pt x="567" y="1018"/>
                  </a:moveTo>
                  <a:cubicBezTo>
                    <a:pt x="601" y="1018"/>
                    <a:pt x="634" y="1034"/>
                    <a:pt x="667" y="1068"/>
                  </a:cubicBezTo>
                  <a:cubicBezTo>
                    <a:pt x="734" y="1134"/>
                    <a:pt x="767" y="1234"/>
                    <a:pt x="734" y="1368"/>
                  </a:cubicBezTo>
                  <a:lnTo>
                    <a:pt x="734" y="1601"/>
                  </a:lnTo>
                  <a:cubicBezTo>
                    <a:pt x="734" y="1735"/>
                    <a:pt x="701" y="1835"/>
                    <a:pt x="667" y="1968"/>
                  </a:cubicBezTo>
                  <a:cubicBezTo>
                    <a:pt x="634" y="2068"/>
                    <a:pt x="534" y="2135"/>
                    <a:pt x="467" y="2202"/>
                  </a:cubicBezTo>
                  <a:cubicBezTo>
                    <a:pt x="417" y="2235"/>
                    <a:pt x="375" y="2252"/>
                    <a:pt x="342" y="2252"/>
                  </a:cubicBezTo>
                  <a:cubicBezTo>
                    <a:pt x="309" y="2252"/>
                    <a:pt x="284" y="2235"/>
                    <a:pt x="267" y="2202"/>
                  </a:cubicBezTo>
                  <a:cubicBezTo>
                    <a:pt x="200" y="2102"/>
                    <a:pt x="167" y="2002"/>
                    <a:pt x="167" y="1902"/>
                  </a:cubicBezTo>
                  <a:lnTo>
                    <a:pt x="167" y="1735"/>
                  </a:lnTo>
                  <a:cubicBezTo>
                    <a:pt x="167" y="1601"/>
                    <a:pt x="200" y="1435"/>
                    <a:pt x="267" y="1301"/>
                  </a:cubicBezTo>
                  <a:cubicBezTo>
                    <a:pt x="300" y="1201"/>
                    <a:pt x="367" y="1134"/>
                    <a:pt x="467" y="1068"/>
                  </a:cubicBezTo>
                  <a:cubicBezTo>
                    <a:pt x="501" y="1034"/>
                    <a:pt x="534" y="1018"/>
                    <a:pt x="567" y="1018"/>
                  </a:cubicBezTo>
                  <a:close/>
                  <a:moveTo>
                    <a:pt x="867" y="0"/>
                  </a:moveTo>
                  <a:lnTo>
                    <a:pt x="801" y="67"/>
                  </a:lnTo>
                  <a:cubicBezTo>
                    <a:pt x="767" y="67"/>
                    <a:pt x="767" y="67"/>
                    <a:pt x="734" y="100"/>
                  </a:cubicBezTo>
                  <a:cubicBezTo>
                    <a:pt x="734" y="134"/>
                    <a:pt x="734" y="134"/>
                    <a:pt x="734" y="167"/>
                  </a:cubicBezTo>
                  <a:lnTo>
                    <a:pt x="734" y="834"/>
                  </a:lnTo>
                  <a:cubicBezTo>
                    <a:pt x="734" y="801"/>
                    <a:pt x="667" y="767"/>
                    <a:pt x="634" y="767"/>
                  </a:cubicBezTo>
                  <a:cubicBezTo>
                    <a:pt x="567" y="767"/>
                    <a:pt x="501" y="767"/>
                    <a:pt x="434" y="801"/>
                  </a:cubicBezTo>
                  <a:cubicBezTo>
                    <a:pt x="367" y="868"/>
                    <a:pt x="300" y="901"/>
                    <a:pt x="267" y="968"/>
                  </a:cubicBezTo>
                  <a:cubicBezTo>
                    <a:pt x="200" y="1034"/>
                    <a:pt x="167" y="1101"/>
                    <a:pt x="134" y="1201"/>
                  </a:cubicBezTo>
                  <a:cubicBezTo>
                    <a:pt x="67" y="1268"/>
                    <a:pt x="67" y="1368"/>
                    <a:pt x="34" y="1468"/>
                  </a:cubicBezTo>
                  <a:cubicBezTo>
                    <a:pt x="0" y="1568"/>
                    <a:pt x="0" y="1668"/>
                    <a:pt x="0" y="1802"/>
                  </a:cubicBezTo>
                  <a:lnTo>
                    <a:pt x="0" y="2002"/>
                  </a:lnTo>
                  <a:cubicBezTo>
                    <a:pt x="0" y="2102"/>
                    <a:pt x="0" y="2168"/>
                    <a:pt x="34" y="2269"/>
                  </a:cubicBezTo>
                  <a:cubicBezTo>
                    <a:pt x="34" y="2335"/>
                    <a:pt x="67" y="2402"/>
                    <a:pt x="134" y="2435"/>
                  </a:cubicBezTo>
                  <a:cubicBezTo>
                    <a:pt x="167" y="2469"/>
                    <a:pt x="200" y="2502"/>
                    <a:pt x="267" y="2502"/>
                  </a:cubicBezTo>
                  <a:cubicBezTo>
                    <a:pt x="334" y="2502"/>
                    <a:pt x="400" y="2502"/>
                    <a:pt x="434" y="2469"/>
                  </a:cubicBezTo>
                  <a:cubicBezTo>
                    <a:pt x="501" y="2402"/>
                    <a:pt x="567" y="2369"/>
                    <a:pt x="634" y="2302"/>
                  </a:cubicBezTo>
                  <a:cubicBezTo>
                    <a:pt x="667" y="2202"/>
                    <a:pt x="701" y="2135"/>
                    <a:pt x="734" y="2068"/>
                  </a:cubicBezTo>
                  <a:lnTo>
                    <a:pt x="734" y="2168"/>
                  </a:lnTo>
                  <a:cubicBezTo>
                    <a:pt x="734" y="2168"/>
                    <a:pt x="734" y="2202"/>
                    <a:pt x="734" y="2235"/>
                  </a:cubicBezTo>
                  <a:lnTo>
                    <a:pt x="801" y="2235"/>
                  </a:lnTo>
                  <a:lnTo>
                    <a:pt x="867" y="2168"/>
                  </a:lnTo>
                  <a:cubicBezTo>
                    <a:pt x="867" y="2168"/>
                    <a:pt x="901" y="2135"/>
                    <a:pt x="901" y="2135"/>
                  </a:cubicBezTo>
                  <a:cubicBezTo>
                    <a:pt x="901" y="2102"/>
                    <a:pt x="901" y="2102"/>
                    <a:pt x="901" y="2068"/>
                  </a:cubicBezTo>
                  <a:lnTo>
                    <a:pt x="901" y="67"/>
                  </a:lnTo>
                  <a:cubicBezTo>
                    <a:pt x="901" y="34"/>
                    <a:pt x="901" y="34"/>
                    <a:pt x="9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8" name="Google Shape;1678;p114"/>
            <p:cNvSpPr/>
            <p:nvPr/>
          </p:nvSpPr>
          <p:spPr>
            <a:xfrm>
              <a:off x="3734500" y="1975200"/>
              <a:ext cx="23375" cy="62550"/>
            </a:xfrm>
            <a:custGeom>
              <a:rect b="b" l="l" r="r" t="t"/>
              <a:pathLst>
                <a:path extrusionOk="0" h="2502" w="935">
                  <a:moveTo>
                    <a:pt x="593" y="1009"/>
                  </a:moveTo>
                  <a:cubicBezTo>
                    <a:pt x="626" y="1009"/>
                    <a:pt x="651" y="1017"/>
                    <a:pt x="668" y="1034"/>
                  </a:cubicBezTo>
                  <a:cubicBezTo>
                    <a:pt x="735" y="1134"/>
                    <a:pt x="768" y="1234"/>
                    <a:pt x="768" y="1334"/>
                  </a:cubicBezTo>
                  <a:cubicBezTo>
                    <a:pt x="768" y="1368"/>
                    <a:pt x="768" y="1401"/>
                    <a:pt x="768" y="1468"/>
                  </a:cubicBezTo>
                  <a:cubicBezTo>
                    <a:pt x="768" y="1501"/>
                    <a:pt x="768" y="1535"/>
                    <a:pt x="768" y="1568"/>
                  </a:cubicBezTo>
                  <a:cubicBezTo>
                    <a:pt x="768" y="1701"/>
                    <a:pt x="735" y="1801"/>
                    <a:pt x="668" y="1935"/>
                  </a:cubicBezTo>
                  <a:cubicBezTo>
                    <a:pt x="634" y="2035"/>
                    <a:pt x="568" y="2102"/>
                    <a:pt x="468" y="2168"/>
                  </a:cubicBezTo>
                  <a:cubicBezTo>
                    <a:pt x="439" y="2196"/>
                    <a:pt x="411" y="2207"/>
                    <a:pt x="383" y="2207"/>
                  </a:cubicBezTo>
                  <a:cubicBezTo>
                    <a:pt x="345" y="2207"/>
                    <a:pt x="306" y="2188"/>
                    <a:pt x="268" y="2168"/>
                  </a:cubicBezTo>
                  <a:cubicBezTo>
                    <a:pt x="201" y="2068"/>
                    <a:pt x="167" y="1968"/>
                    <a:pt x="201" y="1868"/>
                  </a:cubicBezTo>
                  <a:lnTo>
                    <a:pt x="201" y="1701"/>
                  </a:lnTo>
                  <a:cubicBezTo>
                    <a:pt x="201" y="1568"/>
                    <a:pt x="234" y="1434"/>
                    <a:pt x="268" y="1301"/>
                  </a:cubicBezTo>
                  <a:cubicBezTo>
                    <a:pt x="301" y="1201"/>
                    <a:pt x="368" y="1101"/>
                    <a:pt x="468" y="1034"/>
                  </a:cubicBezTo>
                  <a:cubicBezTo>
                    <a:pt x="518" y="1017"/>
                    <a:pt x="559" y="1009"/>
                    <a:pt x="593" y="1009"/>
                  </a:cubicBezTo>
                  <a:close/>
                  <a:moveTo>
                    <a:pt x="868" y="0"/>
                  </a:moveTo>
                  <a:lnTo>
                    <a:pt x="801" y="33"/>
                  </a:lnTo>
                  <a:cubicBezTo>
                    <a:pt x="801" y="67"/>
                    <a:pt x="768" y="67"/>
                    <a:pt x="768" y="100"/>
                  </a:cubicBezTo>
                  <a:cubicBezTo>
                    <a:pt x="768" y="100"/>
                    <a:pt x="768" y="134"/>
                    <a:pt x="768" y="167"/>
                  </a:cubicBezTo>
                  <a:lnTo>
                    <a:pt x="768" y="834"/>
                  </a:lnTo>
                  <a:cubicBezTo>
                    <a:pt x="735" y="801"/>
                    <a:pt x="701" y="767"/>
                    <a:pt x="668" y="734"/>
                  </a:cubicBezTo>
                  <a:cubicBezTo>
                    <a:pt x="601" y="734"/>
                    <a:pt x="501" y="767"/>
                    <a:pt x="468" y="801"/>
                  </a:cubicBezTo>
                  <a:cubicBezTo>
                    <a:pt x="401" y="834"/>
                    <a:pt x="334" y="901"/>
                    <a:pt x="301" y="967"/>
                  </a:cubicBezTo>
                  <a:cubicBezTo>
                    <a:pt x="234" y="1034"/>
                    <a:pt x="167" y="1101"/>
                    <a:pt x="134" y="1168"/>
                  </a:cubicBezTo>
                  <a:cubicBezTo>
                    <a:pt x="101" y="1268"/>
                    <a:pt x="67" y="1368"/>
                    <a:pt x="67" y="1468"/>
                  </a:cubicBezTo>
                  <a:cubicBezTo>
                    <a:pt x="34" y="1568"/>
                    <a:pt x="1" y="1668"/>
                    <a:pt x="1" y="1801"/>
                  </a:cubicBezTo>
                  <a:lnTo>
                    <a:pt x="1" y="1968"/>
                  </a:lnTo>
                  <a:cubicBezTo>
                    <a:pt x="1" y="2068"/>
                    <a:pt x="34" y="2168"/>
                    <a:pt x="67" y="2268"/>
                  </a:cubicBezTo>
                  <a:cubicBezTo>
                    <a:pt x="67" y="2335"/>
                    <a:pt x="101" y="2368"/>
                    <a:pt x="134" y="2435"/>
                  </a:cubicBezTo>
                  <a:cubicBezTo>
                    <a:pt x="167" y="2469"/>
                    <a:pt x="234" y="2502"/>
                    <a:pt x="301" y="2502"/>
                  </a:cubicBezTo>
                  <a:cubicBezTo>
                    <a:pt x="334" y="2502"/>
                    <a:pt x="401" y="2469"/>
                    <a:pt x="468" y="2435"/>
                  </a:cubicBezTo>
                  <a:cubicBezTo>
                    <a:pt x="534" y="2402"/>
                    <a:pt x="601" y="2335"/>
                    <a:pt x="668" y="2268"/>
                  </a:cubicBezTo>
                  <a:cubicBezTo>
                    <a:pt x="701" y="2202"/>
                    <a:pt x="735" y="2135"/>
                    <a:pt x="768" y="2068"/>
                  </a:cubicBezTo>
                  <a:lnTo>
                    <a:pt x="768" y="2168"/>
                  </a:lnTo>
                  <a:cubicBezTo>
                    <a:pt x="768" y="2168"/>
                    <a:pt x="768" y="2202"/>
                    <a:pt x="768" y="2202"/>
                  </a:cubicBezTo>
                  <a:lnTo>
                    <a:pt x="801" y="2202"/>
                  </a:lnTo>
                  <a:lnTo>
                    <a:pt x="868" y="2168"/>
                  </a:lnTo>
                  <a:cubicBezTo>
                    <a:pt x="901" y="2135"/>
                    <a:pt x="901" y="2135"/>
                    <a:pt x="901" y="2135"/>
                  </a:cubicBezTo>
                  <a:cubicBezTo>
                    <a:pt x="901" y="2102"/>
                    <a:pt x="901" y="2068"/>
                    <a:pt x="901" y="2068"/>
                  </a:cubicBezTo>
                  <a:lnTo>
                    <a:pt x="901" y="33"/>
                  </a:lnTo>
                  <a:cubicBezTo>
                    <a:pt x="935" y="33"/>
                    <a:pt x="935" y="0"/>
                    <a:pt x="9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9" name="Google Shape;1679;p114"/>
            <p:cNvSpPr/>
            <p:nvPr/>
          </p:nvSpPr>
          <p:spPr>
            <a:xfrm>
              <a:off x="3775375" y="1969850"/>
              <a:ext cx="22525" cy="45400"/>
            </a:xfrm>
            <a:custGeom>
              <a:rect b="b" l="l" r="r" t="t"/>
              <a:pathLst>
                <a:path extrusionOk="0" h="1816" w="901">
                  <a:moveTo>
                    <a:pt x="701" y="781"/>
                  </a:moveTo>
                  <a:lnTo>
                    <a:pt x="701" y="848"/>
                  </a:lnTo>
                  <a:cubicBezTo>
                    <a:pt x="701" y="915"/>
                    <a:pt x="667" y="981"/>
                    <a:pt x="667" y="1048"/>
                  </a:cubicBezTo>
                  <a:cubicBezTo>
                    <a:pt x="667" y="1115"/>
                    <a:pt x="634" y="1181"/>
                    <a:pt x="601" y="1248"/>
                  </a:cubicBezTo>
                  <a:cubicBezTo>
                    <a:pt x="567" y="1282"/>
                    <a:pt x="534" y="1348"/>
                    <a:pt x="501" y="1382"/>
                  </a:cubicBezTo>
                  <a:cubicBezTo>
                    <a:pt x="467" y="1415"/>
                    <a:pt x="400" y="1482"/>
                    <a:pt x="367" y="1482"/>
                  </a:cubicBezTo>
                  <a:lnTo>
                    <a:pt x="400" y="1482"/>
                  </a:lnTo>
                  <a:cubicBezTo>
                    <a:pt x="334" y="1515"/>
                    <a:pt x="300" y="1515"/>
                    <a:pt x="267" y="1515"/>
                  </a:cubicBezTo>
                  <a:lnTo>
                    <a:pt x="234" y="1515"/>
                  </a:lnTo>
                  <a:cubicBezTo>
                    <a:pt x="200" y="1515"/>
                    <a:pt x="200" y="1482"/>
                    <a:pt x="200" y="1482"/>
                  </a:cubicBezTo>
                  <a:cubicBezTo>
                    <a:pt x="167" y="1448"/>
                    <a:pt x="167" y="1415"/>
                    <a:pt x="200" y="1415"/>
                  </a:cubicBezTo>
                  <a:cubicBezTo>
                    <a:pt x="200" y="1315"/>
                    <a:pt x="200" y="1248"/>
                    <a:pt x="267" y="1181"/>
                  </a:cubicBezTo>
                  <a:cubicBezTo>
                    <a:pt x="300" y="1115"/>
                    <a:pt x="367" y="1048"/>
                    <a:pt x="467" y="981"/>
                  </a:cubicBezTo>
                  <a:lnTo>
                    <a:pt x="701" y="781"/>
                  </a:lnTo>
                  <a:close/>
                  <a:moveTo>
                    <a:pt x="685" y="0"/>
                  </a:moveTo>
                  <a:cubicBezTo>
                    <a:pt x="670" y="0"/>
                    <a:pt x="654" y="4"/>
                    <a:pt x="634" y="14"/>
                  </a:cubicBezTo>
                  <a:cubicBezTo>
                    <a:pt x="601" y="14"/>
                    <a:pt x="534" y="14"/>
                    <a:pt x="467" y="47"/>
                  </a:cubicBezTo>
                  <a:cubicBezTo>
                    <a:pt x="434" y="81"/>
                    <a:pt x="367" y="114"/>
                    <a:pt x="334" y="181"/>
                  </a:cubicBezTo>
                  <a:cubicBezTo>
                    <a:pt x="300" y="214"/>
                    <a:pt x="234" y="281"/>
                    <a:pt x="200" y="348"/>
                  </a:cubicBezTo>
                  <a:cubicBezTo>
                    <a:pt x="167" y="381"/>
                    <a:pt x="167" y="448"/>
                    <a:pt x="134" y="514"/>
                  </a:cubicBezTo>
                  <a:cubicBezTo>
                    <a:pt x="100" y="548"/>
                    <a:pt x="100" y="614"/>
                    <a:pt x="100" y="681"/>
                  </a:cubicBezTo>
                  <a:cubicBezTo>
                    <a:pt x="100" y="681"/>
                    <a:pt x="100" y="714"/>
                    <a:pt x="100" y="714"/>
                  </a:cubicBezTo>
                  <a:lnTo>
                    <a:pt x="134" y="714"/>
                  </a:lnTo>
                  <a:lnTo>
                    <a:pt x="200" y="681"/>
                  </a:lnTo>
                  <a:cubicBezTo>
                    <a:pt x="200" y="681"/>
                    <a:pt x="234" y="648"/>
                    <a:pt x="234" y="648"/>
                  </a:cubicBezTo>
                  <a:cubicBezTo>
                    <a:pt x="234" y="648"/>
                    <a:pt x="234" y="614"/>
                    <a:pt x="267" y="614"/>
                  </a:cubicBezTo>
                  <a:cubicBezTo>
                    <a:pt x="267" y="548"/>
                    <a:pt x="300" y="481"/>
                    <a:pt x="334" y="448"/>
                  </a:cubicBezTo>
                  <a:cubicBezTo>
                    <a:pt x="367" y="381"/>
                    <a:pt x="400" y="348"/>
                    <a:pt x="467" y="314"/>
                  </a:cubicBezTo>
                  <a:cubicBezTo>
                    <a:pt x="484" y="297"/>
                    <a:pt x="509" y="289"/>
                    <a:pt x="538" y="289"/>
                  </a:cubicBezTo>
                  <a:cubicBezTo>
                    <a:pt x="567" y="289"/>
                    <a:pt x="601" y="297"/>
                    <a:pt x="634" y="314"/>
                  </a:cubicBezTo>
                  <a:cubicBezTo>
                    <a:pt x="667" y="348"/>
                    <a:pt x="701" y="414"/>
                    <a:pt x="701" y="514"/>
                  </a:cubicBezTo>
                  <a:lnTo>
                    <a:pt x="701" y="548"/>
                  </a:lnTo>
                  <a:lnTo>
                    <a:pt x="434" y="781"/>
                  </a:lnTo>
                  <a:cubicBezTo>
                    <a:pt x="367" y="815"/>
                    <a:pt x="300" y="881"/>
                    <a:pt x="267" y="915"/>
                  </a:cubicBezTo>
                  <a:cubicBezTo>
                    <a:pt x="200" y="981"/>
                    <a:pt x="167" y="1048"/>
                    <a:pt x="134" y="1115"/>
                  </a:cubicBezTo>
                  <a:cubicBezTo>
                    <a:pt x="67" y="1148"/>
                    <a:pt x="67" y="1248"/>
                    <a:pt x="34" y="1315"/>
                  </a:cubicBezTo>
                  <a:cubicBezTo>
                    <a:pt x="0" y="1382"/>
                    <a:pt x="0" y="1448"/>
                    <a:pt x="0" y="1548"/>
                  </a:cubicBezTo>
                  <a:cubicBezTo>
                    <a:pt x="0" y="1582"/>
                    <a:pt x="34" y="1648"/>
                    <a:pt x="67" y="1715"/>
                  </a:cubicBezTo>
                  <a:cubicBezTo>
                    <a:pt x="100" y="1749"/>
                    <a:pt x="134" y="1782"/>
                    <a:pt x="134" y="1782"/>
                  </a:cubicBezTo>
                  <a:cubicBezTo>
                    <a:pt x="167" y="1815"/>
                    <a:pt x="234" y="1815"/>
                    <a:pt x="267" y="1815"/>
                  </a:cubicBezTo>
                  <a:cubicBezTo>
                    <a:pt x="300" y="1815"/>
                    <a:pt x="367" y="1815"/>
                    <a:pt x="400" y="1782"/>
                  </a:cubicBezTo>
                  <a:cubicBezTo>
                    <a:pt x="434" y="1749"/>
                    <a:pt x="467" y="1715"/>
                    <a:pt x="501" y="1715"/>
                  </a:cubicBezTo>
                  <a:lnTo>
                    <a:pt x="601" y="1615"/>
                  </a:lnTo>
                  <a:cubicBezTo>
                    <a:pt x="634" y="1548"/>
                    <a:pt x="667" y="1515"/>
                    <a:pt x="701" y="1482"/>
                  </a:cubicBezTo>
                  <a:cubicBezTo>
                    <a:pt x="701" y="1415"/>
                    <a:pt x="734" y="1382"/>
                    <a:pt x="734" y="1348"/>
                  </a:cubicBezTo>
                  <a:lnTo>
                    <a:pt x="734" y="1482"/>
                  </a:lnTo>
                  <a:cubicBezTo>
                    <a:pt x="734" y="1482"/>
                    <a:pt x="734" y="1482"/>
                    <a:pt x="734" y="1515"/>
                  </a:cubicBezTo>
                  <a:lnTo>
                    <a:pt x="767" y="1515"/>
                  </a:lnTo>
                  <a:lnTo>
                    <a:pt x="867" y="1482"/>
                  </a:lnTo>
                  <a:cubicBezTo>
                    <a:pt x="867" y="1448"/>
                    <a:pt x="867" y="1448"/>
                    <a:pt x="901" y="1415"/>
                  </a:cubicBezTo>
                  <a:cubicBezTo>
                    <a:pt x="901" y="1415"/>
                    <a:pt x="901" y="1382"/>
                    <a:pt x="901" y="1348"/>
                  </a:cubicBezTo>
                  <a:lnTo>
                    <a:pt x="901" y="414"/>
                  </a:lnTo>
                  <a:cubicBezTo>
                    <a:pt x="901" y="348"/>
                    <a:pt x="901" y="247"/>
                    <a:pt x="867" y="181"/>
                  </a:cubicBezTo>
                  <a:cubicBezTo>
                    <a:pt x="834" y="114"/>
                    <a:pt x="834" y="81"/>
                    <a:pt x="767" y="47"/>
                  </a:cubicBezTo>
                  <a:cubicBezTo>
                    <a:pt x="744" y="24"/>
                    <a:pt x="720" y="0"/>
                    <a:pt x="68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0" name="Google Shape;1680;p114"/>
            <p:cNvSpPr/>
            <p:nvPr/>
          </p:nvSpPr>
          <p:spPr>
            <a:xfrm>
              <a:off x="3817900" y="1946000"/>
              <a:ext cx="22550" cy="48400"/>
            </a:xfrm>
            <a:custGeom>
              <a:rect b="b" l="l" r="r" t="t"/>
              <a:pathLst>
                <a:path extrusionOk="0" h="1936" w="902">
                  <a:moveTo>
                    <a:pt x="668" y="1"/>
                  </a:moveTo>
                  <a:cubicBezTo>
                    <a:pt x="601" y="1"/>
                    <a:pt x="534" y="34"/>
                    <a:pt x="467" y="67"/>
                  </a:cubicBezTo>
                  <a:cubicBezTo>
                    <a:pt x="401" y="101"/>
                    <a:pt x="334" y="167"/>
                    <a:pt x="267" y="234"/>
                  </a:cubicBezTo>
                  <a:cubicBezTo>
                    <a:pt x="234" y="301"/>
                    <a:pt x="201" y="368"/>
                    <a:pt x="167" y="434"/>
                  </a:cubicBezTo>
                  <a:lnTo>
                    <a:pt x="167" y="334"/>
                  </a:lnTo>
                  <a:cubicBezTo>
                    <a:pt x="167" y="334"/>
                    <a:pt x="167" y="301"/>
                    <a:pt x="167" y="301"/>
                  </a:cubicBezTo>
                  <a:lnTo>
                    <a:pt x="134" y="301"/>
                  </a:lnTo>
                  <a:lnTo>
                    <a:pt x="67" y="334"/>
                  </a:lnTo>
                  <a:cubicBezTo>
                    <a:pt x="34" y="368"/>
                    <a:pt x="34" y="368"/>
                    <a:pt x="34" y="401"/>
                  </a:cubicBezTo>
                  <a:cubicBezTo>
                    <a:pt x="0" y="401"/>
                    <a:pt x="0" y="434"/>
                    <a:pt x="34" y="468"/>
                  </a:cubicBezTo>
                  <a:lnTo>
                    <a:pt x="34" y="1869"/>
                  </a:lnTo>
                  <a:cubicBezTo>
                    <a:pt x="34" y="1902"/>
                    <a:pt x="0" y="1935"/>
                    <a:pt x="34" y="1935"/>
                  </a:cubicBezTo>
                  <a:lnTo>
                    <a:pt x="67" y="1935"/>
                  </a:lnTo>
                  <a:lnTo>
                    <a:pt x="134" y="1902"/>
                  </a:lnTo>
                  <a:cubicBezTo>
                    <a:pt x="134" y="1869"/>
                    <a:pt x="167" y="1869"/>
                    <a:pt x="167" y="1835"/>
                  </a:cubicBezTo>
                  <a:cubicBezTo>
                    <a:pt x="167" y="1802"/>
                    <a:pt x="167" y="1802"/>
                    <a:pt x="167" y="1769"/>
                  </a:cubicBezTo>
                  <a:lnTo>
                    <a:pt x="167" y="968"/>
                  </a:lnTo>
                  <a:cubicBezTo>
                    <a:pt x="167" y="835"/>
                    <a:pt x="201" y="668"/>
                    <a:pt x="234" y="534"/>
                  </a:cubicBezTo>
                  <a:cubicBezTo>
                    <a:pt x="301" y="434"/>
                    <a:pt x="367" y="368"/>
                    <a:pt x="434" y="301"/>
                  </a:cubicBezTo>
                  <a:cubicBezTo>
                    <a:pt x="484" y="284"/>
                    <a:pt x="526" y="276"/>
                    <a:pt x="563" y="276"/>
                  </a:cubicBezTo>
                  <a:cubicBezTo>
                    <a:pt x="601" y="276"/>
                    <a:pt x="634" y="284"/>
                    <a:pt x="668" y="301"/>
                  </a:cubicBezTo>
                  <a:cubicBezTo>
                    <a:pt x="701" y="401"/>
                    <a:pt x="734" y="501"/>
                    <a:pt x="734" y="634"/>
                  </a:cubicBezTo>
                  <a:lnTo>
                    <a:pt x="734" y="1435"/>
                  </a:lnTo>
                  <a:cubicBezTo>
                    <a:pt x="734" y="1435"/>
                    <a:pt x="734" y="1468"/>
                    <a:pt x="734" y="1468"/>
                  </a:cubicBezTo>
                  <a:cubicBezTo>
                    <a:pt x="734" y="1485"/>
                    <a:pt x="743" y="1493"/>
                    <a:pt x="751" y="1493"/>
                  </a:cubicBezTo>
                  <a:cubicBezTo>
                    <a:pt x="759" y="1493"/>
                    <a:pt x="768" y="1485"/>
                    <a:pt x="768" y="1468"/>
                  </a:cubicBezTo>
                  <a:lnTo>
                    <a:pt x="834" y="1435"/>
                  </a:lnTo>
                  <a:cubicBezTo>
                    <a:pt x="868" y="1435"/>
                    <a:pt x="868" y="1402"/>
                    <a:pt x="868" y="1402"/>
                  </a:cubicBezTo>
                  <a:cubicBezTo>
                    <a:pt x="868" y="1368"/>
                    <a:pt x="868" y="1335"/>
                    <a:pt x="868" y="1335"/>
                  </a:cubicBezTo>
                  <a:lnTo>
                    <a:pt x="901" y="501"/>
                  </a:lnTo>
                  <a:cubicBezTo>
                    <a:pt x="901" y="401"/>
                    <a:pt x="901" y="301"/>
                    <a:pt x="868" y="234"/>
                  </a:cubicBezTo>
                  <a:cubicBezTo>
                    <a:pt x="868" y="167"/>
                    <a:pt x="834" y="101"/>
                    <a:pt x="801" y="67"/>
                  </a:cubicBezTo>
                  <a:cubicBezTo>
                    <a:pt x="734" y="34"/>
                    <a:pt x="701" y="1"/>
                    <a:pt x="66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1" name="Google Shape;1681;p114"/>
            <p:cNvSpPr/>
            <p:nvPr/>
          </p:nvSpPr>
          <p:spPr>
            <a:xfrm>
              <a:off x="3845425" y="1929325"/>
              <a:ext cx="23375" cy="43375"/>
            </a:xfrm>
            <a:custGeom>
              <a:rect b="b" l="l" r="r" t="t"/>
              <a:pathLst>
                <a:path extrusionOk="0" h="1735" w="935">
                  <a:moveTo>
                    <a:pt x="592" y="284"/>
                  </a:moveTo>
                  <a:cubicBezTo>
                    <a:pt x="626" y="284"/>
                    <a:pt x="651" y="301"/>
                    <a:pt x="667" y="334"/>
                  </a:cubicBezTo>
                  <a:cubicBezTo>
                    <a:pt x="734" y="401"/>
                    <a:pt x="767" y="501"/>
                    <a:pt x="767" y="568"/>
                  </a:cubicBezTo>
                  <a:lnTo>
                    <a:pt x="200" y="901"/>
                  </a:lnTo>
                  <a:cubicBezTo>
                    <a:pt x="200" y="834"/>
                    <a:pt x="200" y="768"/>
                    <a:pt x="200" y="701"/>
                  </a:cubicBezTo>
                  <a:cubicBezTo>
                    <a:pt x="234" y="668"/>
                    <a:pt x="234" y="601"/>
                    <a:pt x="267" y="534"/>
                  </a:cubicBezTo>
                  <a:cubicBezTo>
                    <a:pt x="300" y="501"/>
                    <a:pt x="334" y="467"/>
                    <a:pt x="367" y="401"/>
                  </a:cubicBezTo>
                  <a:cubicBezTo>
                    <a:pt x="400" y="367"/>
                    <a:pt x="434" y="334"/>
                    <a:pt x="467" y="334"/>
                  </a:cubicBezTo>
                  <a:cubicBezTo>
                    <a:pt x="517" y="301"/>
                    <a:pt x="559" y="284"/>
                    <a:pt x="592" y="284"/>
                  </a:cubicBezTo>
                  <a:close/>
                  <a:moveTo>
                    <a:pt x="667" y="0"/>
                  </a:moveTo>
                  <a:cubicBezTo>
                    <a:pt x="601" y="0"/>
                    <a:pt x="534" y="34"/>
                    <a:pt x="467" y="67"/>
                  </a:cubicBezTo>
                  <a:cubicBezTo>
                    <a:pt x="400" y="100"/>
                    <a:pt x="334" y="167"/>
                    <a:pt x="300" y="234"/>
                  </a:cubicBezTo>
                  <a:cubicBezTo>
                    <a:pt x="234" y="301"/>
                    <a:pt x="200" y="367"/>
                    <a:pt x="167" y="434"/>
                  </a:cubicBezTo>
                  <a:cubicBezTo>
                    <a:pt x="100" y="534"/>
                    <a:pt x="67" y="634"/>
                    <a:pt x="67" y="701"/>
                  </a:cubicBezTo>
                  <a:cubicBezTo>
                    <a:pt x="34" y="801"/>
                    <a:pt x="34" y="901"/>
                    <a:pt x="0" y="1001"/>
                  </a:cubicBezTo>
                  <a:cubicBezTo>
                    <a:pt x="0" y="1101"/>
                    <a:pt x="0" y="1201"/>
                    <a:pt x="0" y="1268"/>
                  </a:cubicBezTo>
                  <a:cubicBezTo>
                    <a:pt x="34" y="1335"/>
                    <a:pt x="34" y="1435"/>
                    <a:pt x="67" y="1502"/>
                  </a:cubicBezTo>
                  <a:cubicBezTo>
                    <a:pt x="67" y="1568"/>
                    <a:pt x="100" y="1635"/>
                    <a:pt x="167" y="1668"/>
                  </a:cubicBezTo>
                  <a:cubicBezTo>
                    <a:pt x="200" y="1702"/>
                    <a:pt x="234" y="1735"/>
                    <a:pt x="300" y="1735"/>
                  </a:cubicBezTo>
                  <a:cubicBezTo>
                    <a:pt x="367" y="1735"/>
                    <a:pt x="400" y="1735"/>
                    <a:pt x="467" y="1702"/>
                  </a:cubicBezTo>
                  <a:cubicBezTo>
                    <a:pt x="534" y="1668"/>
                    <a:pt x="601" y="1602"/>
                    <a:pt x="667" y="1568"/>
                  </a:cubicBezTo>
                  <a:cubicBezTo>
                    <a:pt x="701" y="1502"/>
                    <a:pt x="734" y="1435"/>
                    <a:pt x="801" y="1368"/>
                  </a:cubicBezTo>
                  <a:cubicBezTo>
                    <a:pt x="801" y="1335"/>
                    <a:pt x="834" y="1268"/>
                    <a:pt x="867" y="1201"/>
                  </a:cubicBezTo>
                  <a:cubicBezTo>
                    <a:pt x="867" y="1168"/>
                    <a:pt x="901" y="1135"/>
                    <a:pt x="901" y="1068"/>
                  </a:cubicBezTo>
                  <a:lnTo>
                    <a:pt x="901" y="1035"/>
                  </a:lnTo>
                  <a:cubicBezTo>
                    <a:pt x="884" y="1018"/>
                    <a:pt x="876" y="1009"/>
                    <a:pt x="872" y="1009"/>
                  </a:cubicBezTo>
                  <a:cubicBezTo>
                    <a:pt x="867" y="1009"/>
                    <a:pt x="867" y="1018"/>
                    <a:pt x="867" y="1035"/>
                  </a:cubicBezTo>
                  <a:lnTo>
                    <a:pt x="801" y="1068"/>
                  </a:lnTo>
                  <a:cubicBezTo>
                    <a:pt x="767" y="1068"/>
                    <a:pt x="767" y="1068"/>
                    <a:pt x="767" y="1101"/>
                  </a:cubicBezTo>
                  <a:cubicBezTo>
                    <a:pt x="767" y="1101"/>
                    <a:pt x="734" y="1101"/>
                    <a:pt x="734" y="1135"/>
                  </a:cubicBezTo>
                  <a:cubicBezTo>
                    <a:pt x="701" y="1201"/>
                    <a:pt x="667" y="1235"/>
                    <a:pt x="634" y="1301"/>
                  </a:cubicBezTo>
                  <a:cubicBezTo>
                    <a:pt x="601" y="1335"/>
                    <a:pt x="534" y="1401"/>
                    <a:pt x="467" y="1435"/>
                  </a:cubicBezTo>
                  <a:cubicBezTo>
                    <a:pt x="451" y="1451"/>
                    <a:pt x="417" y="1460"/>
                    <a:pt x="384" y="1460"/>
                  </a:cubicBezTo>
                  <a:cubicBezTo>
                    <a:pt x="350" y="1460"/>
                    <a:pt x="317" y="1451"/>
                    <a:pt x="300" y="1435"/>
                  </a:cubicBezTo>
                  <a:cubicBezTo>
                    <a:pt x="234" y="1368"/>
                    <a:pt x="200" y="1268"/>
                    <a:pt x="200" y="1168"/>
                  </a:cubicBezTo>
                  <a:lnTo>
                    <a:pt x="901" y="768"/>
                  </a:lnTo>
                  <a:cubicBezTo>
                    <a:pt x="901" y="768"/>
                    <a:pt x="901" y="734"/>
                    <a:pt x="934" y="734"/>
                  </a:cubicBezTo>
                  <a:cubicBezTo>
                    <a:pt x="934" y="701"/>
                    <a:pt x="934" y="668"/>
                    <a:pt x="934" y="668"/>
                  </a:cubicBezTo>
                  <a:lnTo>
                    <a:pt x="934" y="568"/>
                  </a:lnTo>
                  <a:cubicBezTo>
                    <a:pt x="934" y="467"/>
                    <a:pt x="934" y="367"/>
                    <a:pt x="901" y="267"/>
                  </a:cubicBezTo>
                  <a:cubicBezTo>
                    <a:pt x="867" y="201"/>
                    <a:pt x="834" y="134"/>
                    <a:pt x="801" y="67"/>
                  </a:cubicBezTo>
                  <a:cubicBezTo>
                    <a:pt x="767" y="34"/>
                    <a:pt x="701" y="0"/>
                    <a:pt x="66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2" name="Google Shape;1682;p114"/>
            <p:cNvSpPr/>
            <p:nvPr/>
          </p:nvSpPr>
          <p:spPr>
            <a:xfrm>
              <a:off x="3871275" y="1902625"/>
              <a:ext cx="36700" cy="55075"/>
            </a:xfrm>
            <a:custGeom>
              <a:rect b="b" l="l" r="r" t="t"/>
              <a:pathLst>
                <a:path extrusionOk="0" h="2203" w="1468">
                  <a:moveTo>
                    <a:pt x="1435" y="1"/>
                  </a:moveTo>
                  <a:lnTo>
                    <a:pt x="1368" y="34"/>
                  </a:lnTo>
                  <a:cubicBezTo>
                    <a:pt x="1335" y="68"/>
                    <a:pt x="1335" y="68"/>
                    <a:pt x="1301" y="101"/>
                  </a:cubicBezTo>
                  <a:cubicBezTo>
                    <a:pt x="1301" y="101"/>
                    <a:pt x="1301" y="134"/>
                    <a:pt x="1301" y="168"/>
                  </a:cubicBezTo>
                  <a:lnTo>
                    <a:pt x="1068" y="1302"/>
                  </a:lnTo>
                  <a:lnTo>
                    <a:pt x="801" y="435"/>
                  </a:lnTo>
                  <a:cubicBezTo>
                    <a:pt x="801" y="401"/>
                    <a:pt x="801" y="401"/>
                    <a:pt x="801" y="401"/>
                  </a:cubicBezTo>
                  <a:lnTo>
                    <a:pt x="701" y="401"/>
                  </a:lnTo>
                  <a:cubicBezTo>
                    <a:pt x="701" y="435"/>
                    <a:pt x="667" y="435"/>
                    <a:pt x="667" y="468"/>
                  </a:cubicBezTo>
                  <a:cubicBezTo>
                    <a:pt x="667" y="468"/>
                    <a:pt x="634" y="501"/>
                    <a:pt x="634" y="535"/>
                  </a:cubicBezTo>
                  <a:lnTo>
                    <a:pt x="401" y="1669"/>
                  </a:lnTo>
                  <a:lnTo>
                    <a:pt x="200" y="802"/>
                  </a:lnTo>
                  <a:cubicBezTo>
                    <a:pt x="167" y="768"/>
                    <a:pt x="167" y="768"/>
                    <a:pt x="167" y="768"/>
                  </a:cubicBezTo>
                  <a:lnTo>
                    <a:pt x="134" y="768"/>
                  </a:lnTo>
                  <a:lnTo>
                    <a:pt x="67" y="802"/>
                  </a:lnTo>
                  <a:cubicBezTo>
                    <a:pt x="34" y="802"/>
                    <a:pt x="34" y="802"/>
                    <a:pt x="34" y="835"/>
                  </a:cubicBezTo>
                  <a:cubicBezTo>
                    <a:pt x="0" y="835"/>
                    <a:pt x="0" y="868"/>
                    <a:pt x="34" y="902"/>
                  </a:cubicBezTo>
                  <a:lnTo>
                    <a:pt x="334" y="2136"/>
                  </a:lnTo>
                  <a:cubicBezTo>
                    <a:pt x="334" y="2169"/>
                    <a:pt x="334" y="2169"/>
                    <a:pt x="334" y="2203"/>
                  </a:cubicBezTo>
                  <a:lnTo>
                    <a:pt x="367" y="2203"/>
                  </a:lnTo>
                  <a:lnTo>
                    <a:pt x="434" y="2169"/>
                  </a:lnTo>
                  <a:cubicBezTo>
                    <a:pt x="467" y="2136"/>
                    <a:pt x="467" y="2136"/>
                    <a:pt x="467" y="2103"/>
                  </a:cubicBezTo>
                  <a:lnTo>
                    <a:pt x="501" y="2036"/>
                  </a:lnTo>
                  <a:lnTo>
                    <a:pt x="734" y="902"/>
                  </a:lnTo>
                  <a:lnTo>
                    <a:pt x="968" y="1769"/>
                  </a:lnTo>
                  <a:cubicBezTo>
                    <a:pt x="968" y="1769"/>
                    <a:pt x="1001" y="1802"/>
                    <a:pt x="1001" y="1802"/>
                  </a:cubicBezTo>
                  <a:lnTo>
                    <a:pt x="1034" y="1802"/>
                  </a:lnTo>
                  <a:lnTo>
                    <a:pt x="1101" y="1769"/>
                  </a:lnTo>
                  <a:cubicBezTo>
                    <a:pt x="1134" y="1769"/>
                    <a:pt x="1134" y="1769"/>
                    <a:pt x="1134" y="1736"/>
                  </a:cubicBezTo>
                  <a:cubicBezTo>
                    <a:pt x="1134" y="1702"/>
                    <a:pt x="1168" y="1702"/>
                    <a:pt x="1168" y="1669"/>
                  </a:cubicBezTo>
                  <a:lnTo>
                    <a:pt x="1468" y="68"/>
                  </a:lnTo>
                  <a:cubicBezTo>
                    <a:pt x="1468" y="34"/>
                    <a:pt x="1468" y="34"/>
                    <a:pt x="146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3" name="Google Shape;1683;p114"/>
            <p:cNvSpPr/>
            <p:nvPr/>
          </p:nvSpPr>
          <p:spPr>
            <a:xfrm>
              <a:off x="3922150" y="1885125"/>
              <a:ext cx="20850" cy="44225"/>
            </a:xfrm>
            <a:custGeom>
              <a:rect b="b" l="l" r="r" t="t"/>
              <a:pathLst>
                <a:path extrusionOk="0" h="1769" w="834">
                  <a:moveTo>
                    <a:pt x="600" y="0"/>
                  </a:moveTo>
                  <a:cubicBezTo>
                    <a:pt x="534" y="0"/>
                    <a:pt x="467" y="34"/>
                    <a:pt x="434" y="67"/>
                  </a:cubicBezTo>
                  <a:cubicBezTo>
                    <a:pt x="300" y="134"/>
                    <a:pt x="200" y="234"/>
                    <a:pt x="133" y="367"/>
                  </a:cubicBezTo>
                  <a:cubicBezTo>
                    <a:pt x="100" y="434"/>
                    <a:pt x="67" y="501"/>
                    <a:pt x="67" y="568"/>
                  </a:cubicBezTo>
                  <a:cubicBezTo>
                    <a:pt x="67" y="601"/>
                    <a:pt x="67" y="668"/>
                    <a:pt x="67" y="734"/>
                  </a:cubicBezTo>
                  <a:cubicBezTo>
                    <a:pt x="67" y="834"/>
                    <a:pt x="67" y="901"/>
                    <a:pt x="133" y="1001"/>
                  </a:cubicBezTo>
                  <a:cubicBezTo>
                    <a:pt x="157" y="1025"/>
                    <a:pt x="197" y="1048"/>
                    <a:pt x="266" y="1048"/>
                  </a:cubicBezTo>
                  <a:cubicBezTo>
                    <a:pt x="295" y="1048"/>
                    <a:pt x="328" y="1044"/>
                    <a:pt x="367" y="1035"/>
                  </a:cubicBezTo>
                  <a:lnTo>
                    <a:pt x="500" y="1001"/>
                  </a:lnTo>
                  <a:lnTo>
                    <a:pt x="600" y="1001"/>
                  </a:lnTo>
                  <a:cubicBezTo>
                    <a:pt x="634" y="1001"/>
                    <a:pt x="667" y="1001"/>
                    <a:pt x="667" y="1035"/>
                  </a:cubicBezTo>
                  <a:cubicBezTo>
                    <a:pt x="701" y="1035"/>
                    <a:pt x="701" y="1068"/>
                    <a:pt x="701" y="1101"/>
                  </a:cubicBezTo>
                  <a:cubicBezTo>
                    <a:pt x="667" y="1135"/>
                    <a:pt x="667" y="1201"/>
                    <a:pt x="634" y="1201"/>
                  </a:cubicBezTo>
                  <a:cubicBezTo>
                    <a:pt x="600" y="1235"/>
                    <a:pt x="600" y="1268"/>
                    <a:pt x="567" y="1301"/>
                  </a:cubicBezTo>
                  <a:cubicBezTo>
                    <a:pt x="534" y="1335"/>
                    <a:pt x="534" y="1368"/>
                    <a:pt x="500" y="1401"/>
                  </a:cubicBezTo>
                  <a:lnTo>
                    <a:pt x="400" y="1468"/>
                  </a:lnTo>
                  <a:cubicBezTo>
                    <a:pt x="367" y="1502"/>
                    <a:pt x="300" y="1502"/>
                    <a:pt x="267" y="1502"/>
                  </a:cubicBezTo>
                  <a:cubicBezTo>
                    <a:pt x="234" y="1502"/>
                    <a:pt x="200" y="1502"/>
                    <a:pt x="167" y="1468"/>
                  </a:cubicBezTo>
                  <a:lnTo>
                    <a:pt x="133" y="1435"/>
                  </a:lnTo>
                  <a:lnTo>
                    <a:pt x="33" y="1468"/>
                  </a:lnTo>
                  <a:cubicBezTo>
                    <a:pt x="33" y="1502"/>
                    <a:pt x="0" y="1502"/>
                    <a:pt x="0" y="1535"/>
                  </a:cubicBezTo>
                  <a:cubicBezTo>
                    <a:pt x="0" y="1535"/>
                    <a:pt x="0" y="1568"/>
                    <a:pt x="0" y="1602"/>
                  </a:cubicBezTo>
                  <a:cubicBezTo>
                    <a:pt x="0" y="1635"/>
                    <a:pt x="0" y="1668"/>
                    <a:pt x="33" y="1702"/>
                  </a:cubicBezTo>
                  <a:cubicBezTo>
                    <a:pt x="67" y="1735"/>
                    <a:pt x="67" y="1735"/>
                    <a:pt x="133" y="1768"/>
                  </a:cubicBezTo>
                  <a:lnTo>
                    <a:pt x="234" y="1768"/>
                  </a:lnTo>
                  <a:cubicBezTo>
                    <a:pt x="300" y="1768"/>
                    <a:pt x="367" y="1735"/>
                    <a:pt x="434" y="1702"/>
                  </a:cubicBezTo>
                  <a:cubicBezTo>
                    <a:pt x="467" y="1668"/>
                    <a:pt x="534" y="1602"/>
                    <a:pt x="600" y="1568"/>
                  </a:cubicBezTo>
                  <a:cubicBezTo>
                    <a:pt x="634" y="1502"/>
                    <a:pt x="701" y="1435"/>
                    <a:pt x="734" y="1368"/>
                  </a:cubicBezTo>
                  <a:cubicBezTo>
                    <a:pt x="767" y="1335"/>
                    <a:pt x="801" y="1268"/>
                    <a:pt x="801" y="1201"/>
                  </a:cubicBezTo>
                  <a:cubicBezTo>
                    <a:pt x="834" y="1135"/>
                    <a:pt x="834" y="1068"/>
                    <a:pt x="834" y="1001"/>
                  </a:cubicBezTo>
                  <a:cubicBezTo>
                    <a:pt x="834" y="934"/>
                    <a:pt x="834" y="901"/>
                    <a:pt x="834" y="834"/>
                  </a:cubicBezTo>
                  <a:cubicBezTo>
                    <a:pt x="834" y="801"/>
                    <a:pt x="801" y="768"/>
                    <a:pt x="767" y="734"/>
                  </a:cubicBezTo>
                  <a:cubicBezTo>
                    <a:pt x="767" y="734"/>
                    <a:pt x="734" y="701"/>
                    <a:pt x="667" y="701"/>
                  </a:cubicBezTo>
                  <a:lnTo>
                    <a:pt x="534" y="701"/>
                  </a:lnTo>
                  <a:lnTo>
                    <a:pt x="400" y="734"/>
                  </a:lnTo>
                  <a:lnTo>
                    <a:pt x="300" y="734"/>
                  </a:lnTo>
                  <a:cubicBezTo>
                    <a:pt x="267" y="734"/>
                    <a:pt x="234" y="701"/>
                    <a:pt x="234" y="701"/>
                  </a:cubicBezTo>
                  <a:cubicBezTo>
                    <a:pt x="234" y="668"/>
                    <a:pt x="234" y="634"/>
                    <a:pt x="234" y="601"/>
                  </a:cubicBezTo>
                  <a:cubicBezTo>
                    <a:pt x="234" y="568"/>
                    <a:pt x="267" y="501"/>
                    <a:pt x="300" y="434"/>
                  </a:cubicBezTo>
                  <a:cubicBezTo>
                    <a:pt x="334" y="367"/>
                    <a:pt x="367" y="334"/>
                    <a:pt x="434" y="301"/>
                  </a:cubicBezTo>
                  <a:cubicBezTo>
                    <a:pt x="467" y="267"/>
                    <a:pt x="534" y="267"/>
                    <a:pt x="600" y="267"/>
                  </a:cubicBezTo>
                  <a:cubicBezTo>
                    <a:pt x="600" y="267"/>
                    <a:pt x="634" y="267"/>
                    <a:pt x="667" y="301"/>
                  </a:cubicBezTo>
                  <a:cubicBezTo>
                    <a:pt x="667" y="334"/>
                    <a:pt x="667" y="334"/>
                    <a:pt x="701" y="334"/>
                  </a:cubicBezTo>
                  <a:lnTo>
                    <a:pt x="734" y="334"/>
                  </a:lnTo>
                  <a:lnTo>
                    <a:pt x="801" y="267"/>
                  </a:lnTo>
                  <a:cubicBezTo>
                    <a:pt x="801" y="267"/>
                    <a:pt x="801" y="267"/>
                    <a:pt x="834" y="234"/>
                  </a:cubicBezTo>
                  <a:cubicBezTo>
                    <a:pt x="834" y="201"/>
                    <a:pt x="834" y="201"/>
                    <a:pt x="834" y="167"/>
                  </a:cubicBezTo>
                  <a:cubicBezTo>
                    <a:pt x="834" y="134"/>
                    <a:pt x="801" y="101"/>
                    <a:pt x="801" y="67"/>
                  </a:cubicBezTo>
                  <a:cubicBezTo>
                    <a:pt x="767" y="34"/>
                    <a:pt x="734" y="0"/>
                    <a:pt x="7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4" name="Google Shape;1684;p114"/>
            <p:cNvSpPr/>
            <p:nvPr/>
          </p:nvSpPr>
          <p:spPr>
            <a:xfrm>
              <a:off x="3949650" y="1861150"/>
              <a:ext cx="5025" cy="56325"/>
            </a:xfrm>
            <a:custGeom>
              <a:rect b="b" l="l" r="r" t="t"/>
              <a:pathLst>
                <a:path extrusionOk="0" h="2253" w="201">
                  <a:moveTo>
                    <a:pt x="184" y="0"/>
                  </a:moveTo>
                  <a:cubicBezTo>
                    <a:pt x="176" y="0"/>
                    <a:pt x="168" y="9"/>
                    <a:pt x="168" y="25"/>
                  </a:cubicBezTo>
                  <a:lnTo>
                    <a:pt x="68" y="92"/>
                  </a:lnTo>
                  <a:cubicBezTo>
                    <a:pt x="34" y="92"/>
                    <a:pt x="34" y="92"/>
                    <a:pt x="1" y="126"/>
                  </a:cubicBezTo>
                  <a:cubicBezTo>
                    <a:pt x="1" y="159"/>
                    <a:pt x="1" y="159"/>
                    <a:pt x="1" y="192"/>
                  </a:cubicBezTo>
                  <a:lnTo>
                    <a:pt x="1" y="359"/>
                  </a:lnTo>
                  <a:cubicBezTo>
                    <a:pt x="1" y="392"/>
                    <a:pt x="1" y="392"/>
                    <a:pt x="1" y="426"/>
                  </a:cubicBezTo>
                  <a:lnTo>
                    <a:pt x="68" y="426"/>
                  </a:lnTo>
                  <a:lnTo>
                    <a:pt x="168" y="359"/>
                  </a:lnTo>
                  <a:cubicBezTo>
                    <a:pt x="168" y="326"/>
                    <a:pt x="201" y="326"/>
                    <a:pt x="201" y="326"/>
                  </a:cubicBezTo>
                  <a:cubicBezTo>
                    <a:pt x="201" y="292"/>
                    <a:pt x="201" y="259"/>
                    <a:pt x="201" y="226"/>
                  </a:cubicBezTo>
                  <a:lnTo>
                    <a:pt x="201" y="59"/>
                  </a:lnTo>
                  <a:cubicBezTo>
                    <a:pt x="201" y="59"/>
                    <a:pt x="201" y="25"/>
                    <a:pt x="201" y="25"/>
                  </a:cubicBezTo>
                  <a:cubicBezTo>
                    <a:pt x="201" y="9"/>
                    <a:pt x="193" y="0"/>
                    <a:pt x="184" y="0"/>
                  </a:cubicBezTo>
                  <a:close/>
                  <a:moveTo>
                    <a:pt x="168" y="593"/>
                  </a:moveTo>
                  <a:lnTo>
                    <a:pt x="101" y="659"/>
                  </a:lnTo>
                  <a:cubicBezTo>
                    <a:pt x="68" y="659"/>
                    <a:pt x="68" y="659"/>
                    <a:pt x="68" y="693"/>
                  </a:cubicBezTo>
                  <a:cubicBezTo>
                    <a:pt x="34" y="726"/>
                    <a:pt x="34" y="726"/>
                    <a:pt x="68" y="759"/>
                  </a:cubicBezTo>
                  <a:lnTo>
                    <a:pt x="68" y="2194"/>
                  </a:lnTo>
                  <a:cubicBezTo>
                    <a:pt x="34" y="2194"/>
                    <a:pt x="34" y="2227"/>
                    <a:pt x="68" y="2227"/>
                  </a:cubicBezTo>
                  <a:cubicBezTo>
                    <a:pt x="68" y="2244"/>
                    <a:pt x="68" y="2252"/>
                    <a:pt x="72" y="2252"/>
                  </a:cubicBezTo>
                  <a:cubicBezTo>
                    <a:pt x="76" y="2252"/>
                    <a:pt x="84" y="2244"/>
                    <a:pt x="101" y="2227"/>
                  </a:cubicBezTo>
                  <a:lnTo>
                    <a:pt x="168" y="2194"/>
                  </a:lnTo>
                  <a:cubicBezTo>
                    <a:pt x="168" y="2194"/>
                    <a:pt x="201" y="2160"/>
                    <a:pt x="201" y="2160"/>
                  </a:cubicBezTo>
                  <a:cubicBezTo>
                    <a:pt x="201" y="2127"/>
                    <a:pt x="201" y="2094"/>
                    <a:pt x="201" y="2094"/>
                  </a:cubicBezTo>
                  <a:lnTo>
                    <a:pt x="201" y="659"/>
                  </a:lnTo>
                  <a:cubicBezTo>
                    <a:pt x="201" y="626"/>
                    <a:pt x="201" y="626"/>
                    <a:pt x="201" y="593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5" name="Google Shape;1685;p114"/>
            <p:cNvSpPr/>
            <p:nvPr/>
          </p:nvSpPr>
          <p:spPr>
            <a:xfrm>
              <a:off x="3958825" y="1853425"/>
              <a:ext cx="17550" cy="53000"/>
            </a:xfrm>
            <a:custGeom>
              <a:rect b="b" l="l" r="r" t="t"/>
              <a:pathLst>
                <a:path extrusionOk="0" h="2120" w="702">
                  <a:moveTo>
                    <a:pt x="301" y="1"/>
                  </a:moveTo>
                  <a:lnTo>
                    <a:pt x="234" y="34"/>
                  </a:lnTo>
                  <a:cubicBezTo>
                    <a:pt x="234" y="68"/>
                    <a:pt x="201" y="68"/>
                    <a:pt x="201" y="101"/>
                  </a:cubicBezTo>
                  <a:cubicBezTo>
                    <a:pt x="201" y="101"/>
                    <a:pt x="201" y="134"/>
                    <a:pt x="201" y="168"/>
                  </a:cubicBezTo>
                  <a:lnTo>
                    <a:pt x="201" y="635"/>
                  </a:lnTo>
                  <a:lnTo>
                    <a:pt x="67" y="735"/>
                  </a:lnTo>
                  <a:cubicBezTo>
                    <a:pt x="34" y="735"/>
                    <a:pt x="34" y="768"/>
                    <a:pt x="1" y="801"/>
                  </a:cubicBezTo>
                  <a:cubicBezTo>
                    <a:pt x="1" y="801"/>
                    <a:pt x="1" y="835"/>
                    <a:pt x="1" y="868"/>
                  </a:cubicBezTo>
                  <a:lnTo>
                    <a:pt x="1" y="968"/>
                  </a:lnTo>
                  <a:cubicBezTo>
                    <a:pt x="1" y="968"/>
                    <a:pt x="1" y="1002"/>
                    <a:pt x="1" y="1002"/>
                  </a:cubicBezTo>
                  <a:lnTo>
                    <a:pt x="67" y="1002"/>
                  </a:lnTo>
                  <a:lnTo>
                    <a:pt x="201" y="902"/>
                  </a:lnTo>
                  <a:lnTo>
                    <a:pt x="201" y="1702"/>
                  </a:lnTo>
                  <a:cubicBezTo>
                    <a:pt x="201" y="1836"/>
                    <a:pt x="201" y="1969"/>
                    <a:pt x="268" y="2069"/>
                  </a:cubicBezTo>
                  <a:cubicBezTo>
                    <a:pt x="301" y="2102"/>
                    <a:pt x="334" y="2119"/>
                    <a:pt x="376" y="2119"/>
                  </a:cubicBezTo>
                  <a:cubicBezTo>
                    <a:pt x="418" y="2119"/>
                    <a:pt x="468" y="2102"/>
                    <a:pt x="534" y="2069"/>
                  </a:cubicBezTo>
                  <a:lnTo>
                    <a:pt x="668" y="2002"/>
                  </a:lnTo>
                  <a:cubicBezTo>
                    <a:pt x="668" y="1969"/>
                    <a:pt x="701" y="1969"/>
                    <a:pt x="701" y="1936"/>
                  </a:cubicBezTo>
                  <a:cubicBezTo>
                    <a:pt x="701" y="1936"/>
                    <a:pt x="701" y="1902"/>
                    <a:pt x="701" y="1869"/>
                  </a:cubicBezTo>
                  <a:lnTo>
                    <a:pt x="701" y="1769"/>
                  </a:lnTo>
                  <a:cubicBezTo>
                    <a:pt x="701" y="1769"/>
                    <a:pt x="701" y="1735"/>
                    <a:pt x="701" y="1735"/>
                  </a:cubicBezTo>
                  <a:cubicBezTo>
                    <a:pt x="685" y="1719"/>
                    <a:pt x="676" y="1710"/>
                    <a:pt x="672" y="1710"/>
                  </a:cubicBezTo>
                  <a:cubicBezTo>
                    <a:pt x="668" y="1710"/>
                    <a:pt x="668" y="1719"/>
                    <a:pt x="668" y="1735"/>
                  </a:cubicBezTo>
                  <a:lnTo>
                    <a:pt x="534" y="1802"/>
                  </a:lnTo>
                  <a:lnTo>
                    <a:pt x="401" y="1802"/>
                  </a:lnTo>
                  <a:cubicBezTo>
                    <a:pt x="401" y="1769"/>
                    <a:pt x="401" y="1735"/>
                    <a:pt x="401" y="1702"/>
                  </a:cubicBezTo>
                  <a:cubicBezTo>
                    <a:pt x="401" y="1669"/>
                    <a:pt x="401" y="1635"/>
                    <a:pt x="401" y="1602"/>
                  </a:cubicBezTo>
                  <a:lnTo>
                    <a:pt x="334" y="801"/>
                  </a:lnTo>
                  <a:lnTo>
                    <a:pt x="601" y="668"/>
                  </a:lnTo>
                  <a:cubicBezTo>
                    <a:pt x="635" y="635"/>
                    <a:pt x="635" y="635"/>
                    <a:pt x="635" y="601"/>
                  </a:cubicBezTo>
                  <a:cubicBezTo>
                    <a:pt x="635" y="601"/>
                    <a:pt x="635" y="568"/>
                    <a:pt x="635" y="535"/>
                  </a:cubicBezTo>
                  <a:lnTo>
                    <a:pt x="635" y="468"/>
                  </a:lnTo>
                  <a:cubicBezTo>
                    <a:pt x="635" y="435"/>
                    <a:pt x="635" y="401"/>
                    <a:pt x="635" y="401"/>
                  </a:cubicBezTo>
                  <a:lnTo>
                    <a:pt x="601" y="401"/>
                  </a:lnTo>
                  <a:lnTo>
                    <a:pt x="334" y="535"/>
                  </a:lnTo>
                  <a:lnTo>
                    <a:pt x="334" y="34"/>
                  </a:lnTo>
                  <a:cubicBezTo>
                    <a:pt x="368" y="34"/>
                    <a:pt x="368" y="1"/>
                    <a:pt x="33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6" name="Google Shape;1686;p114"/>
            <p:cNvSpPr/>
            <p:nvPr/>
          </p:nvSpPr>
          <p:spPr>
            <a:xfrm>
              <a:off x="3980525" y="1851775"/>
              <a:ext cx="22525" cy="44225"/>
            </a:xfrm>
            <a:custGeom>
              <a:rect b="b" l="l" r="r" t="t"/>
              <a:pathLst>
                <a:path extrusionOk="0" h="1769" w="901">
                  <a:moveTo>
                    <a:pt x="555" y="284"/>
                  </a:moveTo>
                  <a:cubicBezTo>
                    <a:pt x="592" y="284"/>
                    <a:pt x="634" y="300"/>
                    <a:pt x="667" y="334"/>
                  </a:cubicBezTo>
                  <a:cubicBezTo>
                    <a:pt x="701" y="400"/>
                    <a:pt x="734" y="501"/>
                    <a:pt x="734" y="567"/>
                  </a:cubicBezTo>
                  <a:lnTo>
                    <a:pt x="167" y="901"/>
                  </a:lnTo>
                  <a:cubicBezTo>
                    <a:pt x="167" y="834"/>
                    <a:pt x="167" y="767"/>
                    <a:pt x="200" y="701"/>
                  </a:cubicBezTo>
                  <a:cubicBezTo>
                    <a:pt x="200" y="667"/>
                    <a:pt x="234" y="601"/>
                    <a:pt x="267" y="534"/>
                  </a:cubicBezTo>
                  <a:cubicBezTo>
                    <a:pt x="267" y="501"/>
                    <a:pt x="300" y="467"/>
                    <a:pt x="334" y="400"/>
                  </a:cubicBezTo>
                  <a:cubicBezTo>
                    <a:pt x="367" y="367"/>
                    <a:pt x="400" y="334"/>
                    <a:pt x="467" y="334"/>
                  </a:cubicBezTo>
                  <a:cubicBezTo>
                    <a:pt x="484" y="300"/>
                    <a:pt x="517" y="284"/>
                    <a:pt x="555" y="284"/>
                  </a:cubicBezTo>
                  <a:close/>
                  <a:moveTo>
                    <a:pt x="634" y="0"/>
                  </a:moveTo>
                  <a:cubicBezTo>
                    <a:pt x="567" y="0"/>
                    <a:pt x="500" y="34"/>
                    <a:pt x="467" y="67"/>
                  </a:cubicBezTo>
                  <a:cubicBezTo>
                    <a:pt x="367" y="100"/>
                    <a:pt x="334" y="134"/>
                    <a:pt x="267" y="200"/>
                  </a:cubicBezTo>
                  <a:cubicBezTo>
                    <a:pt x="200" y="267"/>
                    <a:pt x="167" y="367"/>
                    <a:pt x="133" y="434"/>
                  </a:cubicBezTo>
                  <a:cubicBezTo>
                    <a:pt x="100" y="534"/>
                    <a:pt x="67" y="601"/>
                    <a:pt x="33" y="701"/>
                  </a:cubicBezTo>
                  <a:cubicBezTo>
                    <a:pt x="0" y="801"/>
                    <a:pt x="0" y="901"/>
                    <a:pt x="0" y="1001"/>
                  </a:cubicBezTo>
                  <a:cubicBezTo>
                    <a:pt x="0" y="1068"/>
                    <a:pt x="0" y="1168"/>
                    <a:pt x="0" y="1268"/>
                  </a:cubicBezTo>
                  <a:cubicBezTo>
                    <a:pt x="0" y="1368"/>
                    <a:pt x="0" y="1435"/>
                    <a:pt x="33" y="1535"/>
                  </a:cubicBezTo>
                  <a:cubicBezTo>
                    <a:pt x="67" y="1568"/>
                    <a:pt x="100" y="1635"/>
                    <a:pt x="133" y="1701"/>
                  </a:cubicBezTo>
                  <a:cubicBezTo>
                    <a:pt x="167" y="1735"/>
                    <a:pt x="234" y="1735"/>
                    <a:pt x="267" y="1768"/>
                  </a:cubicBezTo>
                  <a:cubicBezTo>
                    <a:pt x="334" y="1768"/>
                    <a:pt x="400" y="1735"/>
                    <a:pt x="467" y="1701"/>
                  </a:cubicBezTo>
                  <a:cubicBezTo>
                    <a:pt x="534" y="1668"/>
                    <a:pt x="567" y="1635"/>
                    <a:pt x="634" y="1568"/>
                  </a:cubicBezTo>
                  <a:cubicBezTo>
                    <a:pt x="701" y="1501"/>
                    <a:pt x="734" y="1435"/>
                    <a:pt x="767" y="1401"/>
                  </a:cubicBezTo>
                  <a:cubicBezTo>
                    <a:pt x="801" y="1334"/>
                    <a:pt x="834" y="1268"/>
                    <a:pt x="834" y="1234"/>
                  </a:cubicBezTo>
                  <a:cubicBezTo>
                    <a:pt x="867" y="1168"/>
                    <a:pt x="867" y="1134"/>
                    <a:pt x="867" y="1068"/>
                  </a:cubicBezTo>
                  <a:cubicBezTo>
                    <a:pt x="901" y="1068"/>
                    <a:pt x="901" y="1034"/>
                    <a:pt x="867" y="1034"/>
                  </a:cubicBezTo>
                  <a:lnTo>
                    <a:pt x="834" y="1034"/>
                  </a:lnTo>
                  <a:lnTo>
                    <a:pt x="801" y="1068"/>
                  </a:lnTo>
                  <a:cubicBezTo>
                    <a:pt x="767" y="1068"/>
                    <a:pt x="767" y="1068"/>
                    <a:pt x="734" y="1101"/>
                  </a:cubicBezTo>
                  <a:lnTo>
                    <a:pt x="734" y="1134"/>
                  </a:lnTo>
                  <a:cubicBezTo>
                    <a:pt x="701" y="1201"/>
                    <a:pt x="667" y="1268"/>
                    <a:pt x="634" y="1301"/>
                  </a:cubicBezTo>
                  <a:cubicBezTo>
                    <a:pt x="600" y="1368"/>
                    <a:pt x="534" y="1401"/>
                    <a:pt x="467" y="1435"/>
                  </a:cubicBezTo>
                  <a:cubicBezTo>
                    <a:pt x="434" y="1468"/>
                    <a:pt x="400" y="1485"/>
                    <a:pt x="367" y="1485"/>
                  </a:cubicBezTo>
                  <a:cubicBezTo>
                    <a:pt x="334" y="1485"/>
                    <a:pt x="300" y="1468"/>
                    <a:pt x="267" y="1435"/>
                  </a:cubicBezTo>
                  <a:cubicBezTo>
                    <a:pt x="200" y="1368"/>
                    <a:pt x="167" y="1268"/>
                    <a:pt x="200" y="1168"/>
                  </a:cubicBezTo>
                  <a:lnTo>
                    <a:pt x="867" y="767"/>
                  </a:lnTo>
                  <a:cubicBezTo>
                    <a:pt x="901" y="734"/>
                    <a:pt x="901" y="734"/>
                    <a:pt x="901" y="701"/>
                  </a:cubicBezTo>
                  <a:cubicBezTo>
                    <a:pt x="901" y="701"/>
                    <a:pt x="901" y="667"/>
                    <a:pt x="901" y="634"/>
                  </a:cubicBezTo>
                  <a:lnTo>
                    <a:pt x="901" y="567"/>
                  </a:lnTo>
                  <a:cubicBezTo>
                    <a:pt x="901" y="467"/>
                    <a:pt x="901" y="367"/>
                    <a:pt x="867" y="267"/>
                  </a:cubicBezTo>
                  <a:cubicBezTo>
                    <a:pt x="867" y="200"/>
                    <a:pt x="834" y="134"/>
                    <a:pt x="801" y="67"/>
                  </a:cubicBezTo>
                  <a:cubicBezTo>
                    <a:pt x="734" y="34"/>
                    <a:pt x="701" y="0"/>
                    <a:pt x="6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7" name="Google Shape;1687;p114"/>
            <p:cNvSpPr/>
            <p:nvPr/>
          </p:nvSpPr>
          <p:spPr>
            <a:xfrm>
              <a:off x="4023875" y="1819025"/>
              <a:ext cx="35050" cy="56125"/>
            </a:xfrm>
            <a:custGeom>
              <a:rect b="b" l="l" r="r" t="t"/>
              <a:pathLst>
                <a:path extrusionOk="0" h="2245" w="1402">
                  <a:moveTo>
                    <a:pt x="1176" y="1"/>
                  </a:moveTo>
                  <a:cubicBezTo>
                    <a:pt x="1126" y="1"/>
                    <a:pt x="1068" y="26"/>
                    <a:pt x="1001" y="76"/>
                  </a:cubicBezTo>
                  <a:cubicBezTo>
                    <a:pt x="968" y="76"/>
                    <a:pt x="935" y="109"/>
                    <a:pt x="901" y="143"/>
                  </a:cubicBezTo>
                  <a:cubicBezTo>
                    <a:pt x="868" y="176"/>
                    <a:pt x="801" y="209"/>
                    <a:pt x="768" y="243"/>
                  </a:cubicBezTo>
                  <a:cubicBezTo>
                    <a:pt x="768" y="276"/>
                    <a:pt x="734" y="309"/>
                    <a:pt x="701" y="376"/>
                  </a:cubicBezTo>
                  <a:cubicBezTo>
                    <a:pt x="701" y="410"/>
                    <a:pt x="668" y="443"/>
                    <a:pt x="668" y="510"/>
                  </a:cubicBezTo>
                  <a:cubicBezTo>
                    <a:pt x="634" y="443"/>
                    <a:pt x="601" y="410"/>
                    <a:pt x="534" y="376"/>
                  </a:cubicBezTo>
                  <a:cubicBezTo>
                    <a:pt x="468" y="376"/>
                    <a:pt x="401" y="376"/>
                    <a:pt x="334" y="443"/>
                  </a:cubicBezTo>
                  <a:cubicBezTo>
                    <a:pt x="301" y="443"/>
                    <a:pt x="267" y="476"/>
                    <a:pt x="234" y="510"/>
                  </a:cubicBezTo>
                  <a:cubicBezTo>
                    <a:pt x="201" y="510"/>
                    <a:pt x="201" y="543"/>
                    <a:pt x="167" y="576"/>
                  </a:cubicBezTo>
                  <a:cubicBezTo>
                    <a:pt x="156" y="587"/>
                    <a:pt x="149" y="599"/>
                    <a:pt x="143" y="610"/>
                  </a:cubicBezTo>
                  <a:lnTo>
                    <a:pt x="134" y="610"/>
                  </a:lnTo>
                  <a:lnTo>
                    <a:pt x="67" y="643"/>
                  </a:lnTo>
                  <a:cubicBezTo>
                    <a:pt x="34" y="643"/>
                    <a:pt x="34" y="676"/>
                    <a:pt x="1" y="676"/>
                  </a:cubicBezTo>
                  <a:cubicBezTo>
                    <a:pt x="1" y="710"/>
                    <a:pt x="1" y="743"/>
                    <a:pt x="1" y="743"/>
                  </a:cubicBezTo>
                  <a:lnTo>
                    <a:pt x="1" y="2177"/>
                  </a:lnTo>
                  <a:cubicBezTo>
                    <a:pt x="1" y="2211"/>
                    <a:pt x="1" y="2211"/>
                    <a:pt x="1" y="2244"/>
                  </a:cubicBezTo>
                  <a:lnTo>
                    <a:pt x="67" y="2244"/>
                  </a:lnTo>
                  <a:lnTo>
                    <a:pt x="134" y="2177"/>
                  </a:lnTo>
                  <a:cubicBezTo>
                    <a:pt x="134" y="2177"/>
                    <a:pt x="167" y="2177"/>
                    <a:pt x="167" y="2144"/>
                  </a:cubicBezTo>
                  <a:cubicBezTo>
                    <a:pt x="167" y="2111"/>
                    <a:pt x="167" y="2111"/>
                    <a:pt x="167" y="2077"/>
                  </a:cubicBezTo>
                  <a:lnTo>
                    <a:pt x="167" y="1243"/>
                  </a:lnTo>
                  <a:cubicBezTo>
                    <a:pt x="167" y="1110"/>
                    <a:pt x="167" y="1010"/>
                    <a:pt x="234" y="877"/>
                  </a:cubicBezTo>
                  <a:cubicBezTo>
                    <a:pt x="267" y="776"/>
                    <a:pt x="334" y="710"/>
                    <a:pt x="401" y="676"/>
                  </a:cubicBezTo>
                  <a:cubicBezTo>
                    <a:pt x="434" y="643"/>
                    <a:pt x="468" y="626"/>
                    <a:pt x="497" y="626"/>
                  </a:cubicBezTo>
                  <a:cubicBezTo>
                    <a:pt x="526" y="626"/>
                    <a:pt x="551" y="643"/>
                    <a:pt x="568" y="676"/>
                  </a:cubicBezTo>
                  <a:cubicBezTo>
                    <a:pt x="634" y="776"/>
                    <a:pt x="634" y="877"/>
                    <a:pt x="634" y="977"/>
                  </a:cubicBezTo>
                  <a:lnTo>
                    <a:pt x="634" y="1811"/>
                  </a:lnTo>
                  <a:cubicBezTo>
                    <a:pt x="634" y="1844"/>
                    <a:pt x="634" y="1844"/>
                    <a:pt x="634" y="1877"/>
                  </a:cubicBezTo>
                  <a:lnTo>
                    <a:pt x="668" y="1877"/>
                  </a:lnTo>
                  <a:lnTo>
                    <a:pt x="734" y="1811"/>
                  </a:lnTo>
                  <a:cubicBezTo>
                    <a:pt x="768" y="1811"/>
                    <a:pt x="768" y="1811"/>
                    <a:pt x="768" y="1777"/>
                  </a:cubicBezTo>
                  <a:cubicBezTo>
                    <a:pt x="768" y="1744"/>
                    <a:pt x="768" y="1744"/>
                    <a:pt x="768" y="1710"/>
                  </a:cubicBezTo>
                  <a:lnTo>
                    <a:pt x="768" y="877"/>
                  </a:lnTo>
                  <a:cubicBezTo>
                    <a:pt x="768" y="743"/>
                    <a:pt x="801" y="610"/>
                    <a:pt x="835" y="510"/>
                  </a:cubicBezTo>
                  <a:cubicBezTo>
                    <a:pt x="868" y="410"/>
                    <a:pt x="935" y="343"/>
                    <a:pt x="1035" y="309"/>
                  </a:cubicBezTo>
                  <a:cubicBezTo>
                    <a:pt x="1068" y="276"/>
                    <a:pt x="1101" y="259"/>
                    <a:pt x="1131" y="259"/>
                  </a:cubicBezTo>
                  <a:cubicBezTo>
                    <a:pt x="1160" y="259"/>
                    <a:pt x="1185" y="276"/>
                    <a:pt x="1201" y="309"/>
                  </a:cubicBezTo>
                  <a:cubicBezTo>
                    <a:pt x="1235" y="410"/>
                    <a:pt x="1268" y="510"/>
                    <a:pt x="1268" y="610"/>
                  </a:cubicBezTo>
                  <a:lnTo>
                    <a:pt x="1268" y="1444"/>
                  </a:lnTo>
                  <a:cubicBezTo>
                    <a:pt x="1235" y="1477"/>
                    <a:pt x="1235" y="1477"/>
                    <a:pt x="1268" y="1510"/>
                  </a:cubicBezTo>
                  <a:lnTo>
                    <a:pt x="1302" y="1510"/>
                  </a:lnTo>
                  <a:lnTo>
                    <a:pt x="1368" y="1444"/>
                  </a:lnTo>
                  <a:cubicBezTo>
                    <a:pt x="1368" y="1444"/>
                    <a:pt x="1402" y="1444"/>
                    <a:pt x="1402" y="1410"/>
                  </a:cubicBezTo>
                  <a:cubicBezTo>
                    <a:pt x="1402" y="1377"/>
                    <a:pt x="1402" y="1377"/>
                    <a:pt x="1402" y="1344"/>
                  </a:cubicBezTo>
                  <a:lnTo>
                    <a:pt x="1402" y="510"/>
                  </a:lnTo>
                  <a:cubicBezTo>
                    <a:pt x="1402" y="343"/>
                    <a:pt x="1368" y="209"/>
                    <a:pt x="1302" y="76"/>
                  </a:cubicBezTo>
                  <a:cubicBezTo>
                    <a:pt x="1268" y="26"/>
                    <a:pt x="1226" y="1"/>
                    <a:pt x="117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8" name="Google Shape;1688;p114"/>
            <p:cNvSpPr/>
            <p:nvPr/>
          </p:nvSpPr>
          <p:spPr>
            <a:xfrm>
              <a:off x="4063900" y="1803400"/>
              <a:ext cx="21725" cy="45900"/>
            </a:xfrm>
            <a:custGeom>
              <a:rect b="b" l="l" r="r" t="t"/>
              <a:pathLst>
                <a:path extrusionOk="0" h="1836" w="869">
                  <a:moveTo>
                    <a:pt x="668" y="801"/>
                  </a:moveTo>
                  <a:lnTo>
                    <a:pt x="668" y="868"/>
                  </a:lnTo>
                  <a:cubicBezTo>
                    <a:pt x="668" y="934"/>
                    <a:pt x="668" y="1001"/>
                    <a:pt x="668" y="1068"/>
                  </a:cubicBezTo>
                  <a:cubicBezTo>
                    <a:pt x="635" y="1135"/>
                    <a:pt x="635" y="1201"/>
                    <a:pt x="601" y="1235"/>
                  </a:cubicBezTo>
                  <a:cubicBezTo>
                    <a:pt x="568" y="1301"/>
                    <a:pt x="534" y="1335"/>
                    <a:pt x="501" y="1401"/>
                  </a:cubicBezTo>
                  <a:cubicBezTo>
                    <a:pt x="434" y="1435"/>
                    <a:pt x="401" y="1468"/>
                    <a:pt x="368" y="1502"/>
                  </a:cubicBezTo>
                  <a:cubicBezTo>
                    <a:pt x="334" y="1502"/>
                    <a:pt x="301" y="1535"/>
                    <a:pt x="268" y="1535"/>
                  </a:cubicBezTo>
                  <a:lnTo>
                    <a:pt x="201" y="1535"/>
                  </a:lnTo>
                  <a:cubicBezTo>
                    <a:pt x="201" y="1502"/>
                    <a:pt x="168" y="1502"/>
                    <a:pt x="168" y="1468"/>
                  </a:cubicBezTo>
                  <a:cubicBezTo>
                    <a:pt x="168" y="1468"/>
                    <a:pt x="168" y="1435"/>
                    <a:pt x="168" y="1401"/>
                  </a:cubicBezTo>
                  <a:cubicBezTo>
                    <a:pt x="168" y="1335"/>
                    <a:pt x="201" y="1268"/>
                    <a:pt x="234" y="1201"/>
                  </a:cubicBezTo>
                  <a:cubicBezTo>
                    <a:pt x="301" y="1101"/>
                    <a:pt x="368" y="1035"/>
                    <a:pt x="434" y="1001"/>
                  </a:cubicBezTo>
                  <a:lnTo>
                    <a:pt x="668" y="801"/>
                  </a:lnTo>
                  <a:close/>
                  <a:moveTo>
                    <a:pt x="635" y="0"/>
                  </a:moveTo>
                  <a:cubicBezTo>
                    <a:pt x="568" y="0"/>
                    <a:pt x="501" y="34"/>
                    <a:pt x="468" y="67"/>
                  </a:cubicBezTo>
                  <a:cubicBezTo>
                    <a:pt x="401" y="101"/>
                    <a:pt x="368" y="134"/>
                    <a:pt x="334" y="167"/>
                  </a:cubicBezTo>
                  <a:cubicBezTo>
                    <a:pt x="268" y="234"/>
                    <a:pt x="234" y="267"/>
                    <a:pt x="201" y="334"/>
                  </a:cubicBezTo>
                  <a:cubicBezTo>
                    <a:pt x="168" y="401"/>
                    <a:pt x="134" y="434"/>
                    <a:pt x="101" y="501"/>
                  </a:cubicBezTo>
                  <a:cubicBezTo>
                    <a:pt x="101" y="568"/>
                    <a:pt x="67" y="601"/>
                    <a:pt x="67" y="668"/>
                  </a:cubicBezTo>
                  <a:lnTo>
                    <a:pt x="67" y="701"/>
                  </a:lnTo>
                  <a:cubicBezTo>
                    <a:pt x="84" y="718"/>
                    <a:pt x="92" y="726"/>
                    <a:pt x="97" y="726"/>
                  </a:cubicBezTo>
                  <a:cubicBezTo>
                    <a:pt x="101" y="726"/>
                    <a:pt x="101" y="718"/>
                    <a:pt x="101" y="701"/>
                  </a:cubicBezTo>
                  <a:lnTo>
                    <a:pt x="168" y="668"/>
                  </a:lnTo>
                  <a:cubicBezTo>
                    <a:pt x="201" y="668"/>
                    <a:pt x="201" y="668"/>
                    <a:pt x="201" y="634"/>
                  </a:cubicBezTo>
                  <a:cubicBezTo>
                    <a:pt x="234" y="634"/>
                    <a:pt x="234" y="601"/>
                    <a:pt x="234" y="601"/>
                  </a:cubicBezTo>
                  <a:cubicBezTo>
                    <a:pt x="268" y="534"/>
                    <a:pt x="268" y="501"/>
                    <a:pt x="301" y="434"/>
                  </a:cubicBezTo>
                  <a:cubicBezTo>
                    <a:pt x="334" y="401"/>
                    <a:pt x="401" y="334"/>
                    <a:pt x="434" y="301"/>
                  </a:cubicBezTo>
                  <a:cubicBezTo>
                    <a:pt x="468" y="284"/>
                    <a:pt x="501" y="276"/>
                    <a:pt x="530" y="276"/>
                  </a:cubicBezTo>
                  <a:cubicBezTo>
                    <a:pt x="559" y="276"/>
                    <a:pt x="585" y="284"/>
                    <a:pt x="601" y="301"/>
                  </a:cubicBezTo>
                  <a:cubicBezTo>
                    <a:pt x="668" y="334"/>
                    <a:pt x="668" y="401"/>
                    <a:pt x="668" y="501"/>
                  </a:cubicBezTo>
                  <a:lnTo>
                    <a:pt x="668" y="534"/>
                  </a:lnTo>
                  <a:lnTo>
                    <a:pt x="401" y="768"/>
                  </a:lnTo>
                  <a:cubicBezTo>
                    <a:pt x="334" y="834"/>
                    <a:pt x="301" y="868"/>
                    <a:pt x="234" y="934"/>
                  </a:cubicBezTo>
                  <a:cubicBezTo>
                    <a:pt x="201" y="1001"/>
                    <a:pt x="134" y="1035"/>
                    <a:pt x="101" y="1101"/>
                  </a:cubicBezTo>
                  <a:cubicBezTo>
                    <a:pt x="67" y="1168"/>
                    <a:pt x="34" y="1235"/>
                    <a:pt x="34" y="1335"/>
                  </a:cubicBezTo>
                  <a:cubicBezTo>
                    <a:pt x="1" y="1401"/>
                    <a:pt x="1" y="1468"/>
                    <a:pt x="1" y="1535"/>
                  </a:cubicBezTo>
                  <a:cubicBezTo>
                    <a:pt x="1" y="1602"/>
                    <a:pt x="34" y="1668"/>
                    <a:pt x="67" y="1702"/>
                  </a:cubicBezTo>
                  <a:cubicBezTo>
                    <a:pt x="67" y="1735"/>
                    <a:pt x="101" y="1768"/>
                    <a:pt x="134" y="1802"/>
                  </a:cubicBezTo>
                  <a:cubicBezTo>
                    <a:pt x="168" y="1802"/>
                    <a:pt x="201" y="1835"/>
                    <a:pt x="234" y="1835"/>
                  </a:cubicBezTo>
                  <a:cubicBezTo>
                    <a:pt x="301" y="1802"/>
                    <a:pt x="334" y="1802"/>
                    <a:pt x="401" y="1768"/>
                  </a:cubicBezTo>
                  <a:cubicBezTo>
                    <a:pt x="434" y="1768"/>
                    <a:pt x="468" y="1735"/>
                    <a:pt x="501" y="1702"/>
                  </a:cubicBezTo>
                  <a:lnTo>
                    <a:pt x="601" y="1602"/>
                  </a:lnTo>
                  <a:cubicBezTo>
                    <a:pt x="601" y="1568"/>
                    <a:pt x="635" y="1502"/>
                    <a:pt x="668" y="1468"/>
                  </a:cubicBezTo>
                  <a:cubicBezTo>
                    <a:pt x="701" y="1435"/>
                    <a:pt x="701" y="1368"/>
                    <a:pt x="735" y="1335"/>
                  </a:cubicBezTo>
                  <a:lnTo>
                    <a:pt x="735" y="1468"/>
                  </a:lnTo>
                  <a:cubicBezTo>
                    <a:pt x="735" y="1468"/>
                    <a:pt x="735" y="1502"/>
                    <a:pt x="735" y="1502"/>
                  </a:cubicBezTo>
                  <a:cubicBezTo>
                    <a:pt x="735" y="1518"/>
                    <a:pt x="743" y="1527"/>
                    <a:pt x="751" y="1527"/>
                  </a:cubicBezTo>
                  <a:cubicBezTo>
                    <a:pt x="760" y="1527"/>
                    <a:pt x="768" y="1518"/>
                    <a:pt x="768" y="1502"/>
                  </a:cubicBezTo>
                  <a:lnTo>
                    <a:pt x="835" y="1468"/>
                  </a:lnTo>
                  <a:cubicBezTo>
                    <a:pt x="868" y="1468"/>
                    <a:pt x="868" y="1435"/>
                    <a:pt x="868" y="1435"/>
                  </a:cubicBezTo>
                  <a:cubicBezTo>
                    <a:pt x="868" y="1401"/>
                    <a:pt x="868" y="1368"/>
                    <a:pt x="868" y="1368"/>
                  </a:cubicBezTo>
                  <a:lnTo>
                    <a:pt x="868" y="434"/>
                  </a:lnTo>
                  <a:cubicBezTo>
                    <a:pt x="868" y="334"/>
                    <a:pt x="868" y="267"/>
                    <a:pt x="835" y="167"/>
                  </a:cubicBezTo>
                  <a:cubicBezTo>
                    <a:pt x="835" y="134"/>
                    <a:pt x="801" y="67"/>
                    <a:pt x="768" y="34"/>
                  </a:cubicBezTo>
                  <a:cubicBezTo>
                    <a:pt x="735" y="0"/>
                    <a:pt x="668" y="0"/>
                    <a:pt x="63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9" name="Google Shape;1689;p114"/>
            <p:cNvSpPr/>
            <p:nvPr/>
          </p:nvSpPr>
          <p:spPr>
            <a:xfrm>
              <a:off x="4093100" y="1786725"/>
              <a:ext cx="23375" cy="62575"/>
            </a:xfrm>
            <a:custGeom>
              <a:rect b="b" l="l" r="r" t="t"/>
              <a:pathLst>
                <a:path extrusionOk="0" h="2503" w="935">
                  <a:moveTo>
                    <a:pt x="545" y="262"/>
                  </a:moveTo>
                  <a:cubicBezTo>
                    <a:pt x="590" y="262"/>
                    <a:pt x="629" y="281"/>
                    <a:pt x="667" y="301"/>
                  </a:cubicBezTo>
                  <a:cubicBezTo>
                    <a:pt x="701" y="401"/>
                    <a:pt x="734" y="501"/>
                    <a:pt x="734" y="601"/>
                  </a:cubicBezTo>
                  <a:lnTo>
                    <a:pt x="734" y="768"/>
                  </a:lnTo>
                  <a:cubicBezTo>
                    <a:pt x="734" y="934"/>
                    <a:pt x="701" y="1068"/>
                    <a:pt x="667" y="1201"/>
                  </a:cubicBezTo>
                  <a:cubicBezTo>
                    <a:pt x="601" y="1301"/>
                    <a:pt x="534" y="1368"/>
                    <a:pt x="434" y="1435"/>
                  </a:cubicBezTo>
                  <a:cubicBezTo>
                    <a:pt x="401" y="1468"/>
                    <a:pt x="367" y="1485"/>
                    <a:pt x="334" y="1485"/>
                  </a:cubicBezTo>
                  <a:cubicBezTo>
                    <a:pt x="300" y="1485"/>
                    <a:pt x="267" y="1468"/>
                    <a:pt x="234" y="1435"/>
                  </a:cubicBezTo>
                  <a:cubicBezTo>
                    <a:pt x="167" y="1368"/>
                    <a:pt x="134" y="1268"/>
                    <a:pt x="167" y="1168"/>
                  </a:cubicBezTo>
                  <a:lnTo>
                    <a:pt x="167" y="934"/>
                  </a:lnTo>
                  <a:cubicBezTo>
                    <a:pt x="167" y="801"/>
                    <a:pt x="200" y="667"/>
                    <a:pt x="234" y="534"/>
                  </a:cubicBezTo>
                  <a:cubicBezTo>
                    <a:pt x="300" y="434"/>
                    <a:pt x="367" y="367"/>
                    <a:pt x="434" y="301"/>
                  </a:cubicBezTo>
                  <a:cubicBezTo>
                    <a:pt x="476" y="272"/>
                    <a:pt x="513" y="262"/>
                    <a:pt x="545" y="262"/>
                  </a:cubicBezTo>
                  <a:close/>
                  <a:moveTo>
                    <a:pt x="634" y="0"/>
                  </a:moveTo>
                  <a:cubicBezTo>
                    <a:pt x="567" y="0"/>
                    <a:pt x="534" y="34"/>
                    <a:pt x="467" y="67"/>
                  </a:cubicBezTo>
                  <a:cubicBezTo>
                    <a:pt x="401" y="100"/>
                    <a:pt x="334" y="167"/>
                    <a:pt x="267" y="234"/>
                  </a:cubicBezTo>
                  <a:cubicBezTo>
                    <a:pt x="234" y="301"/>
                    <a:pt x="200" y="367"/>
                    <a:pt x="167" y="434"/>
                  </a:cubicBezTo>
                  <a:lnTo>
                    <a:pt x="167" y="334"/>
                  </a:lnTo>
                  <a:cubicBezTo>
                    <a:pt x="167" y="334"/>
                    <a:pt x="167" y="301"/>
                    <a:pt x="167" y="301"/>
                  </a:cubicBezTo>
                  <a:cubicBezTo>
                    <a:pt x="150" y="284"/>
                    <a:pt x="142" y="276"/>
                    <a:pt x="138" y="276"/>
                  </a:cubicBezTo>
                  <a:cubicBezTo>
                    <a:pt x="134" y="276"/>
                    <a:pt x="134" y="284"/>
                    <a:pt x="134" y="301"/>
                  </a:cubicBezTo>
                  <a:lnTo>
                    <a:pt x="34" y="334"/>
                  </a:lnTo>
                  <a:cubicBezTo>
                    <a:pt x="34" y="334"/>
                    <a:pt x="0" y="367"/>
                    <a:pt x="0" y="367"/>
                  </a:cubicBezTo>
                  <a:cubicBezTo>
                    <a:pt x="0" y="401"/>
                    <a:pt x="0" y="434"/>
                    <a:pt x="0" y="434"/>
                  </a:cubicBezTo>
                  <a:lnTo>
                    <a:pt x="0" y="2469"/>
                  </a:lnTo>
                  <a:cubicBezTo>
                    <a:pt x="0" y="2469"/>
                    <a:pt x="0" y="2469"/>
                    <a:pt x="0" y="2502"/>
                  </a:cubicBezTo>
                  <a:lnTo>
                    <a:pt x="34" y="2502"/>
                  </a:lnTo>
                  <a:lnTo>
                    <a:pt x="134" y="2469"/>
                  </a:lnTo>
                  <a:cubicBezTo>
                    <a:pt x="134" y="2435"/>
                    <a:pt x="134" y="2435"/>
                    <a:pt x="167" y="2402"/>
                  </a:cubicBezTo>
                  <a:cubicBezTo>
                    <a:pt x="167" y="2402"/>
                    <a:pt x="167" y="2369"/>
                    <a:pt x="167" y="2335"/>
                  </a:cubicBezTo>
                  <a:lnTo>
                    <a:pt x="167" y="1668"/>
                  </a:lnTo>
                  <a:cubicBezTo>
                    <a:pt x="200" y="1702"/>
                    <a:pt x="234" y="1735"/>
                    <a:pt x="267" y="1735"/>
                  </a:cubicBezTo>
                  <a:cubicBezTo>
                    <a:pt x="287" y="1745"/>
                    <a:pt x="306" y="1749"/>
                    <a:pt x="326" y="1749"/>
                  </a:cubicBezTo>
                  <a:cubicBezTo>
                    <a:pt x="373" y="1749"/>
                    <a:pt x="420" y="1725"/>
                    <a:pt x="467" y="1702"/>
                  </a:cubicBezTo>
                  <a:cubicBezTo>
                    <a:pt x="534" y="1668"/>
                    <a:pt x="601" y="1601"/>
                    <a:pt x="634" y="1568"/>
                  </a:cubicBezTo>
                  <a:cubicBezTo>
                    <a:pt x="701" y="1468"/>
                    <a:pt x="734" y="1401"/>
                    <a:pt x="767" y="1335"/>
                  </a:cubicBezTo>
                  <a:cubicBezTo>
                    <a:pt x="834" y="1235"/>
                    <a:pt x="868" y="1134"/>
                    <a:pt x="868" y="1034"/>
                  </a:cubicBezTo>
                  <a:cubicBezTo>
                    <a:pt x="901" y="934"/>
                    <a:pt x="901" y="834"/>
                    <a:pt x="934" y="734"/>
                  </a:cubicBezTo>
                  <a:lnTo>
                    <a:pt x="934" y="634"/>
                  </a:lnTo>
                  <a:lnTo>
                    <a:pt x="934" y="501"/>
                  </a:lnTo>
                  <a:cubicBezTo>
                    <a:pt x="901" y="434"/>
                    <a:pt x="901" y="334"/>
                    <a:pt x="868" y="234"/>
                  </a:cubicBezTo>
                  <a:cubicBezTo>
                    <a:pt x="868" y="167"/>
                    <a:pt x="834" y="100"/>
                    <a:pt x="767" y="67"/>
                  </a:cubicBezTo>
                  <a:cubicBezTo>
                    <a:pt x="734" y="34"/>
                    <a:pt x="701" y="0"/>
                    <a:pt x="6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0" name="Google Shape;1690;p114"/>
            <p:cNvSpPr/>
            <p:nvPr/>
          </p:nvSpPr>
          <p:spPr>
            <a:xfrm>
              <a:off x="3578550" y="1192325"/>
              <a:ext cx="1429400" cy="1123125"/>
            </a:xfrm>
            <a:custGeom>
              <a:rect b="b" l="l" r="r" t="t"/>
              <a:pathLst>
                <a:path extrusionOk="0" h="44925" w="57176">
                  <a:moveTo>
                    <a:pt x="56741" y="626"/>
                  </a:moveTo>
                  <a:lnTo>
                    <a:pt x="56741" y="11834"/>
                  </a:lnTo>
                  <a:lnTo>
                    <a:pt x="468" y="44324"/>
                  </a:lnTo>
                  <a:lnTo>
                    <a:pt x="468" y="33083"/>
                  </a:lnTo>
                  <a:lnTo>
                    <a:pt x="56741" y="626"/>
                  </a:lnTo>
                  <a:close/>
                  <a:moveTo>
                    <a:pt x="56958" y="1"/>
                  </a:moveTo>
                  <a:cubicBezTo>
                    <a:pt x="56917" y="1"/>
                    <a:pt x="56875" y="9"/>
                    <a:pt x="56841" y="26"/>
                  </a:cubicBezTo>
                  <a:lnTo>
                    <a:pt x="134" y="32783"/>
                  </a:lnTo>
                  <a:cubicBezTo>
                    <a:pt x="68" y="32816"/>
                    <a:pt x="34" y="32883"/>
                    <a:pt x="34" y="32983"/>
                  </a:cubicBezTo>
                  <a:lnTo>
                    <a:pt x="34" y="44691"/>
                  </a:lnTo>
                  <a:cubicBezTo>
                    <a:pt x="1" y="44791"/>
                    <a:pt x="68" y="44858"/>
                    <a:pt x="134" y="44891"/>
                  </a:cubicBezTo>
                  <a:cubicBezTo>
                    <a:pt x="168" y="44891"/>
                    <a:pt x="201" y="44925"/>
                    <a:pt x="234" y="44925"/>
                  </a:cubicBezTo>
                  <a:cubicBezTo>
                    <a:pt x="268" y="44925"/>
                    <a:pt x="301" y="44891"/>
                    <a:pt x="334" y="44891"/>
                  </a:cubicBezTo>
                  <a:lnTo>
                    <a:pt x="57075" y="12135"/>
                  </a:lnTo>
                  <a:cubicBezTo>
                    <a:pt x="57142" y="12101"/>
                    <a:pt x="57175" y="12035"/>
                    <a:pt x="57175" y="11935"/>
                  </a:cubicBezTo>
                  <a:lnTo>
                    <a:pt x="57175" y="226"/>
                  </a:lnTo>
                  <a:cubicBezTo>
                    <a:pt x="57175" y="126"/>
                    <a:pt x="57142" y="59"/>
                    <a:pt x="57075" y="26"/>
                  </a:cubicBezTo>
                  <a:cubicBezTo>
                    <a:pt x="57042" y="9"/>
                    <a:pt x="57000" y="1"/>
                    <a:pt x="5695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1" name="Google Shape;1691;p114"/>
            <p:cNvSpPr/>
            <p:nvPr/>
          </p:nvSpPr>
          <p:spPr>
            <a:xfrm>
              <a:off x="3676975" y="2141150"/>
              <a:ext cx="18350" cy="46725"/>
            </a:xfrm>
            <a:custGeom>
              <a:rect b="b" l="l" r="r" t="t"/>
              <a:pathLst>
                <a:path extrusionOk="0" h="1869" w="734">
                  <a:moveTo>
                    <a:pt x="33" y="0"/>
                  </a:moveTo>
                  <a:cubicBezTo>
                    <a:pt x="0" y="34"/>
                    <a:pt x="0" y="67"/>
                    <a:pt x="0" y="100"/>
                  </a:cubicBezTo>
                  <a:lnTo>
                    <a:pt x="0" y="1835"/>
                  </a:lnTo>
                  <a:cubicBezTo>
                    <a:pt x="0" y="1868"/>
                    <a:pt x="33" y="1868"/>
                    <a:pt x="33" y="1868"/>
                  </a:cubicBezTo>
                  <a:lnTo>
                    <a:pt x="67" y="1868"/>
                  </a:lnTo>
                  <a:cubicBezTo>
                    <a:pt x="100" y="1835"/>
                    <a:pt x="100" y="1835"/>
                    <a:pt x="100" y="1801"/>
                  </a:cubicBezTo>
                  <a:lnTo>
                    <a:pt x="100" y="1068"/>
                  </a:lnTo>
                  <a:cubicBezTo>
                    <a:pt x="100" y="934"/>
                    <a:pt x="133" y="801"/>
                    <a:pt x="200" y="701"/>
                  </a:cubicBezTo>
                  <a:cubicBezTo>
                    <a:pt x="234" y="601"/>
                    <a:pt x="300" y="501"/>
                    <a:pt x="367" y="467"/>
                  </a:cubicBezTo>
                  <a:cubicBezTo>
                    <a:pt x="417" y="434"/>
                    <a:pt x="459" y="417"/>
                    <a:pt x="492" y="417"/>
                  </a:cubicBezTo>
                  <a:cubicBezTo>
                    <a:pt x="525" y="417"/>
                    <a:pt x="550" y="434"/>
                    <a:pt x="567" y="467"/>
                  </a:cubicBezTo>
                  <a:cubicBezTo>
                    <a:pt x="634" y="534"/>
                    <a:pt x="634" y="634"/>
                    <a:pt x="634" y="734"/>
                  </a:cubicBezTo>
                  <a:lnTo>
                    <a:pt x="634" y="1468"/>
                  </a:lnTo>
                  <a:cubicBezTo>
                    <a:pt x="634" y="1501"/>
                    <a:pt x="667" y="1501"/>
                    <a:pt x="667" y="1501"/>
                  </a:cubicBezTo>
                  <a:lnTo>
                    <a:pt x="701" y="1501"/>
                  </a:lnTo>
                  <a:cubicBezTo>
                    <a:pt x="734" y="1501"/>
                    <a:pt x="734" y="1468"/>
                    <a:pt x="734" y="1435"/>
                  </a:cubicBezTo>
                  <a:lnTo>
                    <a:pt x="734" y="701"/>
                  </a:lnTo>
                  <a:cubicBezTo>
                    <a:pt x="734" y="601"/>
                    <a:pt x="734" y="534"/>
                    <a:pt x="734" y="467"/>
                  </a:cubicBezTo>
                  <a:cubicBezTo>
                    <a:pt x="701" y="400"/>
                    <a:pt x="701" y="367"/>
                    <a:pt x="667" y="334"/>
                  </a:cubicBezTo>
                  <a:cubicBezTo>
                    <a:pt x="634" y="300"/>
                    <a:pt x="600" y="267"/>
                    <a:pt x="534" y="267"/>
                  </a:cubicBezTo>
                  <a:cubicBezTo>
                    <a:pt x="500" y="267"/>
                    <a:pt x="434" y="267"/>
                    <a:pt x="400" y="300"/>
                  </a:cubicBezTo>
                  <a:cubicBezTo>
                    <a:pt x="334" y="334"/>
                    <a:pt x="267" y="400"/>
                    <a:pt x="234" y="467"/>
                  </a:cubicBezTo>
                  <a:cubicBezTo>
                    <a:pt x="167" y="534"/>
                    <a:pt x="133" y="601"/>
                    <a:pt x="100" y="667"/>
                  </a:cubicBezTo>
                  <a:lnTo>
                    <a:pt x="100" y="34"/>
                  </a:lnTo>
                  <a:cubicBezTo>
                    <a:pt x="100" y="0"/>
                    <a:pt x="100" y="0"/>
                    <a:pt x="6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2" name="Google Shape;1692;p114"/>
            <p:cNvSpPr/>
            <p:nvPr/>
          </p:nvSpPr>
          <p:spPr>
            <a:xfrm>
              <a:off x="3699475" y="2126125"/>
              <a:ext cx="13375" cy="45075"/>
            </a:xfrm>
            <a:custGeom>
              <a:rect b="b" l="l" r="r" t="t"/>
              <a:pathLst>
                <a:path extrusionOk="0" h="1803" w="535">
                  <a:moveTo>
                    <a:pt x="201" y="1"/>
                  </a:moveTo>
                  <a:cubicBezTo>
                    <a:pt x="167" y="34"/>
                    <a:pt x="167" y="67"/>
                    <a:pt x="167" y="101"/>
                  </a:cubicBezTo>
                  <a:lnTo>
                    <a:pt x="167" y="534"/>
                  </a:lnTo>
                  <a:lnTo>
                    <a:pt x="34" y="601"/>
                  </a:lnTo>
                  <a:cubicBezTo>
                    <a:pt x="1" y="635"/>
                    <a:pt x="1" y="668"/>
                    <a:pt x="1" y="701"/>
                  </a:cubicBezTo>
                  <a:lnTo>
                    <a:pt x="1" y="735"/>
                  </a:lnTo>
                  <a:cubicBezTo>
                    <a:pt x="1" y="735"/>
                    <a:pt x="1" y="768"/>
                    <a:pt x="34" y="768"/>
                  </a:cubicBezTo>
                  <a:lnTo>
                    <a:pt x="167" y="668"/>
                  </a:lnTo>
                  <a:lnTo>
                    <a:pt x="167" y="1468"/>
                  </a:lnTo>
                  <a:cubicBezTo>
                    <a:pt x="167" y="1502"/>
                    <a:pt x="167" y="1569"/>
                    <a:pt x="167" y="1635"/>
                  </a:cubicBezTo>
                  <a:cubicBezTo>
                    <a:pt x="167" y="1669"/>
                    <a:pt x="201" y="1702"/>
                    <a:pt x="201" y="1735"/>
                  </a:cubicBezTo>
                  <a:cubicBezTo>
                    <a:pt x="234" y="1769"/>
                    <a:pt x="234" y="1769"/>
                    <a:pt x="268" y="1802"/>
                  </a:cubicBezTo>
                  <a:cubicBezTo>
                    <a:pt x="334" y="1802"/>
                    <a:pt x="368" y="1769"/>
                    <a:pt x="401" y="1769"/>
                  </a:cubicBezTo>
                  <a:lnTo>
                    <a:pt x="501" y="1702"/>
                  </a:lnTo>
                  <a:cubicBezTo>
                    <a:pt x="534" y="1669"/>
                    <a:pt x="534" y="1635"/>
                    <a:pt x="534" y="1635"/>
                  </a:cubicBezTo>
                  <a:lnTo>
                    <a:pt x="534" y="1602"/>
                  </a:lnTo>
                  <a:cubicBezTo>
                    <a:pt x="534" y="1569"/>
                    <a:pt x="501" y="1535"/>
                    <a:pt x="501" y="1535"/>
                  </a:cubicBezTo>
                  <a:lnTo>
                    <a:pt x="401" y="1602"/>
                  </a:lnTo>
                  <a:cubicBezTo>
                    <a:pt x="368" y="1619"/>
                    <a:pt x="343" y="1627"/>
                    <a:pt x="326" y="1627"/>
                  </a:cubicBezTo>
                  <a:cubicBezTo>
                    <a:pt x="309" y="1627"/>
                    <a:pt x="301" y="1619"/>
                    <a:pt x="301" y="1602"/>
                  </a:cubicBezTo>
                  <a:cubicBezTo>
                    <a:pt x="268" y="1535"/>
                    <a:pt x="268" y="1468"/>
                    <a:pt x="268" y="1402"/>
                  </a:cubicBezTo>
                  <a:lnTo>
                    <a:pt x="268" y="635"/>
                  </a:lnTo>
                  <a:lnTo>
                    <a:pt x="501" y="534"/>
                  </a:lnTo>
                  <a:cubicBezTo>
                    <a:pt x="501" y="501"/>
                    <a:pt x="534" y="468"/>
                    <a:pt x="534" y="434"/>
                  </a:cubicBezTo>
                  <a:lnTo>
                    <a:pt x="534" y="401"/>
                  </a:lnTo>
                  <a:cubicBezTo>
                    <a:pt x="534" y="368"/>
                    <a:pt x="501" y="368"/>
                    <a:pt x="501" y="368"/>
                  </a:cubicBezTo>
                  <a:lnTo>
                    <a:pt x="268" y="501"/>
                  </a:lnTo>
                  <a:lnTo>
                    <a:pt x="268" y="34"/>
                  </a:lnTo>
                  <a:cubicBezTo>
                    <a:pt x="268" y="34"/>
                    <a:pt x="268" y="1"/>
                    <a:pt x="23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3" name="Google Shape;1693;p114"/>
            <p:cNvSpPr/>
            <p:nvPr/>
          </p:nvSpPr>
          <p:spPr>
            <a:xfrm>
              <a:off x="3714500" y="2118625"/>
              <a:ext cx="13350" cy="43400"/>
            </a:xfrm>
            <a:custGeom>
              <a:rect b="b" l="l" r="r" t="t"/>
              <a:pathLst>
                <a:path extrusionOk="0" h="1736" w="534">
                  <a:moveTo>
                    <a:pt x="200" y="1"/>
                  </a:moveTo>
                  <a:cubicBezTo>
                    <a:pt x="200" y="1"/>
                    <a:pt x="167" y="34"/>
                    <a:pt x="167" y="67"/>
                  </a:cubicBezTo>
                  <a:lnTo>
                    <a:pt x="167" y="501"/>
                  </a:lnTo>
                  <a:lnTo>
                    <a:pt x="33" y="601"/>
                  </a:lnTo>
                  <a:cubicBezTo>
                    <a:pt x="33" y="601"/>
                    <a:pt x="0" y="634"/>
                    <a:pt x="0" y="668"/>
                  </a:cubicBezTo>
                  <a:lnTo>
                    <a:pt x="0" y="701"/>
                  </a:lnTo>
                  <a:cubicBezTo>
                    <a:pt x="0" y="725"/>
                    <a:pt x="17" y="748"/>
                    <a:pt x="27" y="748"/>
                  </a:cubicBezTo>
                  <a:cubicBezTo>
                    <a:pt x="31" y="748"/>
                    <a:pt x="33" y="744"/>
                    <a:pt x="33" y="734"/>
                  </a:cubicBezTo>
                  <a:lnTo>
                    <a:pt x="167" y="668"/>
                  </a:lnTo>
                  <a:lnTo>
                    <a:pt x="167" y="1402"/>
                  </a:lnTo>
                  <a:lnTo>
                    <a:pt x="167" y="1568"/>
                  </a:lnTo>
                  <a:cubicBezTo>
                    <a:pt x="200" y="1602"/>
                    <a:pt x="200" y="1635"/>
                    <a:pt x="200" y="1668"/>
                  </a:cubicBezTo>
                  <a:cubicBezTo>
                    <a:pt x="234" y="1702"/>
                    <a:pt x="267" y="1735"/>
                    <a:pt x="300" y="1735"/>
                  </a:cubicBezTo>
                  <a:cubicBezTo>
                    <a:pt x="334" y="1735"/>
                    <a:pt x="367" y="1735"/>
                    <a:pt x="400" y="1702"/>
                  </a:cubicBezTo>
                  <a:lnTo>
                    <a:pt x="500" y="1635"/>
                  </a:lnTo>
                  <a:cubicBezTo>
                    <a:pt x="534" y="1635"/>
                    <a:pt x="534" y="1602"/>
                    <a:pt x="534" y="1568"/>
                  </a:cubicBezTo>
                  <a:lnTo>
                    <a:pt x="534" y="1535"/>
                  </a:lnTo>
                  <a:cubicBezTo>
                    <a:pt x="534" y="1502"/>
                    <a:pt x="534" y="1502"/>
                    <a:pt x="500" y="1502"/>
                  </a:cubicBezTo>
                  <a:lnTo>
                    <a:pt x="400" y="1535"/>
                  </a:lnTo>
                  <a:cubicBezTo>
                    <a:pt x="384" y="1568"/>
                    <a:pt x="367" y="1585"/>
                    <a:pt x="350" y="1585"/>
                  </a:cubicBezTo>
                  <a:cubicBezTo>
                    <a:pt x="334" y="1585"/>
                    <a:pt x="317" y="1568"/>
                    <a:pt x="300" y="1535"/>
                  </a:cubicBezTo>
                  <a:cubicBezTo>
                    <a:pt x="267" y="1468"/>
                    <a:pt x="267" y="1402"/>
                    <a:pt x="267" y="1335"/>
                  </a:cubicBezTo>
                  <a:lnTo>
                    <a:pt x="267" y="634"/>
                  </a:lnTo>
                  <a:lnTo>
                    <a:pt x="500" y="501"/>
                  </a:lnTo>
                  <a:cubicBezTo>
                    <a:pt x="534" y="468"/>
                    <a:pt x="534" y="434"/>
                    <a:pt x="534" y="434"/>
                  </a:cubicBezTo>
                  <a:lnTo>
                    <a:pt x="534" y="367"/>
                  </a:lnTo>
                  <a:cubicBezTo>
                    <a:pt x="534" y="334"/>
                    <a:pt x="500" y="334"/>
                    <a:pt x="500" y="334"/>
                  </a:cubicBezTo>
                  <a:lnTo>
                    <a:pt x="267" y="468"/>
                  </a:lnTo>
                  <a:lnTo>
                    <a:pt x="267" y="34"/>
                  </a:lnTo>
                  <a:cubicBezTo>
                    <a:pt x="267" y="1"/>
                    <a:pt x="267" y="1"/>
                    <a:pt x="23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4" name="Google Shape;1694;p114"/>
            <p:cNvSpPr/>
            <p:nvPr/>
          </p:nvSpPr>
          <p:spPr>
            <a:xfrm>
              <a:off x="3732000" y="2116125"/>
              <a:ext cx="19200" cy="52550"/>
            </a:xfrm>
            <a:custGeom>
              <a:rect b="b" l="l" r="r" t="t"/>
              <a:pathLst>
                <a:path extrusionOk="0" h="2102" w="768">
                  <a:moveTo>
                    <a:pt x="465" y="153"/>
                  </a:moveTo>
                  <a:cubicBezTo>
                    <a:pt x="479" y="153"/>
                    <a:pt x="491" y="157"/>
                    <a:pt x="501" y="167"/>
                  </a:cubicBezTo>
                  <a:cubicBezTo>
                    <a:pt x="534" y="167"/>
                    <a:pt x="568" y="167"/>
                    <a:pt x="601" y="201"/>
                  </a:cubicBezTo>
                  <a:cubicBezTo>
                    <a:pt x="601" y="267"/>
                    <a:pt x="634" y="301"/>
                    <a:pt x="634" y="334"/>
                  </a:cubicBezTo>
                  <a:cubicBezTo>
                    <a:pt x="634" y="401"/>
                    <a:pt x="634" y="467"/>
                    <a:pt x="668" y="501"/>
                  </a:cubicBezTo>
                  <a:lnTo>
                    <a:pt x="668" y="668"/>
                  </a:lnTo>
                  <a:cubicBezTo>
                    <a:pt x="634" y="734"/>
                    <a:pt x="634" y="801"/>
                    <a:pt x="634" y="868"/>
                  </a:cubicBezTo>
                  <a:cubicBezTo>
                    <a:pt x="634" y="901"/>
                    <a:pt x="601" y="968"/>
                    <a:pt x="601" y="1035"/>
                  </a:cubicBezTo>
                  <a:cubicBezTo>
                    <a:pt x="568" y="1101"/>
                    <a:pt x="534" y="1135"/>
                    <a:pt x="501" y="1201"/>
                  </a:cubicBezTo>
                  <a:cubicBezTo>
                    <a:pt x="468" y="1235"/>
                    <a:pt x="434" y="1268"/>
                    <a:pt x="368" y="1301"/>
                  </a:cubicBezTo>
                  <a:cubicBezTo>
                    <a:pt x="334" y="1335"/>
                    <a:pt x="301" y="1335"/>
                    <a:pt x="267" y="1335"/>
                  </a:cubicBezTo>
                  <a:cubicBezTo>
                    <a:pt x="234" y="1335"/>
                    <a:pt x="201" y="1301"/>
                    <a:pt x="167" y="1268"/>
                  </a:cubicBezTo>
                  <a:cubicBezTo>
                    <a:pt x="134" y="1235"/>
                    <a:pt x="134" y="1201"/>
                    <a:pt x="134" y="1168"/>
                  </a:cubicBezTo>
                  <a:cubicBezTo>
                    <a:pt x="101" y="1101"/>
                    <a:pt x="101" y="1068"/>
                    <a:pt x="134" y="1001"/>
                  </a:cubicBezTo>
                  <a:cubicBezTo>
                    <a:pt x="134" y="968"/>
                    <a:pt x="134" y="934"/>
                    <a:pt x="134" y="901"/>
                  </a:cubicBezTo>
                  <a:cubicBezTo>
                    <a:pt x="134" y="868"/>
                    <a:pt x="134" y="834"/>
                    <a:pt x="134" y="801"/>
                  </a:cubicBezTo>
                  <a:cubicBezTo>
                    <a:pt x="101" y="734"/>
                    <a:pt x="101" y="701"/>
                    <a:pt x="134" y="634"/>
                  </a:cubicBezTo>
                  <a:cubicBezTo>
                    <a:pt x="134" y="568"/>
                    <a:pt x="134" y="501"/>
                    <a:pt x="167" y="467"/>
                  </a:cubicBezTo>
                  <a:cubicBezTo>
                    <a:pt x="201" y="401"/>
                    <a:pt x="234" y="334"/>
                    <a:pt x="267" y="301"/>
                  </a:cubicBezTo>
                  <a:cubicBezTo>
                    <a:pt x="301" y="267"/>
                    <a:pt x="334" y="201"/>
                    <a:pt x="368" y="201"/>
                  </a:cubicBezTo>
                  <a:cubicBezTo>
                    <a:pt x="391" y="177"/>
                    <a:pt x="431" y="153"/>
                    <a:pt x="465" y="153"/>
                  </a:cubicBezTo>
                  <a:close/>
                  <a:moveTo>
                    <a:pt x="568" y="0"/>
                  </a:moveTo>
                  <a:cubicBezTo>
                    <a:pt x="501" y="0"/>
                    <a:pt x="468" y="0"/>
                    <a:pt x="401" y="34"/>
                  </a:cubicBezTo>
                  <a:cubicBezTo>
                    <a:pt x="334" y="67"/>
                    <a:pt x="267" y="134"/>
                    <a:pt x="234" y="201"/>
                  </a:cubicBezTo>
                  <a:cubicBezTo>
                    <a:pt x="201" y="267"/>
                    <a:pt x="134" y="334"/>
                    <a:pt x="134" y="434"/>
                  </a:cubicBezTo>
                  <a:lnTo>
                    <a:pt x="134" y="301"/>
                  </a:lnTo>
                  <a:cubicBezTo>
                    <a:pt x="134" y="267"/>
                    <a:pt x="101" y="267"/>
                    <a:pt x="101" y="267"/>
                  </a:cubicBezTo>
                  <a:lnTo>
                    <a:pt x="67" y="267"/>
                  </a:lnTo>
                  <a:cubicBezTo>
                    <a:pt x="34" y="301"/>
                    <a:pt x="1" y="334"/>
                    <a:pt x="34" y="367"/>
                  </a:cubicBezTo>
                  <a:lnTo>
                    <a:pt x="34" y="2069"/>
                  </a:lnTo>
                  <a:cubicBezTo>
                    <a:pt x="34" y="2102"/>
                    <a:pt x="34" y="2102"/>
                    <a:pt x="67" y="2102"/>
                  </a:cubicBezTo>
                  <a:lnTo>
                    <a:pt x="101" y="2102"/>
                  </a:lnTo>
                  <a:cubicBezTo>
                    <a:pt x="101" y="2069"/>
                    <a:pt x="134" y="2035"/>
                    <a:pt x="134" y="2035"/>
                  </a:cubicBezTo>
                  <a:lnTo>
                    <a:pt x="134" y="1401"/>
                  </a:lnTo>
                  <a:cubicBezTo>
                    <a:pt x="134" y="1435"/>
                    <a:pt x="201" y="1468"/>
                    <a:pt x="234" y="1468"/>
                  </a:cubicBezTo>
                  <a:cubicBezTo>
                    <a:pt x="254" y="1478"/>
                    <a:pt x="273" y="1482"/>
                    <a:pt x="292" y="1482"/>
                  </a:cubicBezTo>
                  <a:cubicBezTo>
                    <a:pt x="337" y="1482"/>
                    <a:pt x="377" y="1458"/>
                    <a:pt x="401" y="1435"/>
                  </a:cubicBezTo>
                  <a:cubicBezTo>
                    <a:pt x="468" y="1401"/>
                    <a:pt x="534" y="1368"/>
                    <a:pt x="568" y="1301"/>
                  </a:cubicBezTo>
                  <a:cubicBezTo>
                    <a:pt x="634" y="1235"/>
                    <a:pt x="668" y="1168"/>
                    <a:pt x="701" y="1101"/>
                  </a:cubicBezTo>
                  <a:cubicBezTo>
                    <a:pt x="701" y="1035"/>
                    <a:pt x="734" y="934"/>
                    <a:pt x="734" y="868"/>
                  </a:cubicBezTo>
                  <a:cubicBezTo>
                    <a:pt x="768" y="801"/>
                    <a:pt x="768" y="701"/>
                    <a:pt x="768" y="634"/>
                  </a:cubicBezTo>
                  <a:lnTo>
                    <a:pt x="768" y="467"/>
                  </a:lnTo>
                  <a:cubicBezTo>
                    <a:pt x="768" y="367"/>
                    <a:pt x="768" y="301"/>
                    <a:pt x="734" y="234"/>
                  </a:cubicBezTo>
                  <a:cubicBezTo>
                    <a:pt x="734" y="201"/>
                    <a:pt x="701" y="134"/>
                    <a:pt x="701" y="67"/>
                  </a:cubicBezTo>
                  <a:cubicBezTo>
                    <a:pt x="668" y="34"/>
                    <a:pt x="634" y="0"/>
                    <a:pt x="56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5" name="Google Shape;1695;p114"/>
            <p:cNvSpPr/>
            <p:nvPr/>
          </p:nvSpPr>
          <p:spPr>
            <a:xfrm>
              <a:off x="3757025" y="2112800"/>
              <a:ext cx="4200" cy="30025"/>
            </a:xfrm>
            <a:custGeom>
              <a:rect b="b" l="l" r="r" t="t"/>
              <a:pathLst>
                <a:path extrusionOk="0" h="1201" w="168">
                  <a:moveTo>
                    <a:pt x="100" y="0"/>
                  </a:moveTo>
                  <a:lnTo>
                    <a:pt x="34" y="33"/>
                  </a:lnTo>
                  <a:cubicBezTo>
                    <a:pt x="0" y="33"/>
                    <a:pt x="0" y="67"/>
                    <a:pt x="0" y="67"/>
                  </a:cubicBezTo>
                  <a:cubicBezTo>
                    <a:pt x="0" y="67"/>
                    <a:pt x="0" y="100"/>
                    <a:pt x="0" y="100"/>
                  </a:cubicBezTo>
                  <a:lnTo>
                    <a:pt x="0" y="234"/>
                  </a:lnTo>
                  <a:cubicBezTo>
                    <a:pt x="0" y="267"/>
                    <a:pt x="0" y="267"/>
                    <a:pt x="34" y="267"/>
                  </a:cubicBezTo>
                  <a:lnTo>
                    <a:pt x="134" y="234"/>
                  </a:lnTo>
                  <a:cubicBezTo>
                    <a:pt x="134" y="234"/>
                    <a:pt x="134" y="200"/>
                    <a:pt x="134" y="200"/>
                  </a:cubicBezTo>
                  <a:cubicBezTo>
                    <a:pt x="167" y="167"/>
                    <a:pt x="167" y="167"/>
                    <a:pt x="134" y="133"/>
                  </a:cubicBezTo>
                  <a:lnTo>
                    <a:pt x="134" y="33"/>
                  </a:lnTo>
                  <a:cubicBezTo>
                    <a:pt x="134" y="0"/>
                    <a:pt x="134" y="0"/>
                    <a:pt x="134" y="0"/>
                  </a:cubicBezTo>
                  <a:close/>
                  <a:moveTo>
                    <a:pt x="100" y="901"/>
                  </a:moveTo>
                  <a:lnTo>
                    <a:pt x="34" y="934"/>
                  </a:lnTo>
                  <a:cubicBezTo>
                    <a:pt x="0" y="967"/>
                    <a:pt x="0" y="967"/>
                    <a:pt x="0" y="967"/>
                  </a:cubicBezTo>
                  <a:cubicBezTo>
                    <a:pt x="0" y="1001"/>
                    <a:pt x="0" y="1001"/>
                    <a:pt x="0" y="1034"/>
                  </a:cubicBezTo>
                  <a:lnTo>
                    <a:pt x="0" y="1168"/>
                  </a:lnTo>
                  <a:cubicBezTo>
                    <a:pt x="0" y="1201"/>
                    <a:pt x="0" y="1201"/>
                    <a:pt x="34" y="1201"/>
                  </a:cubicBezTo>
                  <a:lnTo>
                    <a:pt x="134" y="1134"/>
                  </a:lnTo>
                  <a:cubicBezTo>
                    <a:pt x="134" y="1134"/>
                    <a:pt x="134" y="1134"/>
                    <a:pt x="134" y="1101"/>
                  </a:cubicBezTo>
                  <a:cubicBezTo>
                    <a:pt x="167" y="1101"/>
                    <a:pt x="167" y="1067"/>
                    <a:pt x="134" y="1067"/>
                  </a:cubicBezTo>
                  <a:lnTo>
                    <a:pt x="134" y="934"/>
                  </a:lnTo>
                  <a:lnTo>
                    <a:pt x="134" y="90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6" name="Google Shape;1696;p114"/>
            <p:cNvSpPr/>
            <p:nvPr/>
          </p:nvSpPr>
          <p:spPr>
            <a:xfrm>
              <a:off x="3765350" y="2076925"/>
              <a:ext cx="16725" cy="65900"/>
            </a:xfrm>
            <a:custGeom>
              <a:rect b="b" l="l" r="r" t="t"/>
              <a:pathLst>
                <a:path extrusionOk="0" h="2636" w="669">
                  <a:moveTo>
                    <a:pt x="635" y="1"/>
                  </a:moveTo>
                  <a:cubicBezTo>
                    <a:pt x="601" y="34"/>
                    <a:pt x="601" y="34"/>
                    <a:pt x="601" y="34"/>
                  </a:cubicBezTo>
                  <a:lnTo>
                    <a:pt x="601" y="67"/>
                  </a:lnTo>
                  <a:lnTo>
                    <a:pt x="1" y="2569"/>
                  </a:lnTo>
                  <a:cubicBezTo>
                    <a:pt x="1" y="2603"/>
                    <a:pt x="1" y="2603"/>
                    <a:pt x="1" y="2603"/>
                  </a:cubicBezTo>
                  <a:cubicBezTo>
                    <a:pt x="1" y="2636"/>
                    <a:pt x="1" y="2636"/>
                    <a:pt x="1" y="2636"/>
                  </a:cubicBezTo>
                  <a:lnTo>
                    <a:pt x="68" y="2636"/>
                  </a:lnTo>
                  <a:cubicBezTo>
                    <a:pt x="68" y="2636"/>
                    <a:pt x="68" y="2636"/>
                    <a:pt x="101" y="2603"/>
                  </a:cubicBezTo>
                  <a:lnTo>
                    <a:pt x="101" y="2569"/>
                  </a:lnTo>
                  <a:lnTo>
                    <a:pt x="668" y="67"/>
                  </a:lnTo>
                  <a:cubicBezTo>
                    <a:pt x="668" y="67"/>
                    <a:pt x="668" y="67"/>
                    <a:pt x="668" y="34"/>
                  </a:cubicBezTo>
                  <a:lnTo>
                    <a:pt x="668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7" name="Google Shape;1697;p114"/>
            <p:cNvSpPr/>
            <p:nvPr/>
          </p:nvSpPr>
          <p:spPr>
            <a:xfrm>
              <a:off x="3777025" y="2071100"/>
              <a:ext cx="16725" cy="65900"/>
            </a:xfrm>
            <a:custGeom>
              <a:rect b="b" l="l" r="r" t="t"/>
              <a:pathLst>
                <a:path extrusionOk="0" h="2636" w="669">
                  <a:moveTo>
                    <a:pt x="601" y="0"/>
                  </a:moveTo>
                  <a:cubicBezTo>
                    <a:pt x="601" y="0"/>
                    <a:pt x="568" y="34"/>
                    <a:pt x="568" y="34"/>
                  </a:cubicBezTo>
                  <a:lnTo>
                    <a:pt x="568" y="67"/>
                  </a:lnTo>
                  <a:lnTo>
                    <a:pt x="1" y="2569"/>
                  </a:lnTo>
                  <a:cubicBezTo>
                    <a:pt x="1" y="2569"/>
                    <a:pt x="1" y="2569"/>
                    <a:pt x="1" y="2602"/>
                  </a:cubicBezTo>
                  <a:cubicBezTo>
                    <a:pt x="1" y="2602"/>
                    <a:pt x="1" y="2602"/>
                    <a:pt x="1" y="2635"/>
                  </a:cubicBezTo>
                  <a:lnTo>
                    <a:pt x="34" y="2635"/>
                  </a:lnTo>
                  <a:cubicBezTo>
                    <a:pt x="68" y="2635"/>
                    <a:pt x="68" y="2602"/>
                    <a:pt x="68" y="2602"/>
                  </a:cubicBezTo>
                  <a:lnTo>
                    <a:pt x="68" y="2569"/>
                  </a:lnTo>
                  <a:lnTo>
                    <a:pt x="668" y="67"/>
                  </a:lnTo>
                  <a:cubicBezTo>
                    <a:pt x="668" y="67"/>
                    <a:pt x="668" y="34"/>
                    <a:pt x="668" y="34"/>
                  </a:cubicBezTo>
                  <a:cubicBezTo>
                    <a:pt x="668" y="0"/>
                    <a:pt x="668" y="0"/>
                    <a:pt x="66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8" name="Google Shape;1698;p114"/>
            <p:cNvSpPr/>
            <p:nvPr/>
          </p:nvSpPr>
          <p:spPr>
            <a:xfrm>
              <a:off x="3797050" y="2071100"/>
              <a:ext cx="30875" cy="47550"/>
            </a:xfrm>
            <a:custGeom>
              <a:rect b="b" l="l" r="r" t="t"/>
              <a:pathLst>
                <a:path extrusionOk="0" h="1902" w="1235">
                  <a:moveTo>
                    <a:pt x="1035" y="0"/>
                  </a:moveTo>
                  <a:cubicBezTo>
                    <a:pt x="968" y="0"/>
                    <a:pt x="934" y="34"/>
                    <a:pt x="901" y="34"/>
                  </a:cubicBezTo>
                  <a:cubicBezTo>
                    <a:pt x="834" y="100"/>
                    <a:pt x="768" y="134"/>
                    <a:pt x="734" y="200"/>
                  </a:cubicBezTo>
                  <a:cubicBezTo>
                    <a:pt x="668" y="300"/>
                    <a:pt x="634" y="367"/>
                    <a:pt x="601" y="467"/>
                  </a:cubicBezTo>
                  <a:cubicBezTo>
                    <a:pt x="601" y="400"/>
                    <a:pt x="568" y="367"/>
                    <a:pt x="501" y="334"/>
                  </a:cubicBezTo>
                  <a:cubicBezTo>
                    <a:pt x="434" y="334"/>
                    <a:pt x="367" y="334"/>
                    <a:pt x="334" y="367"/>
                  </a:cubicBezTo>
                  <a:cubicBezTo>
                    <a:pt x="267" y="400"/>
                    <a:pt x="234" y="434"/>
                    <a:pt x="201" y="501"/>
                  </a:cubicBezTo>
                  <a:cubicBezTo>
                    <a:pt x="167" y="567"/>
                    <a:pt x="101" y="601"/>
                    <a:pt x="101" y="701"/>
                  </a:cubicBezTo>
                  <a:lnTo>
                    <a:pt x="101" y="567"/>
                  </a:lnTo>
                  <a:cubicBezTo>
                    <a:pt x="101" y="534"/>
                    <a:pt x="101" y="534"/>
                    <a:pt x="67" y="534"/>
                  </a:cubicBezTo>
                  <a:lnTo>
                    <a:pt x="34" y="534"/>
                  </a:lnTo>
                  <a:cubicBezTo>
                    <a:pt x="0" y="567"/>
                    <a:pt x="0" y="567"/>
                    <a:pt x="0" y="601"/>
                  </a:cubicBezTo>
                  <a:lnTo>
                    <a:pt x="0" y="1868"/>
                  </a:lnTo>
                  <a:cubicBezTo>
                    <a:pt x="0" y="1902"/>
                    <a:pt x="0" y="1902"/>
                    <a:pt x="34" y="1902"/>
                  </a:cubicBezTo>
                  <a:lnTo>
                    <a:pt x="67" y="1902"/>
                  </a:lnTo>
                  <a:cubicBezTo>
                    <a:pt x="101" y="1868"/>
                    <a:pt x="101" y="1868"/>
                    <a:pt x="101" y="1835"/>
                  </a:cubicBezTo>
                  <a:lnTo>
                    <a:pt x="101" y="1101"/>
                  </a:lnTo>
                  <a:cubicBezTo>
                    <a:pt x="101" y="1001"/>
                    <a:pt x="101" y="934"/>
                    <a:pt x="101" y="867"/>
                  </a:cubicBezTo>
                  <a:cubicBezTo>
                    <a:pt x="101" y="801"/>
                    <a:pt x="134" y="734"/>
                    <a:pt x="167" y="701"/>
                  </a:cubicBezTo>
                  <a:cubicBezTo>
                    <a:pt x="167" y="667"/>
                    <a:pt x="201" y="601"/>
                    <a:pt x="234" y="567"/>
                  </a:cubicBezTo>
                  <a:cubicBezTo>
                    <a:pt x="234" y="567"/>
                    <a:pt x="267" y="534"/>
                    <a:pt x="301" y="501"/>
                  </a:cubicBezTo>
                  <a:lnTo>
                    <a:pt x="401" y="501"/>
                  </a:lnTo>
                  <a:cubicBezTo>
                    <a:pt x="417" y="484"/>
                    <a:pt x="434" y="475"/>
                    <a:pt x="451" y="475"/>
                  </a:cubicBezTo>
                  <a:cubicBezTo>
                    <a:pt x="467" y="475"/>
                    <a:pt x="484" y="484"/>
                    <a:pt x="501" y="501"/>
                  </a:cubicBezTo>
                  <a:cubicBezTo>
                    <a:pt x="534" y="534"/>
                    <a:pt x="568" y="567"/>
                    <a:pt x="568" y="601"/>
                  </a:cubicBezTo>
                  <a:cubicBezTo>
                    <a:pt x="568" y="667"/>
                    <a:pt x="601" y="734"/>
                    <a:pt x="601" y="801"/>
                  </a:cubicBezTo>
                  <a:lnTo>
                    <a:pt x="601" y="1535"/>
                  </a:lnTo>
                  <a:cubicBezTo>
                    <a:pt x="601" y="1568"/>
                    <a:pt x="601" y="1568"/>
                    <a:pt x="634" y="1568"/>
                  </a:cubicBezTo>
                  <a:cubicBezTo>
                    <a:pt x="668" y="1568"/>
                    <a:pt x="701" y="1535"/>
                    <a:pt x="701" y="1501"/>
                  </a:cubicBezTo>
                  <a:lnTo>
                    <a:pt x="701" y="767"/>
                  </a:lnTo>
                  <a:cubicBezTo>
                    <a:pt x="668" y="701"/>
                    <a:pt x="668" y="601"/>
                    <a:pt x="701" y="534"/>
                  </a:cubicBezTo>
                  <a:cubicBezTo>
                    <a:pt x="701" y="467"/>
                    <a:pt x="734" y="434"/>
                    <a:pt x="734" y="367"/>
                  </a:cubicBezTo>
                  <a:cubicBezTo>
                    <a:pt x="768" y="334"/>
                    <a:pt x="801" y="300"/>
                    <a:pt x="834" y="267"/>
                  </a:cubicBezTo>
                  <a:cubicBezTo>
                    <a:pt x="834" y="234"/>
                    <a:pt x="868" y="200"/>
                    <a:pt x="901" y="200"/>
                  </a:cubicBezTo>
                  <a:cubicBezTo>
                    <a:pt x="934" y="167"/>
                    <a:pt x="968" y="167"/>
                    <a:pt x="1001" y="167"/>
                  </a:cubicBezTo>
                  <a:cubicBezTo>
                    <a:pt x="1001" y="167"/>
                    <a:pt x="1035" y="167"/>
                    <a:pt x="1068" y="200"/>
                  </a:cubicBezTo>
                  <a:cubicBezTo>
                    <a:pt x="1101" y="234"/>
                    <a:pt x="1101" y="267"/>
                    <a:pt x="1101" y="300"/>
                  </a:cubicBezTo>
                  <a:cubicBezTo>
                    <a:pt x="1101" y="367"/>
                    <a:pt x="1101" y="434"/>
                    <a:pt x="1101" y="501"/>
                  </a:cubicBezTo>
                  <a:lnTo>
                    <a:pt x="1101" y="1234"/>
                  </a:lnTo>
                  <a:cubicBezTo>
                    <a:pt x="1101" y="1268"/>
                    <a:pt x="1135" y="1268"/>
                    <a:pt x="1135" y="1268"/>
                  </a:cubicBezTo>
                  <a:lnTo>
                    <a:pt x="1168" y="1268"/>
                  </a:lnTo>
                  <a:cubicBezTo>
                    <a:pt x="1201" y="1268"/>
                    <a:pt x="1235" y="1234"/>
                    <a:pt x="1201" y="1201"/>
                  </a:cubicBezTo>
                  <a:lnTo>
                    <a:pt x="1201" y="434"/>
                  </a:lnTo>
                  <a:cubicBezTo>
                    <a:pt x="1201" y="367"/>
                    <a:pt x="1201" y="267"/>
                    <a:pt x="1201" y="200"/>
                  </a:cubicBezTo>
                  <a:cubicBezTo>
                    <a:pt x="1168" y="134"/>
                    <a:pt x="1168" y="100"/>
                    <a:pt x="1135" y="67"/>
                  </a:cubicBezTo>
                  <a:cubicBezTo>
                    <a:pt x="1101" y="34"/>
                    <a:pt x="1068" y="0"/>
                    <a:pt x="103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9" name="Google Shape;1699;p114"/>
            <p:cNvSpPr/>
            <p:nvPr/>
          </p:nvSpPr>
          <p:spPr>
            <a:xfrm>
              <a:off x="3832075" y="2055250"/>
              <a:ext cx="18375" cy="53400"/>
            </a:xfrm>
            <a:custGeom>
              <a:rect b="b" l="l" r="r" t="t"/>
              <a:pathLst>
                <a:path extrusionOk="0" h="2136" w="735">
                  <a:moveTo>
                    <a:pt x="701" y="0"/>
                  </a:moveTo>
                  <a:cubicBezTo>
                    <a:pt x="701" y="0"/>
                    <a:pt x="668" y="0"/>
                    <a:pt x="668" y="34"/>
                  </a:cubicBezTo>
                  <a:lnTo>
                    <a:pt x="668" y="67"/>
                  </a:lnTo>
                  <a:lnTo>
                    <a:pt x="367" y="1268"/>
                  </a:lnTo>
                  <a:lnTo>
                    <a:pt x="101" y="401"/>
                  </a:lnTo>
                  <a:lnTo>
                    <a:pt x="34" y="401"/>
                  </a:lnTo>
                  <a:cubicBezTo>
                    <a:pt x="0" y="401"/>
                    <a:pt x="0" y="401"/>
                    <a:pt x="0" y="434"/>
                  </a:cubicBezTo>
                  <a:cubicBezTo>
                    <a:pt x="0" y="434"/>
                    <a:pt x="0" y="434"/>
                    <a:pt x="0" y="467"/>
                  </a:cubicBezTo>
                  <a:cubicBezTo>
                    <a:pt x="0" y="467"/>
                    <a:pt x="0" y="501"/>
                    <a:pt x="0" y="501"/>
                  </a:cubicBezTo>
                  <a:lnTo>
                    <a:pt x="334" y="1501"/>
                  </a:lnTo>
                  <a:lnTo>
                    <a:pt x="201" y="2035"/>
                  </a:lnTo>
                  <a:lnTo>
                    <a:pt x="201" y="2102"/>
                  </a:lnTo>
                  <a:cubicBezTo>
                    <a:pt x="201" y="2102"/>
                    <a:pt x="201" y="2135"/>
                    <a:pt x="201" y="2135"/>
                  </a:cubicBezTo>
                  <a:lnTo>
                    <a:pt x="267" y="2135"/>
                  </a:lnTo>
                  <a:cubicBezTo>
                    <a:pt x="267" y="2135"/>
                    <a:pt x="267" y="2102"/>
                    <a:pt x="267" y="2102"/>
                  </a:cubicBezTo>
                  <a:cubicBezTo>
                    <a:pt x="267" y="2102"/>
                    <a:pt x="267" y="2069"/>
                    <a:pt x="267" y="2069"/>
                  </a:cubicBezTo>
                  <a:lnTo>
                    <a:pt x="734" y="67"/>
                  </a:lnTo>
                  <a:cubicBezTo>
                    <a:pt x="734" y="67"/>
                    <a:pt x="734" y="34"/>
                    <a:pt x="734" y="34"/>
                  </a:cubicBezTo>
                  <a:cubicBezTo>
                    <a:pt x="734" y="0"/>
                    <a:pt x="734" y="0"/>
                    <a:pt x="73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0" name="Google Shape;1700;p114"/>
            <p:cNvSpPr/>
            <p:nvPr/>
          </p:nvSpPr>
          <p:spPr>
            <a:xfrm>
              <a:off x="3856250" y="2044400"/>
              <a:ext cx="18375" cy="52575"/>
            </a:xfrm>
            <a:custGeom>
              <a:rect b="b" l="l" r="r" t="t"/>
              <a:pathLst>
                <a:path extrusionOk="0" h="2103" w="735">
                  <a:moveTo>
                    <a:pt x="501" y="168"/>
                  </a:moveTo>
                  <a:cubicBezTo>
                    <a:pt x="535" y="168"/>
                    <a:pt x="568" y="201"/>
                    <a:pt x="568" y="234"/>
                  </a:cubicBezTo>
                  <a:cubicBezTo>
                    <a:pt x="601" y="268"/>
                    <a:pt x="635" y="301"/>
                    <a:pt x="635" y="368"/>
                  </a:cubicBezTo>
                  <a:cubicBezTo>
                    <a:pt x="635" y="401"/>
                    <a:pt x="635" y="468"/>
                    <a:pt x="635" y="534"/>
                  </a:cubicBezTo>
                  <a:cubicBezTo>
                    <a:pt x="635" y="568"/>
                    <a:pt x="635" y="635"/>
                    <a:pt x="635" y="668"/>
                  </a:cubicBezTo>
                  <a:cubicBezTo>
                    <a:pt x="635" y="735"/>
                    <a:pt x="635" y="801"/>
                    <a:pt x="635" y="868"/>
                  </a:cubicBezTo>
                  <a:cubicBezTo>
                    <a:pt x="601" y="935"/>
                    <a:pt x="601" y="1001"/>
                    <a:pt x="568" y="1035"/>
                  </a:cubicBezTo>
                  <a:cubicBezTo>
                    <a:pt x="568" y="1102"/>
                    <a:pt x="535" y="1135"/>
                    <a:pt x="501" y="1202"/>
                  </a:cubicBezTo>
                  <a:cubicBezTo>
                    <a:pt x="468" y="1235"/>
                    <a:pt x="434" y="1268"/>
                    <a:pt x="368" y="1302"/>
                  </a:cubicBezTo>
                  <a:cubicBezTo>
                    <a:pt x="334" y="1335"/>
                    <a:pt x="301" y="1335"/>
                    <a:pt x="268" y="1335"/>
                  </a:cubicBezTo>
                  <a:cubicBezTo>
                    <a:pt x="201" y="1335"/>
                    <a:pt x="201" y="1302"/>
                    <a:pt x="168" y="1302"/>
                  </a:cubicBezTo>
                  <a:cubicBezTo>
                    <a:pt x="134" y="1235"/>
                    <a:pt x="134" y="1202"/>
                    <a:pt x="134" y="1168"/>
                  </a:cubicBezTo>
                  <a:cubicBezTo>
                    <a:pt x="101" y="1135"/>
                    <a:pt x="101" y="1068"/>
                    <a:pt x="101" y="1035"/>
                  </a:cubicBezTo>
                  <a:lnTo>
                    <a:pt x="101" y="835"/>
                  </a:lnTo>
                  <a:cubicBezTo>
                    <a:pt x="101" y="768"/>
                    <a:pt x="101" y="701"/>
                    <a:pt x="134" y="635"/>
                  </a:cubicBezTo>
                  <a:cubicBezTo>
                    <a:pt x="134" y="601"/>
                    <a:pt x="134" y="534"/>
                    <a:pt x="168" y="468"/>
                  </a:cubicBezTo>
                  <a:cubicBezTo>
                    <a:pt x="201" y="401"/>
                    <a:pt x="201" y="368"/>
                    <a:pt x="268" y="301"/>
                  </a:cubicBezTo>
                  <a:cubicBezTo>
                    <a:pt x="268" y="268"/>
                    <a:pt x="334" y="234"/>
                    <a:pt x="368" y="201"/>
                  </a:cubicBezTo>
                  <a:cubicBezTo>
                    <a:pt x="401" y="168"/>
                    <a:pt x="468" y="168"/>
                    <a:pt x="501" y="168"/>
                  </a:cubicBezTo>
                  <a:close/>
                  <a:moveTo>
                    <a:pt x="568" y="1"/>
                  </a:moveTo>
                  <a:cubicBezTo>
                    <a:pt x="501" y="1"/>
                    <a:pt x="434" y="1"/>
                    <a:pt x="401" y="34"/>
                  </a:cubicBezTo>
                  <a:cubicBezTo>
                    <a:pt x="301" y="67"/>
                    <a:pt x="268" y="134"/>
                    <a:pt x="201" y="201"/>
                  </a:cubicBezTo>
                  <a:cubicBezTo>
                    <a:pt x="168" y="268"/>
                    <a:pt x="134" y="334"/>
                    <a:pt x="101" y="401"/>
                  </a:cubicBezTo>
                  <a:lnTo>
                    <a:pt x="101" y="301"/>
                  </a:lnTo>
                  <a:cubicBezTo>
                    <a:pt x="101" y="268"/>
                    <a:pt x="68" y="268"/>
                    <a:pt x="68" y="268"/>
                  </a:cubicBezTo>
                  <a:lnTo>
                    <a:pt x="34" y="268"/>
                  </a:lnTo>
                  <a:cubicBezTo>
                    <a:pt x="1" y="268"/>
                    <a:pt x="1" y="301"/>
                    <a:pt x="1" y="334"/>
                  </a:cubicBezTo>
                  <a:lnTo>
                    <a:pt x="1" y="2069"/>
                  </a:lnTo>
                  <a:cubicBezTo>
                    <a:pt x="1" y="2102"/>
                    <a:pt x="1" y="2102"/>
                    <a:pt x="34" y="2102"/>
                  </a:cubicBezTo>
                  <a:lnTo>
                    <a:pt x="68" y="2102"/>
                  </a:lnTo>
                  <a:cubicBezTo>
                    <a:pt x="101" y="2102"/>
                    <a:pt x="101" y="2069"/>
                    <a:pt x="101" y="2036"/>
                  </a:cubicBezTo>
                  <a:lnTo>
                    <a:pt x="101" y="1402"/>
                  </a:lnTo>
                  <a:cubicBezTo>
                    <a:pt x="134" y="1435"/>
                    <a:pt x="168" y="1468"/>
                    <a:pt x="201" y="1502"/>
                  </a:cubicBezTo>
                  <a:cubicBezTo>
                    <a:pt x="268" y="1502"/>
                    <a:pt x="334" y="1502"/>
                    <a:pt x="401" y="1468"/>
                  </a:cubicBezTo>
                  <a:cubicBezTo>
                    <a:pt x="434" y="1402"/>
                    <a:pt x="501" y="1368"/>
                    <a:pt x="568" y="1302"/>
                  </a:cubicBezTo>
                  <a:cubicBezTo>
                    <a:pt x="601" y="1235"/>
                    <a:pt x="635" y="1168"/>
                    <a:pt x="668" y="1102"/>
                  </a:cubicBezTo>
                  <a:cubicBezTo>
                    <a:pt x="701" y="1035"/>
                    <a:pt x="701" y="935"/>
                    <a:pt x="735" y="868"/>
                  </a:cubicBezTo>
                  <a:cubicBezTo>
                    <a:pt x="735" y="768"/>
                    <a:pt x="735" y="701"/>
                    <a:pt x="735" y="635"/>
                  </a:cubicBezTo>
                  <a:lnTo>
                    <a:pt x="735" y="534"/>
                  </a:lnTo>
                  <a:lnTo>
                    <a:pt x="735" y="468"/>
                  </a:lnTo>
                  <a:cubicBezTo>
                    <a:pt x="735" y="368"/>
                    <a:pt x="735" y="301"/>
                    <a:pt x="735" y="234"/>
                  </a:cubicBezTo>
                  <a:cubicBezTo>
                    <a:pt x="701" y="168"/>
                    <a:pt x="701" y="134"/>
                    <a:pt x="668" y="67"/>
                  </a:cubicBezTo>
                  <a:cubicBezTo>
                    <a:pt x="635" y="34"/>
                    <a:pt x="601" y="1"/>
                    <a:pt x="56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1" name="Google Shape;1701;p114"/>
            <p:cNvSpPr/>
            <p:nvPr/>
          </p:nvSpPr>
          <p:spPr>
            <a:xfrm>
              <a:off x="3878775" y="2031075"/>
              <a:ext cx="18375" cy="38375"/>
            </a:xfrm>
            <a:custGeom>
              <a:rect b="b" l="l" r="r" t="t"/>
              <a:pathLst>
                <a:path extrusionOk="0" h="1535" w="735">
                  <a:moveTo>
                    <a:pt x="601" y="600"/>
                  </a:moveTo>
                  <a:lnTo>
                    <a:pt x="601" y="701"/>
                  </a:lnTo>
                  <a:cubicBezTo>
                    <a:pt x="601" y="767"/>
                    <a:pt x="601" y="834"/>
                    <a:pt x="601" y="934"/>
                  </a:cubicBezTo>
                  <a:cubicBezTo>
                    <a:pt x="601" y="1001"/>
                    <a:pt x="568" y="1034"/>
                    <a:pt x="534" y="1101"/>
                  </a:cubicBezTo>
                  <a:cubicBezTo>
                    <a:pt x="501" y="1168"/>
                    <a:pt x="501" y="1201"/>
                    <a:pt x="467" y="1268"/>
                  </a:cubicBezTo>
                  <a:cubicBezTo>
                    <a:pt x="401" y="1301"/>
                    <a:pt x="367" y="1301"/>
                    <a:pt x="334" y="1334"/>
                  </a:cubicBezTo>
                  <a:cubicBezTo>
                    <a:pt x="301" y="1368"/>
                    <a:pt x="267" y="1368"/>
                    <a:pt x="234" y="1368"/>
                  </a:cubicBezTo>
                  <a:lnTo>
                    <a:pt x="167" y="1368"/>
                  </a:lnTo>
                  <a:cubicBezTo>
                    <a:pt x="134" y="1368"/>
                    <a:pt x="134" y="1334"/>
                    <a:pt x="134" y="1334"/>
                  </a:cubicBezTo>
                  <a:cubicBezTo>
                    <a:pt x="101" y="1301"/>
                    <a:pt x="101" y="1268"/>
                    <a:pt x="101" y="1234"/>
                  </a:cubicBezTo>
                  <a:cubicBezTo>
                    <a:pt x="134" y="1034"/>
                    <a:pt x="234" y="867"/>
                    <a:pt x="367" y="767"/>
                  </a:cubicBezTo>
                  <a:lnTo>
                    <a:pt x="601" y="600"/>
                  </a:lnTo>
                  <a:close/>
                  <a:moveTo>
                    <a:pt x="601" y="0"/>
                  </a:moveTo>
                  <a:cubicBezTo>
                    <a:pt x="534" y="0"/>
                    <a:pt x="467" y="0"/>
                    <a:pt x="434" y="33"/>
                  </a:cubicBezTo>
                  <a:cubicBezTo>
                    <a:pt x="367" y="67"/>
                    <a:pt x="301" y="100"/>
                    <a:pt x="267" y="167"/>
                  </a:cubicBezTo>
                  <a:cubicBezTo>
                    <a:pt x="234" y="200"/>
                    <a:pt x="201" y="267"/>
                    <a:pt x="167" y="300"/>
                  </a:cubicBezTo>
                  <a:cubicBezTo>
                    <a:pt x="167" y="334"/>
                    <a:pt x="134" y="400"/>
                    <a:pt x="134" y="434"/>
                  </a:cubicBezTo>
                  <a:cubicBezTo>
                    <a:pt x="101" y="467"/>
                    <a:pt x="101" y="500"/>
                    <a:pt x="101" y="534"/>
                  </a:cubicBezTo>
                  <a:lnTo>
                    <a:pt x="101" y="567"/>
                  </a:lnTo>
                  <a:lnTo>
                    <a:pt x="167" y="567"/>
                  </a:lnTo>
                  <a:cubicBezTo>
                    <a:pt x="167" y="534"/>
                    <a:pt x="167" y="534"/>
                    <a:pt x="167" y="500"/>
                  </a:cubicBezTo>
                  <a:cubicBezTo>
                    <a:pt x="201" y="434"/>
                    <a:pt x="201" y="400"/>
                    <a:pt x="234" y="334"/>
                  </a:cubicBezTo>
                  <a:cubicBezTo>
                    <a:pt x="267" y="300"/>
                    <a:pt x="334" y="234"/>
                    <a:pt x="401" y="200"/>
                  </a:cubicBezTo>
                  <a:cubicBezTo>
                    <a:pt x="467" y="167"/>
                    <a:pt x="501" y="167"/>
                    <a:pt x="568" y="167"/>
                  </a:cubicBezTo>
                  <a:cubicBezTo>
                    <a:pt x="634" y="200"/>
                    <a:pt x="634" y="267"/>
                    <a:pt x="634" y="367"/>
                  </a:cubicBezTo>
                  <a:lnTo>
                    <a:pt x="634" y="467"/>
                  </a:lnTo>
                  <a:lnTo>
                    <a:pt x="367" y="667"/>
                  </a:lnTo>
                  <a:cubicBezTo>
                    <a:pt x="301" y="701"/>
                    <a:pt x="267" y="767"/>
                    <a:pt x="201" y="801"/>
                  </a:cubicBezTo>
                  <a:cubicBezTo>
                    <a:pt x="167" y="834"/>
                    <a:pt x="134" y="901"/>
                    <a:pt x="101" y="967"/>
                  </a:cubicBezTo>
                  <a:cubicBezTo>
                    <a:pt x="67" y="1001"/>
                    <a:pt x="67" y="1067"/>
                    <a:pt x="34" y="1134"/>
                  </a:cubicBezTo>
                  <a:cubicBezTo>
                    <a:pt x="34" y="1168"/>
                    <a:pt x="0" y="1234"/>
                    <a:pt x="0" y="1301"/>
                  </a:cubicBezTo>
                  <a:cubicBezTo>
                    <a:pt x="0" y="1334"/>
                    <a:pt x="34" y="1401"/>
                    <a:pt x="34" y="1434"/>
                  </a:cubicBezTo>
                  <a:cubicBezTo>
                    <a:pt x="67" y="1468"/>
                    <a:pt x="67" y="1501"/>
                    <a:pt x="101" y="1501"/>
                  </a:cubicBezTo>
                  <a:cubicBezTo>
                    <a:pt x="134" y="1534"/>
                    <a:pt x="167" y="1534"/>
                    <a:pt x="201" y="1534"/>
                  </a:cubicBezTo>
                  <a:cubicBezTo>
                    <a:pt x="234" y="1534"/>
                    <a:pt x="267" y="1534"/>
                    <a:pt x="334" y="1501"/>
                  </a:cubicBezTo>
                  <a:cubicBezTo>
                    <a:pt x="367" y="1468"/>
                    <a:pt x="401" y="1468"/>
                    <a:pt x="434" y="1434"/>
                  </a:cubicBezTo>
                  <a:cubicBezTo>
                    <a:pt x="467" y="1401"/>
                    <a:pt x="501" y="1368"/>
                    <a:pt x="534" y="1334"/>
                  </a:cubicBezTo>
                  <a:cubicBezTo>
                    <a:pt x="534" y="1301"/>
                    <a:pt x="568" y="1268"/>
                    <a:pt x="568" y="1234"/>
                  </a:cubicBezTo>
                  <a:cubicBezTo>
                    <a:pt x="601" y="1201"/>
                    <a:pt x="601" y="1168"/>
                    <a:pt x="634" y="1134"/>
                  </a:cubicBezTo>
                  <a:lnTo>
                    <a:pt x="634" y="1234"/>
                  </a:lnTo>
                  <a:cubicBezTo>
                    <a:pt x="634" y="1268"/>
                    <a:pt x="634" y="1301"/>
                    <a:pt x="668" y="1301"/>
                  </a:cubicBezTo>
                  <a:lnTo>
                    <a:pt x="701" y="1268"/>
                  </a:lnTo>
                  <a:cubicBezTo>
                    <a:pt x="734" y="1234"/>
                    <a:pt x="734" y="1201"/>
                    <a:pt x="734" y="1168"/>
                  </a:cubicBezTo>
                  <a:lnTo>
                    <a:pt x="734" y="300"/>
                  </a:lnTo>
                  <a:cubicBezTo>
                    <a:pt x="734" y="267"/>
                    <a:pt x="734" y="200"/>
                    <a:pt x="734" y="167"/>
                  </a:cubicBezTo>
                  <a:cubicBezTo>
                    <a:pt x="734" y="100"/>
                    <a:pt x="701" y="67"/>
                    <a:pt x="701" y="33"/>
                  </a:cubicBezTo>
                  <a:cubicBezTo>
                    <a:pt x="668" y="0"/>
                    <a:pt x="634" y="0"/>
                    <a:pt x="60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2" name="Google Shape;1702;p114"/>
            <p:cNvSpPr/>
            <p:nvPr/>
          </p:nvSpPr>
          <p:spPr>
            <a:xfrm>
              <a:off x="3901300" y="2015225"/>
              <a:ext cx="19200" cy="54225"/>
            </a:xfrm>
            <a:custGeom>
              <a:rect b="b" l="l" r="r" t="t"/>
              <a:pathLst>
                <a:path extrusionOk="0" h="2169" w="768">
                  <a:moveTo>
                    <a:pt x="567" y="234"/>
                  </a:moveTo>
                  <a:cubicBezTo>
                    <a:pt x="601" y="267"/>
                    <a:pt x="634" y="267"/>
                    <a:pt x="634" y="300"/>
                  </a:cubicBezTo>
                  <a:cubicBezTo>
                    <a:pt x="667" y="334"/>
                    <a:pt x="701" y="367"/>
                    <a:pt x="701" y="434"/>
                  </a:cubicBezTo>
                  <a:cubicBezTo>
                    <a:pt x="701" y="467"/>
                    <a:pt x="701" y="534"/>
                    <a:pt x="701" y="567"/>
                  </a:cubicBezTo>
                  <a:lnTo>
                    <a:pt x="701" y="601"/>
                  </a:lnTo>
                  <a:cubicBezTo>
                    <a:pt x="701" y="634"/>
                    <a:pt x="701" y="634"/>
                    <a:pt x="701" y="667"/>
                  </a:cubicBezTo>
                  <a:cubicBezTo>
                    <a:pt x="701" y="701"/>
                    <a:pt x="701" y="734"/>
                    <a:pt x="701" y="767"/>
                  </a:cubicBezTo>
                  <a:cubicBezTo>
                    <a:pt x="701" y="834"/>
                    <a:pt x="701" y="868"/>
                    <a:pt x="701" y="934"/>
                  </a:cubicBezTo>
                  <a:cubicBezTo>
                    <a:pt x="701" y="1001"/>
                    <a:pt x="667" y="1068"/>
                    <a:pt x="634" y="1101"/>
                  </a:cubicBezTo>
                  <a:cubicBezTo>
                    <a:pt x="634" y="1168"/>
                    <a:pt x="601" y="1234"/>
                    <a:pt x="567" y="1268"/>
                  </a:cubicBezTo>
                  <a:cubicBezTo>
                    <a:pt x="534" y="1335"/>
                    <a:pt x="500" y="1368"/>
                    <a:pt x="434" y="1401"/>
                  </a:cubicBezTo>
                  <a:cubicBezTo>
                    <a:pt x="400" y="1401"/>
                    <a:pt x="367" y="1435"/>
                    <a:pt x="300" y="1435"/>
                  </a:cubicBezTo>
                  <a:cubicBezTo>
                    <a:pt x="267" y="1401"/>
                    <a:pt x="234" y="1401"/>
                    <a:pt x="234" y="1368"/>
                  </a:cubicBezTo>
                  <a:cubicBezTo>
                    <a:pt x="200" y="1335"/>
                    <a:pt x="200" y="1268"/>
                    <a:pt x="200" y="1234"/>
                  </a:cubicBezTo>
                  <a:lnTo>
                    <a:pt x="200" y="1068"/>
                  </a:lnTo>
                  <a:lnTo>
                    <a:pt x="200" y="901"/>
                  </a:lnTo>
                  <a:lnTo>
                    <a:pt x="200" y="734"/>
                  </a:lnTo>
                  <a:cubicBezTo>
                    <a:pt x="200" y="667"/>
                    <a:pt x="200" y="601"/>
                    <a:pt x="234" y="534"/>
                  </a:cubicBezTo>
                  <a:cubicBezTo>
                    <a:pt x="267" y="501"/>
                    <a:pt x="267" y="434"/>
                    <a:pt x="300" y="401"/>
                  </a:cubicBezTo>
                  <a:cubicBezTo>
                    <a:pt x="334" y="334"/>
                    <a:pt x="400" y="300"/>
                    <a:pt x="434" y="267"/>
                  </a:cubicBezTo>
                  <a:cubicBezTo>
                    <a:pt x="467" y="234"/>
                    <a:pt x="534" y="234"/>
                    <a:pt x="567" y="234"/>
                  </a:cubicBezTo>
                  <a:close/>
                  <a:moveTo>
                    <a:pt x="734" y="0"/>
                  </a:moveTo>
                  <a:cubicBezTo>
                    <a:pt x="701" y="0"/>
                    <a:pt x="701" y="0"/>
                    <a:pt x="701" y="34"/>
                  </a:cubicBezTo>
                  <a:cubicBezTo>
                    <a:pt x="701" y="34"/>
                    <a:pt x="701" y="67"/>
                    <a:pt x="701" y="67"/>
                  </a:cubicBezTo>
                  <a:lnTo>
                    <a:pt x="701" y="200"/>
                  </a:lnTo>
                  <a:cubicBezTo>
                    <a:pt x="667" y="167"/>
                    <a:pt x="634" y="134"/>
                    <a:pt x="601" y="100"/>
                  </a:cubicBezTo>
                  <a:cubicBezTo>
                    <a:pt x="534" y="100"/>
                    <a:pt x="467" y="100"/>
                    <a:pt x="400" y="167"/>
                  </a:cubicBezTo>
                  <a:cubicBezTo>
                    <a:pt x="334" y="200"/>
                    <a:pt x="300" y="234"/>
                    <a:pt x="234" y="300"/>
                  </a:cubicBezTo>
                  <a:cubicBezTo>
                    <a:pt x="200" y="367"/>
                    <a:pt x="167" y="434"/>
                    <a:pt x="134" y="501"/>
                  </a:cubicBezTo>
                  <a:cubicBezTo>
                    <a:pt x="100" y="601"/>
                    <a:pt x="67" y="667"/>
                    <a:pt x="67" y="767"/>
                  </a:cubicBezTo>
                  <a:cubicBezTo>
                    <a:pt x="67" y="834"/>
                    <a:pt x="33" y="901"/>
                    <a:pt x="33" y="1001"/>
                  </a:cubicBezTo>
                  <a:lnTo>
                    <a:pt x="0" y="1168"/>
                  </a:lnTo>
                  <a:cubicBezTo>
                    <a:pt x="0" y="1234"/>
                    <a:pt x="0" y="1301"/>
                    <a:pt x="0" y="1401"/>
                  </a:cubicBezTo>
                  <a:cubicBezTo>
                    <a:pt x="33" y="1435"/>
                    <a:pt x="33" y="1501"/>
                    <a:pt x="67" y="1568"/>
                  </a:cubicBezTo>
                  <a:cubicBezTo>
                    <a:pt x="100" y="1601"/>
                    <a:pt x="134" y="1635"/>
                    <a:pt x="200" y="1635"/>
                  </a:cubicBezTo>
                  <a:cubicBezTo>
                    <a:pt x="234" y="1635"/>
                    <a:pt x="300" y="1635"/>
                    <a:pt x="367" y="1601"/>
                  </a:cubicBezTo>
                  <a:cubicBezTo>
                    <a:pt x="434" y="1568"/>
                    <a:pt x="500" y="1501"/>
                    <a:pt x="534" y="1435"/>
                  </a:cubicBezTo>
                  <a:cubicBezTo>
                    <a:pt x="567" y="1368"/>
                    <a:pt x="601" y="1301"/>
                    <a:pt x="634" y="1234"/>
                  </a:cubicBezTo>
                  <a:lnTo>
                    <a:pt x="634" y="1401"/>
                  </a:lnTo>
                  <a:cubicBezTo>
                    <a:pt x="634" y="1468"/>
                    <a:pt x="634" y="1535"/>
                    <a:pt x="634" y="1635"/>
                  </a:cubicBezTo>
                  <a:cubicBezTo>
                    <a:pt x="634" y="1668"/>
                    <a:pt x="601" y="1735"/>
                    <a:pt x="601" y="1802"/>
                  </a:cubicBezTo>
                  <a:cubicBezTo>
                    <a:pt x="567" y="1835"/>
                    <a:pt x="534" y="1868"/>
                    <a:pt x="500" y="1902"/>
                  </a:cubicBezTo>
                  <a:cubicBezTo>
                    <a:pt x="467" y="1935"/>
                    <a:pt x="400" y="1968"/>
                    <a:pt x="367" y="2002"/>
                  </a:cubicBezTo>
                  <a:cubicBezTo>
                    <a:pt x="334" y="2035"/>
                    <a:pt x="300" y="2035"/>
                    <a:pt x="267" y="2035"/>
                  </a:cubicBezTo>
                  <a:cubicBezTo>
                    <a:pt x="234" y="2035"/>
                    <a:pt x="200" y="2035"/>
                    <a:pt x="200" y="2002"/>
                  </a:cubicBezTo>
                  <a:cubicBezTo>
                    <a:pt x="167" y="2002"/>
                    <a:pt x="167" y="1968"/>
                    <a:pt x="134" y="1968"/>
                  </a:cubicBezTo>
                  <a:cubicBezTo>
                    <a:pt x="134" y="1935"/>
                    <a:pt x="134" y="1902"/>
                    <a:pt x="134" y="1902"/>
                  </a:cubicBezTo>
                  <a:lnTo>
                    <a:pt x="134" y="1868"/>
                  </a:lnTo>
                  <a:lnTo>
                    <a:pt x="100" y="1868"/>
                  </a:lnTo>
                  <a:cubicBezTo>
                    <a:pt x="100" y="1868"/>
                    <a:pt x="67" y="1868"/>
                    <a:pt x="67" y="1902"/>
                  </a:cubicBezTo>
                  <a:cubicBezTo>
                    <a:pt x="67" y="1902"/>
                    <a:pt x="67" y="1935"/>
                    <a:pt x="67" y="1935"/>
                  </a:cubicBezTo>
                  <a:cubicBezTo>
                    <a:pt x="67" y="1968"/>
                    <a:pt x="67" y="2002"/>
                    <a:pt x="67" y="2035"/>
                  </a:cubicBezTo>
                  <a:cubicBezTo>
                    <a:pt x="67" y="2068"/>
                    <a:pt x="100" y="2102"/>
                    <a:pt x="134" y="2135"/>
                  </a:cubicBezTo>
                  <a:cubicBezTo>
                    <a:pt x="167" y="2168"/>
                    <a:pt x="200" y="2168"/>
                    <a:pt x="234" y="2168"/>
                  </a:cubicBezTo>
                  <a:cubicBezTo>
                    <a:pt x="300" y="2168"/>
                    <a:pt x="367" y="2168"/>
                    <a:pt x="400" y="2135"/>
                  </a:cubicBezTo>
                  <a:cubicBezTo>
                    <a:pt x="467" y="2102"/>
                    <a:pt x="534" y="2035"/>
                    <a:pt x="601" y="1968"/>
                  </a:cubicBezTo>
                  <a:cubicBezTo>
                    <a:pt x="634" y="1902"/>
                    <a:pt x="701" y="1835"/>
                    <a:pt x="734" y="1768"/>
                  </a:cubicBezTo>
                  <a:cubicBezTo>
                    <a:pt x="734" y="1701"/>
                    <a:pt x="767" y="1635"/>
                    <a:pt x="767" y="1535"/>
                  </a:cubicBezTo>
                  <a:cubicBezTo>
                    <a:pt x="767" y="1468"/>
                    <a:pt x="767" y="1401"/>
                    <a:pt x="767" y="1301"/>
                  </a:cubicBezTo>
                  <a:lnTo>
                    <a:pt x="767" y="34"/>
                  </a:lnTo>
                  <a:cubicBezTo>
                    <a:pt x="767" y="34"/>
                    <a:pt x="767" y="0"/>
                    <a:pt x="76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3" name="Google Shape;1703;p114"/>
            <p:cNvSpPr/>
            <p:nvPr/>
          </p:nvSpPr>
          <p:spPr>
            <a:xfrm>
              <a:off x="3927150" y="2003125"/>
              <a:ext cx="19200" cy="37975"/>
            </a:xfrm>
            <a:custGeom>
              <a:rect b="b" l="l" r="r" t="t"/>
              <a:pathLst>
                <a:path extrusionOk="0" h="1519" w="768">
                  <a:moveTo>
                    <a:pt x="501" y="184"/>
                  </a:moveTo>
                  <a:cubicBezTo>
                    <a:pt x="534" y="184"/>
                    <a:pt x="567" y="217"/>
                    <a:pt x="567" y="251"/>
                  </a:cubicBezTo>
                  <a:cubicBezTo>
                    <a:pt x="601" y="284"/>
                    <a:pt x="601" y="317"/>
                    <a:pt x="634" y="351"/>
                  </a:cubicBezTo>
                  <a:cubicBezTo>
                    <a:pt x="634" y="418"/>
                    <a:pt x="634" y="484"/>
                    <a:pt x="634" y="518"/>
                  </a:cubicBezTo>
                  <a:lnTo>
                    <a:pt x="126" y="835"/>
                  </a:lnTo>
                  <a:lnTo>
                    <a:pt x="126" y="835"/>
                  </a:lnTo>
                  <a:cubicBezTo>
                    <a:pt x="100" y="774"/>
                    <a:pt x="103" y="712"/>
                    <a:pt x="134" y="651"/>
                  </a:cubicBezTo>
                  <a:cubicBezTo>
                    <a:pt x="134" y="584"/>
                    <a:pt x="167" y="518"/>
                    <a:pt x="167" y="484"/>
                  </a:cubicBezTo>
                  <a:cubicBezTo>
                    <a:pt x="200" y="418"/>
                    <a:pt x="234" y="384"/>
                    <a:pt x="267" y="317"/>
                  </a:cubicBezTo>
                  <a:cubicBezTo>
                    <a:pt x="300" y="284"/>
                    <a:pt x="334" y="251"/>
                    <a:pt x="367" y="217"/>
                  </a:cubicBezTo>
                  <a:cubicBezTo>
                    <a:pt x="400" y="217"/>
                    <a:pt x="434" y="184"/>
                    <a:pt x="501" y="184"/>
                  </a:cubicBezTo>
                  <a:close/>
                  <a:moveTo>
                    <a:pt x="530" y="1"/>
                  </a:moveTo>
                  <a:cubicBezTo>
                    <a:pt x="484" y="1"/>
                    <a:pt x="434" y="17"/>
                    <a:pt x="367" y="51"/>
                  </a:cubicBezTo>
                  <a:cubicBezTo>
                    <a:pt x="300" y="84"/>
                    <a:pt x="267" y="151"/>
                    <a:pt x="234" y="184"/>
                  </a:cubicBezTo>
                  <a:cubicBezTo>
                    <a:pt x="167" y="251"/>
                    <a:pt x="134" y="317"/>
                    <a:pt x="100" y="384"/>
                  </a:cubicBezTo>
                  <a:cubicBezTo>
                    <a:pt x="67" y="451"/>
                    <a:pt x="67" y="518"/>
                    <a:pt x="34" y="618"/>
                  </a:cubicBezTo>
                  <a:cubicBezTo>
                    <a:pt x="0" y="684"/>
                    <a:pt x="0" y="784"/>
                    <a:pt x="0" y="885"/>
                  </a:cubicBezTo>
                  <a:lnTo>
                    <a:pt x="0" y="1085"/>
                  </a:lnTo>
                  <a:cubicBezTo>
                    <a:pt x="0" y="1151"/>
                    <a:pt x="0" y="1218"/>
                    <a:pt x="34" y="1318"/>
                  </a:cubicBezTo>
                  <a:cubicBezTo>
                    <a:pt x="34" y="1352"/>
                    <a:pt x="67" y="1418"/>
                    <a:pt x="100" y="1452"/>
                  </a:cubicBezTo>
                  <a:cubicBezTo>
                    <a:pt x="134" y="1485"/>
                    <a:pt x="167" y="1518"/>
                    <a:pt x="234" y="1518"/>
                  </a:cubicBezTo>
                  <a:cubicBezTo>
                    <a:pt x="267" y="1518"/>
                    <a:pt x="334" y="1485"/>
                    <a:pt x="367" y="1485"/>
                  </a:cubicBezTo>
                  <a:cubicBezTo>
                    <a:pt x="434" y="1452"/>
                    <a:pt x="467" y="1385"/>
                    <a:pt x="534" y="1352"/>
                  </a:cubicBezTo>
                  <a:cubicBezTo>
                    <a:pt x="567" y="1318"/>
                    <a:pt x="601" y="1251"/>
                    <a:pt x="634" y="1218"/>
                  </a:cubicBezTo>
                  <a:cubicBezTo>
                    <a:pt x="667" y="1151"/>
                    <a:pt x="667" y="1118"/>
                    <a:pt x="701" y="1051"/>
                  </a:cubicBezTo>
                  <a:cubicBezTo>
                    <a:pt x="701" y="1018"/>
                    <a:pt x="734" y="985"/>
                    <a:pt x="734" y="951"/>
                  </a:cubicBezTo>
                  <a:lnTo>
                    <a:pt x="734" y="918"/>
                  </a:lnTo>
                  <a:lnTo>
                    <a:pt x="667" y="918"/>
                  </a:lnTo>
                  <a:lnTo>
                    <a:pt x="634" y="951"/>
                  </a:lnTo>
                  <a:cubicBezTo>
                    <a:pt x="634" y="951"/>
                    <a:pt x="634" y="985"/>
                    <a:pt x="634" y="985"/>
                  </a:cubicBezTo>
                  <a:cubicBezTo>
                    <a:pt x="601" y="1018"/>
                    <a:pt x="601" y="1018"/>
                    <a:pt x="601" y="1051"/>
                  </a:cubicBezTo>
                  <a:cubicBezTo>
                    <a:pt x="567" y="1085"/>
                    <a:pt x="567" y="1118"/>
                    <a:pt x="534" y="1151"/>
                  </a:cubicBezTo>
                  <a:cubicBezTo>
                    <a:pt x="534" y="1151"/>
                    <a:pt x="501" y="1185"/>
                    <a:pt x="467" y="1218"/>
                  </a:cubicBezTo>
                  <a:cubicBezTo>
                    <a:pt x="434" y="1251"/>
                    <a:pt x="400" y="1285"/>
                    <a:pt x="367" y="1318"/>
                  </a:cubicBezTo>
                  <a:lnTo>
                    <a:pt x="267" y="1318"/>
                  </a:lnTo>
                  <a:cubicBezTo>
                    <a:pt x="234" y="1318"/>
                    <a:pt x="200" y="1285"/>
                    <a:pt x="200" y="1285"/>
                  </a:cubicBezTo>
                  <a:cubicBezTo>
                    <a:pt x="167" y="1251"/>
                    <a:pt x="134" y="1185"/>
                    <a:pt x="134" y="1151"/>
                  </a:cubicBezTo>
                  <a:cubicBezTo>
                    <a:pt x="134" y="1085"/>
                    <a:pt x="100" y="1051"/>
                    <a:pt x="100" y="985"/>
                  </a:cubicBezTo>
                  <a:lnTo>
                    <a:pt x="734" y="618"/>
                  </a:lnTo>
                  <a:cubicBezTo>
                    <a:pt x="734" y="618"/>
                    <a:pt x="734" y="584"/>
                    <a:pt x="734" y="584"/>
                  </a:cubicBezTo>
                  <a:cubicBezTo>
                    <a:pt x="767" y="584"/>
                    <a:pt x="767" y="551"/>
                    <a:pt x="734" y="551"/>
                  </a:cubicBezTo>
                  <a:lnTo>
                    <a:pt x="734" y="484"/>
                  </a:lnTo>
                  <a:cubicBezTo>
                    <a:pt x="767" y="351"/>
                    <a:pt x="734" y="184"/>
                    <a:pt x="667" y="51"/>
                  </a:cubicBezTo>
                  <a:cubicBezTo>
                    <a:pt x="617" y="17"/>
                    <a:pt x="576" y="1"/>
                    <a:pt x="53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4" name="Google Shape;1704;p114"/>
            <p:cNvSpPr/>
            <p:nvPr/>
          </p:nvSpPr>
          <p:spPr>
            <a:xfrm>
              <a:off x="3951325" y="2022725"/>
              <a:ext cx="4200" cy="7525"/>
            </a:xfrm>
            <a:custGeom>
              <a:rect b="b" l="l" r="r" t="t"/>
              <a:pathLst>
                <a:path extrusionOk="0" h="301" w="168">
                  <a:moveTo>
                    <a:pt x="101" y="0"/>
                  </a:moveTo>
                  <a:lnTo>
                    <a:pt x="34" y="67"/>
                  </a:lnTo>
                  <a:cubicBezTo>
                    <a:pt x="1" y="67"/>
                    <a:pt x="1" y="67"/>
                    <a:pt x="1" y="101"/>
                  </a:cubicBezTo>
                  <a:cubicBezTo>
                    <a:pt x="1" y="101"/>
                    <a:pt x="1" y="134"/>
                    <a:pt x="1" y="134"/>
                  </a:cubicBezTo>
                  <a:lnTo>
                    <a:pt x="1" y="267"/>
                  </a:lnTo>
                  <a:cubicBezTo>
                    <a:pt x="1" y="301"/>
                    <a:pt x="34" y="301"/>
                    <a:pt x="34" y="301"/>
                  </a:cubicBezTo>
                  <a:lnTo>
                    <a:pt x="134" y="267"/>
                  </a:lnTo>
                  <a:cubicBezTo>
                    <a:pt x="134" y="234"/>
                    <a:pt x="134" y="234"/>
                    <a:pt x="167" y="234"/>
                  </a:cubicBezTo>
                  <a:cubicBezTo>
                    <a:pt x="167" y="201"/>
                    <a:pt x="167" y="201"/>
                    <a:pt x="167" y="167"/>
                  </a:cubicBezTo>
                  <a:lnTo>
                    <a:pt x="134" y="34"/>
                  </a:lnTo>
                  <a:cubicBezTo>
                    <a:pt x="134" y="34"/>
                    <a:pt x="134" y="34"/>
                    <a:pt x="13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5" name="Google Shape;1705;p114"/>
            <p:cNvSpPr/>
            <p:nvPr/>
          </p:nvSpPr>
          <p:spPr>
            <a:xfrm>
              <a:off x="3959675" y="1985200"/>
              <a:ext cx="18350" cy="37975"/>
            </a:xfrm>
            <a:custGeom>
              <a:rect b="b" l="l" r="r" t="t"/>
              <a:pathLst>
                <a:path extrusionOk="0" h="1519" w="734">
                  <a:moveTo>
                    <a:pt x="567" y="0"/>
                  </a:moveTo>
                  <a:cubicBezTo>
                    <a:pt x="500" y="0"/>
                    <a:pt x="434" y="0"/>
                    <a:pt x="400" y="34"/>
                  </a:cubicBezTo>
                  <a:cubicBezTo>
                    <a:pt x="267" y="100"/>
                    <a:pt x="167" y="234"/>
                    <a:pt x="134" y="367"/>
                  </a:cubicBezTo>
                  <a:cubicBezTo>
                    <a:pt x="67" y="534"/>
                    <a:pt x="33" y="701"/>
                    <a:pt x="33" y="868"/>
                  </a:cubicBezTo>
                  <a:lnTo>
                    <a:pt x="33" y="968"/>
                  </a:lnTo>
                  <a:lnTo>
                    <a:pt x="33" y="1068"/>
                  </a:lnTo>
                  <a:cubicBezTo>
                    <a:pt x="0" y="1201"/>
                    <a:pt x="33" y="1335"/>
                    <a:pt x="134" y="1468"/>
                  </a:cubicBezTo>
                  <a:cubicBezTo>
                    <a:pt x="167" y="1501"/>
                    <a:pt x="200" y="1518"/>
                    <a:pt x="242" y="1518"/>
                  </a:cubicBezTo>
                  <a:cubicBezTo>
                    <a:pt x="284" y="1518"/>
                    <a:pt x="334" y="1501"/>
                    <a:pt x="400" y="1468"/>
                  </a:cubicBezTo>
                  <a:cubicBezTo>
                    <a:pt x="467" y="1401"/>
                    <a:pt x="500" y="1368"/>
                    <a:pt x="567" y="1335"/>
                  </a:cubicBezTo>
                  <a:cubicBezTo>
                    <a:pt x="601" y="1268"/>
                    <a:pt x="634" y="1235"/>
                    <a:pt x="667" y="1168"/>
                  </a:cubicBezTo>
                  <a:cubicBezTo>
                    <a:pt x="701" y="1101"/>
                    <a:pt x="701" y="1034"/>
                    <a:pt x="734" y="1001"/>
                  </a:cubicBezTo>
                  <a:cubicBezTo>
                    <a:pt x="734" y="934"/>
                    <a:pt x="734" y="868"/>
                    <a:pt x="734" y="834"/>
                  </a:cubicBezTo>
                  <a:cubicBezTo>
                    <a:pt x="734" y="834"/>
                    <a:pt x="734" y="801"/>
                    <a:pt x="734" y="801"/>
                  </a:cubicBezTo>
                  <a:lnTo>
                    <a:pt x="667" y="801"/>
                  </a:lnTo>
                  <a:cubicBezTo>
                    <a:pt x="667" y="801"/>
                    <a:pt x="667" y="801"/>
                    <a:pt x="667" y="834"/>
                  </a:cubicBezTo>
                  <a:cubicBezTo>
                    <a:pt x="667" y="834"/>
                    <a:pt x="667" y="868"/>
                    <a:pt x="667" y="868"/>
                  </a:cubicBezTo>
                  <a:cubicBezTo>
                    <a:pt x="634" y="968"/>
                    <a:pt x="601" y="1068"/>
                    <a:pt x="567" y="1135"/>
                  </a:cubicBezTo>
                  <a:cubicBezTo>
                    <a:pt x="534" y="1201"/>
                    <a:pt x="467" y="1235"/>
                    <a:pt x="400" y="1268"/>
                  </a:cubicBezTo>
                  <a:cubicBezTo>
                    <a:pt x="367" y="1301"/>
                    <a:pt x="334" y="1318"/>
                    <a:pt x="300" y="1318"/>
                  </a:cubicBezTo>
                  <a:cubicBezTo>
                    <a:pt x="267" y="1318"/>
                    <a:pt x="234" y="1301"/>
                    <a:pt x="200" y="1268"/>
                  </a:cubicBezTo>
                  <a:cubicBezTo>
                    <a:pt x="134" y="1201"/>
                    <a:pt x="134" y="1068"/>
                    <a:pt x="134" y="968"/>
                  </a:cubicBezTo>
                  <a:cubicBezTo>
                    <a:pt x="134" y="901"/>
                    <a:pt x="134" y="834"/>
                    <a:pt x="134" y="801"/>
                  </a:cubicBezTo>
                  <a:cubicBezTo>
                    <a:pt x="134" y="668"/>
                    <a:pt x="167" y="534"/>
                    <a:pt x="200" y="401"/>
                  </a:cubicBezTo>
                  <a:cubicBezTo>
                    <a:pt x="267" y="301"/>
                    <a:pt x="334" y="234"/>
                    <a:pt x="400" y="167"/>
                  </a:cubicBezTo>
                  <a:cubicBezTo>
                    <a:pt x="434" y="134"/>
                    <a:pt x="500" y="134"/>
                    <a:pt x="567" y="134"/>
                  </a:cubicBezTo>
                  <a:cubicBezTo>
                    <a:pt x="601" y="167"/>
                    <a:pt x="634" y="234"/>
                    <a:pt x="667" y="301"/>
                  </a:cubicBezTo>
                  <a:cubicBezTo>
                    <a:pt x="667" y="301"/>
                    <a:pt x="667" y="334"/>
                    <a:pt x="667" y="334"/>
                  </a:cubicBezTo>
                  <a:lnTo>
                    <a:pt x="701" y="334"/>
                  </a:lnTo>
                  <a:cubicBezTo>
                    <a:pt x="701" y="334"/>
                    <a:pt x="734" y="301"/>
                    <a:pt x="734" y="301"/>
                  </a:cubicBezTo>
                  <a:cubicBezTo>
                    <a:pt x="734" y="301"/>
                    <a:pt x="734" y="267"/>
                    <a:pt x="734" y="267"/>
                  </a:cubicBezTo>
                  <a:cubicBezTo>
                    <a:pt x="734" y="201"/>
                    <a:pt x="734" y="167"/>
                    <a:pt x="734" y="134"/>
                  </a:cubicBezTo>
                  <a:cubicBezTo>
                    <a:pt x="734" y="67"/>
                    <a:pt x="701" y="34"/>
                    <a:pt x="667" y="34"/>
                  </a:cubicBezTo>
                  <a:cubicBezTo>
                    <a:pt x="634" y="0"/>
                    <a:pt x="601" y="0"/>
                    <a:pt x="56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6" name="Google Shape;1706;p114"/>
            <p:cNvSpPr/>
            <p:nvPr/>
          </p:nvSpPr>
          <p:spPr>
            <a:xfrm>
              <a:off x="3983025" y="1971025"/>
              <a:ext cx="18350" cy="38375"/>
            </a:xfrm>
            <a:custGeom>
              <a:rect b="b" l="l" r="r" t="t"/>
              <a:pathLst>
                <a:path extrusionOk="0" h="1535" w="734">
                  <a:moveTo>
                    <a:pt x="467" y="175"/>
                  </a:moveTo>
                  <a:cubicBezTo>
                    <a:pt x="500" y="175"/>
                    <a:pt x="534" y="184"/>
                    <a:pt x="567" y="200"/>
                  </a:cubicBezTo>
                  <a:cubicBezTo>
                    <a:pt x="634" y="301"/>
                    <a:pt x="667" y="401"/>
                    <a:pt x="634" y="501"/>
                  </a:cubicBezTo>
                  <a:lnTo>
                    <a:pt x="634" y="701"/>
                  </a:lnTo>
                  <a:cubicBezTo>
                    <a:pt x="634" y="834"/>
                    <a:pt x="634" y="968"/>
                    <a:pt x="567" y="1101"/>
                  </a:cubicBezTo>
                  <a:cubicBezTo>
                    <a:pt x="534" y="1201"/>
                    <a:pt x="467" y="1268"/>
                    <a:pt x="367" y="1335"/>
                  </a:cubicBezTo>
                  <a:cubicBezTo>
                    <a:pt x="334" y="1351"/>
                    <a:pt x="300" y="1360"/>
                    <a:pt x="267" y="1360"/>
                  </a:cubicBezTo>
                  <a:cubicBezTo>
                    <a:pt x="234" y="1360"/>
                    <a:pt x="200" y="1351"/>
                    <a:pt x="167" y="1335"/>
                  </a:cubicBezTo>
                  <a:cubicBezTo>
                    <a:pt x="100" y="1235"/>
                    <a:pt x="100" y="1134"/>
                    <a:pt x="100" y="1034"/>
                  </a:cubicBezTo>
                  <a:lnTo>
                    <a:pt x="100" y="834"/>
                  </a:lnTo>
                  <a:cubicBezTo>
                    <a:pt x="100" y="701"/>
                    <a:pt x="134" y="567"/>
                    <a:pt x="167" y="434"/>
                  </a:cubicBezTo>
                  <a:cubicBezTo>
                    <a:pt x="200" y="334"/>
                    <a:pt x="300" y="267"/>
                    <a:pt x="367" y="200"/>
                  </a:cubicBezTo>
                  <a:cubicBezTo>
                    <a:pt x="400" y="184"/>
                    <a:pt x="434" y="175"/>
                    <a:pt x="467" y="175"/>
                  </a:cubicBezTo>
                  <a:close/>
                  <a:moveTo>
                    <a:pt x="534" y="0"/>
                  </a:moveTo>
                  <a:cubicBezTo>
                    <a:pt x="467" y="0"/>
                    <a:pt x="434" y="34"/>
                    <a:pt x="367" y="67"/>
                  </a:cubicBezTo>
                  <a:cubicBezTo>
                    <a:pt x="300" y="100"/>
                    <a:pt x="267" y="134"/>
                    <a:pt x="200" y="200"/>
                  </a:cubicBezTo>
                  <a:cubicBezTo>
                    <a:pt x="167" y="267"/>
                    <a:pt x="134" y="334"/>
                    <a:pt x="100" y="401"/>
                  </a:cubicBezTo>
                  <a:cubicBezTo>
                    <a:pt x="67" y="467"/>
                    <a:pt x="33" y="534"/>
                    <a:pt x="33" y="634"/>
                  </a:cubicBezTo>
                  <a:cubicBezTo>
                    <a:pt x="0" y="701"/>
                    <a:pt x="0" y="768"/>
                    <a:pt x="0" y="868"/>
                  </a:cubicBezTo>
                  <a:lnTo>
                    <a:pt x="0" y="1101"/>
                  </a:lnTo>
                  <a:cubicBezTo>
                    <a:pt x="0" y="1168"/>
                    <a:pt x="0" y="1235"/>
                    <a:pt x="33" y="1301"/>
                  </a:cubicBezTo>
                  <a:cubicBezTo>
                    <a:pt x="33" y="1368"/>
                    <a:pt x="67" y="1401"/>
                    <a:pt x="100" y="1468"/>
                  </a:cubicBezTo>
                  <a:cubicBezTo>
                    <a:pt x="134" y="1501"/>
                    <a:pt x="167" y="1501"/>
                    <a:pt x="200" y="1535"/>
                  </a:cubicBezTo>
                  <a:cubicBezTo>
                    <a:pt x="267" y="1501"/>
                    <a:pt x="334" y="1501"/>
                    <a:pt x="367" y="1468"/>
                  </a:cubicBezTo>
                  <a:cubicBezTo>
                    <a:pt x="434" y="1435"/>
                    <a:pt x="500" y="1401"/>
                    <a:pt x="534" y="1335"/>
                  </a:cubicBezTo>
                  <a:cubicBezTo>
                    <a:pt x="567" y="1268"/>
                    <a:pt x="634" y="1201"/>
                    <a:pt x="634" y="1134"/>
                  </a:cubicBezTo>
                  <a:cubicBezTo>
                    <a:pt x="667" y="1068"/>
                    <a:pt x="701" y="968"/>
                    <a:pt x="734" y="901"/>
                  </a:cubicBezTo>
                  <a:cubicBezTo>
                    <a:pt x="734" y="834"/>
                    <a:pt x="734" y="734"/>
                    <a:pt x="734" y="667"/>
                  </a:cubicBezTo>
                  <a:lnTo>
                    <a:pt x="734" y="601"/>
                  </a:lnTo>
                  <a:lnTo>
                    <a:pt x="734" y="467"/>
                  </a:lnTo>
                  <a:lnTo>
                    <a:pt x="734" y="434"/>
                  </a:lnTo>
                  <a:cubicBezTo>
                    <a:pt x="734" y="367"/>
                    <a:pt x="734" y="301"/>
                    <a:pt x="734" y="200"/>
                  </a:cubicBezTo>
                  <a:cubicBezTo>
                    <a:pt x="701" y="167"/>
                    <a:pt x="701" y="100"/>
                    <a:pt x="634" y="67"/>
                  </a:cubicBezTo>
                  <a:cubicBezTo>
                    <a:pt x="634" y="34"/>
                    <a:pt x="567" y="0"/>
                    <a:pt x="53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7" name="Google Shape;1707;p114"/>
            <p:cNvSpPr/>
            <p:nvPr/>
          </p:nvSpPr>
          <p:spPr>
            <a:xfrm>
              <a:off x="4008025" y="1949350"/>
              <a:ext cx="30050" cy="46700"/>
            </a:xfrm>
            <a:custGeom>
              <a:rect b="b" l="l" r="r" t="t"/>
              <a:pathLst>
                <a:path extrusionOk="0" h="1868" w="1202">
                  <a:moveTo>
                    <a:pt x="1002" y="0"/>
                  </a:moveTo>
                  <a:cubicBezTo>
                    <a:pt x="968" y="0"/>
                    <a:pt x="935" y="33"/>
                    <a:pt x="901" y="33"/>
                  </a:cubicBezTo>
                  <a:cubicBezTo>
                    <a:pt x="835" y="100"/>
                    <a:pt x="768" y="133"/>
                    <a:pt x="701" y="200"/>
                  </a:cubicBezTo>
                  <a:cubicBezTo>
                    <a:pt x="668" y="300"/>
                    <a:pt x="635" y="367"/>
                    <a:pt x="601" y="467"/>
                  </a:cubicBezTo>
                  <a:cubicBezTo>
                    <a:pt x="601" y="400"/>
                    <a:pt x="535" y="367"/>
                    <a:pt x="501" y="334"/>
                  </a:cubicBezTo>
                  <a:cubicBezTo>
                    <a:pt x="434" y="334"/>
                    <a:pt x="368" y="334"/>
                    <a:pt x="334" y="367"/>
                  </a:cubicBezTo>
                  <a:cubicBezTo>
                    <a:pt x="268" y="400"/>
                    <a:pt x="234" y="434"/>
                    <a:pt x="201" y="500"/>
                  </a:cubicBezTo>
                  <a:cubicBezTo>
                    <a:pt x="171" y="530"/>
                    <a:pt x="148" y="554"/>
                    <a:pt x="131" y="579"/>
                  </a:cubicBezTo>
                  <a:lnTo>
                    <a:pt x="131" y="579"/>
                  </a:lnTo>
                  <a:lnTo>
                    <a:pt x="134" y="567"/>
                  </a:lnTo>
                  <a:cubicBezTo>
                    <a:pt x="134" y="534"/>
                    <a:pt x="101" y="500"/>
                    <a:pt x="101" y="500"/>
                  </a:cubicBezTo>
                  <a:lnTo>
                    <a:pt x="68" y="500"/>
                  </a:lnTo>
                  <a:cubicBezTo>
                    <a:pt x="34" y="534"/>
                    <a:pt x="1" y="567"/>
                    <a:pt x="34" y="600"/>
                  </a:cubicBezTo>
                  <a:lnTo>
                    <a:pt x="34" y="1835"/>
                  </a:lnTo>
                  <a:cubicBezTo>
                    <a:pt x="34" y="1868"/>
                    <a:pt x="34" y="1868"/>
                    <a:pt x="68" y="1868"/>
                  </a:cubicBezTo>
                  <a:lnTo>
                    <a:pt x="101" y="1868"/>
                  </a:lnTo>
                  <a:cubicBezTo>
                    <a:pt x="101" y="1868"/>
                    <a:pt x="134" y="1835"/>
                    <a:pt x="134" y="1801"/>
                  </a:cubicBezTo>
                  <a:lnTo>
                    <a:pt x="134" y="1067"/>
                  </a:lnTo>
                  <a:cubicBezTo>
                    <a:pt x="134" y="1001"/>
                    <a:pt x="134" y="901"/>
                    <a:pt x="134" y="834"/>
                  </a:cubicBezTo>
                  <a:cubicBezTo>
                    <a:pt x="168" y="767"/>
                    <a:pt x="168" y="734"/>
                    <a:pt x="201" y="667"/>
                  </a:cubicBezTo>
                  <a:cubicBezTo>
                    <a:pt x="201" y="634"/>
                    <a:pt x="234" y="600"/>
                    <a:pt x="268" y="567"/>
                  </a:cubicBezTo>
                  <a:cubicBezTo>
                    <a:pt x="301" y="534"/>
                    <a:pt x="301" y="500"/>
                    <a:pt x="334" y="500"/>
                  </a:cubicBezTo>
                  <a:cubicBezTo>
                    <a:pt x="368" y="467"/>
                    <a:pt x="401" y="467"/>
                    <a:pt x="434" y="467"/>
                  </a:cubicBezTo>
                  <a:cubicBezTo>
                    <a:pt x="468" y="467"/>
                    <a:pt x="501" y="467"/>
                    <a:pt x="501" y="500"/>
                  </a:cubicBezTo>
                  <a:cubicBezTo>
                    <a:pt x="535" y="534"/>
                    <a:pt x="535" y="567"/>
                    <a:pt x="568" y="600"/>
                  </a:cubicBezTo>
                  <a:cubicBezTo>
                    <a:pt x="568" y="667"/>
                    <a:pt x="568" y="734"/>
                    <a:pt x="568" y="801"/>
                  </a:cubicBezTo>
                  <a:lnTo>
                    <a:pt x="568" y="1534"/>
                  </a:lnTo>
                  <a:cubicBezTo>
                    <a:pt x="568" y="1568"/>
                    <a:pt x="568" y="1568"/>
                    <a:pt x="601" y="1568"/>
                  </a:cubicBezTo>
                  <a:lnTo>
                    <a:pt x="635" y="1568"/>
                  </a:lnTo>
                  <a:cubicBezTo>
                    <a:pt x="668" y="1568"/>
                    <a:pt x="668" y="1534"/>
                    <a:pt x="668" y="1501"/>
                  </a:cubicBezTo>
                  <a:lnTo>
                    <a:pt x="668" y="767"/>
                  </a:lnTo>
                  <a:cubicBezTo>
                    <a:pt x="668" y="667"/>
                    <a:pt x="668" y="600"/>
                    <a:pt x="701" y="534"/>
                  </a:cubicBezTo>
                  <a:cubicBezTo>
                    <a:pt x="701" y="467"/>
                    <a:pt x="701" y="434"/>
                    <a:pt x="735" y="367"/>
                  </a:cubicBezTo>
                  <a:cubicBezTo>
                    <a:pt x="768" y="334"/>
                    <a:pt x="768" y="300"/>
                    <a:pt x="801" y="267"/>
                  </a:cubicBezTo>
                  <a:cubicBezTo>
                    <a:pt x="835" y="234"/>
                    <a:pt x="868" y="200"/>
                    <a:pt x="901" y="200"/>
                  </a:cubicBezTo>
                  <a:cubicBezTo>
                    <a:pt x="935" y="167"/>
                    <a:pt x="935" y="167"/>
                    <a:pt x="968" y="167"/>
                  </a:cubicBezTo>
                  <a:cubicBezTo>
                    <a:pt x="1002" y="167"/>
                    <a:pt x="1035" y="167"/>
                    <a:pt x="1068" y="200"/>
                  </a:cubicBezTo>
                  <a:cubicBezTo>
                    <a:pt x="1068" y="200"/>
                    <a:pt x="1102" y="267"/>
                    <a:pt x="1102" y="300"/>
                  </a:cubicBezTo>
                  <a:cubicBezTo>
                    <a:pt x="1102" y="367"/>
                    <a:pt x="1102" y="434"/>
                    <a:pt x="1102" y="500"/>
                  </a:cubicBezTo>
                  <a:lnTo>
                    <a:pt x="1102" y="1234"/>
                  </a:lnTo>
                  <a:cubicBezTo>
                    <a:pt x="1102" y="1268"/>
                    <a:pt x="1135" y="1268"/>
                    <a:pt x="1135" y="1268"/>
                  </a:cubicBezTo>
                  <a:lnTo>
                    <a:pt x="1168" y="1268"/>
                  </a:lnTo>
                  <a:cubicBezTo>
                    <a:pt x="1202" y="1234"/>
                    <a:pt x="1202" y="1201"/>
                    <a:pt x="1202" y="1201"/>
                  </a:cubicBezTo>
                  <a:lnTo>
                    <a:pt x="1202" y="434"/>
                  </a:lnTo>
                  <a:cubicBezTo>
                    <a:pt x="1202" y="367"/>
                    <a:pt x="1202" y="267"/>
                    <a:pt x="1168" y="200"/>
                  </a:cubicBezTo>
                  <a:cubicBezTo>
                    <a:pt x="1168" y="133"/>
                    <a:pt x="1168" y="100"/>
                    <a:pt x="1102" y="67"/>
                  </a:cubicBezTo>
                  <a:cubicBezTo>
                    <a:pt x="1102" y="33"/>
                    <a:pt x="1068" y="0"/>
                    <a:pt x="100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8" name="Google Shape;1708;p114"/>
            <p:cNvSpPr/>
            <p:nvPr/>
          </p:nvSpPr>
          <p:spPr>
            <a:xfrm>
              <a:off x="4043050" y="1916825"/>
              <a:ext cx="16700" cy="65900"/>
            </a:xfrm>
            <a:custGeom>
              <a:rect b="b" l="l" r="r" t="t"/>
              <a:pathLst>
                <a:path extrusionOk="0" h="2636" w="668">
                  <a:moveTo>
                    <a:pt x="601" y="0"/>
                  </a:moveTo>
                  <a:lnTo>
                    <a:pt x="601" y="33"/>
                  </a:lnTo>
                  <a:cubicBezTo>
                    <a:pt x="601" y="33"/>
                    <a:pt x="601" y="67"/>
                    <a:pt x="601" y="67"/>
                  </a:cubicBezTo>
                  <a:lnTo>
                    <a:pt x="1" y="2569"/>
                  </a:lnTo>
                  <a:cubicBezTo>
                    <a:pt x="1" y="2569"/>
                    <a:pt x="1" y="2602"/>
                    <a:pt x="1" y="2602"/>
                  </a:cubicBezTo>
                  <a:cubicBezTo>
                    <a:pt x="1" y="2602"/>
                    <a:pt x="1" y="2635"/>
                    <a:pt x="1" y="2635"/>
                  </a:cubicBezTo>
                  <a:lnTo>
                    <a:pt x="68" y="2635"/>
                  </a:lnTo>
                  <a:cubicBezTo>
                    <a:pt x="68" y="2635"/>
                    <a:pt x="68" y="2602"/>
                    <a:pt x="101" y="2602"/>
                  </a:cubicBezTo>
                  <a:lnTo>
                    <a:pt x="101" y="2569"/>
                  </a:lnTo>
                  <a:lnTo>
                    <a:pt x="668" y="67"/>
                  </a:lnTo>
                  <a:cubicBezTo>
                    <a:pt x="668" y="67"/>
                    <a:pt x="668" y="33"/>
                    <a:pt x="668" y="33"/>
                  </a:cubicBezTo>
                  <a:cubicBezTo>
                    <a:pt x="668" y="33"/>
                    <a:pt x="668" y="0"/>
                    <a:pt x="66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9" name="Google Shape;1709;p114"/>
            <p:cNvSpPr/>
            <p:nvPr/>
          </p:nvSpPr>
          <p:spPr>
            <a:xfrm>
              <a:off x="4074750" y="1910150"/>
              <a:ext cx="20875" cy="45050"/>
            </a:xfrm>
            <a:custGeom>
              <a:rect b="b" l="l" r="r" t="t"/>
              <a:pathLst>
                <a:path extrusionOk="0" h="1802" w="835">
                  <a:moveTo>
                    <a:pt x="601" y="0"/>
                  </a:moveTo>
                  <a:cubicBezTo>
                    <a:pt x="534" y="34"/>
                    <a:pt x="467" y="34"/>
                    <a:pt x="434" y="67"/>
                  </a:cubicBezTo>
                  <a:cubicBezTo>
                    <a:pt x="367" y="100"/>
                    <a:pt x="301" y="167"/>
                    <a:pt x="267" y="200"/>
                  </a:cubicBezTo>
                  <a:cubicBezTo>
                    <a:pt x="201" y="267"/>
                    <a:pt x="167" y="300"/>
                    <a:pt x="134" y="367"/>
                  </a:cubicBezTo>
                  <a:cubicBezTo>
                    <a:pt x="100" y="434"/>
                    <a:pt x="67" y="501"/>
                    <a:pt x="67" y="567"/>
                  </a:cubicBezTo>
                  <a:cubicBezTo>
                    <a:pt x="34" y="634"/>
                    <a:pt x="34" y="701"/>
                    <a:pt x="34" y="767"/>
                  </a:cubicBezTo>
                  <a:cubicBezTo>
                    <a:pt x="34" y="834"/>
                    <a:pt x="67" y="934"/>
                    <a:pt x="100" y="1001"/>
                  </a:cubicBezTo>
                  <a:cubicBezTo>
                    <a:pt x="140" y="1040"/>
                    <a:pt x="179" y="1056"/>
                    <a:pt x="224" y="1056"/>
                  </a:cubicBezTo>
                  <a:cubicBezTo>
                    <a:pt x="257" y="1056"/>
                    <a:pt x="293" y="1048"/>
                    <a:pt x="334" y="1034"/>
                  </a:cubicBezTo>
                  <a:lnTo>
                    <a:pt x="467" y="1001"/>
                  </a:lnTo>
                  <a:lnTo>
                    <a:pt x="601" y="1001"/>
                  </a:lnTo>
                  <a:cubicBezTo>
                    <a:pt x="601" y="1001"/>
                    <a:pt x="634" y="1034"/>
                    <a:pt x="634" y="1034"/>
                  </a:cubicBezTo>
                  <a:cubicBezTo>
                    <a:pt x="668" y="1068"/>
                    <a:pt x="668" y="1101"/>
                    <a:pt x="634" y="1134"/>
                  </a:cubicBezTo>
                  <a:cubicBezTo>
                    <a:pt x="634" y="1168"/>
                    <a:pt x="634" y="1201"/>
                    <a:pt x="601" y="1234"/>
                  </a:cubicBezTo>
                  <a:cubicBezTo>
                    <a:pt x="601" y="1268"/>
                    <a:pt x="567" y="1301"/>
                    <a:pt x="567" y="1335"/>
                  </a:cubicBezTo>
                  <a:cubicBezTo>
                    <a:pt x="534" y="1368"/>
                    <a:pt x="501" y="1401"/>
                    <a:pt x="501" y="1401"/>
                  </a:cubicBezTo>
                  <a:cubicBezTo>
                    <a:pt x="467" y="1435"/>
                    <a:pt x="434" y="1468"/>
                    <a:pt x="401" y="1468"/>
                  </a:cubicBezTo>
                  <a:cubicBezTo>
                    <a:pt x="367" y="1501"/>
                    <a:pt x="301" y="1535"/>
                    <a:pt x="267" y="1535"/>
                  </a:cubicBezTo>
                  <a:cubicBezTo>
                    <a:pt x="234" y="1535"/>
                    <a:pt x="201" y="1501"/>
                    <a:pt x="167" y="1468"/>
                  </a:cubicBezTo>
                  <a:lnTo>
                    <a:pt x="100" y="1468"/>
                  </a:lnTo>
                  <a:lnTo>
                    <a:pt x="34" y="1501"/>
                  </a:lnTo>
                  <a:cubicBezTo>
                    <a:pt x="34" y="1535"/>
                    <a:pt x="0" y="1535"/>
                    <a:pt x="0" y="1568"/>
                  </a:cubicBezTo>
                  <a:cubicBezTo>
                    <a:pt x="0" y="1568"/>
                    <a:pt x="0" y="1601"/>
                    <a:pt x="0" y="1635"/>
                  </a:cubicBezTo>
                  <a:cubicBezTo>
                    <a:pt x="0" y="1668"/>
                    <a:pt x="0" y="1701"/>
                    <a:pt x="34" y="1735"/>
                  </a:cubicBezTo>
                  <a:cubicBezTo>
                    <a:pt x="67" y="1768"/>
                    <a:pt x="67" y="1768"/>
                    <a:pt x="100" y="1802"/>
                  </a:cubicBezTo>
                  <a:lnTo>
                    <a:pt x="234" y="1802"/>
                  </a:lnTo>
                  <a:cubicBezTo>
                    <a:pt x="301" y="1768"/>
                    <a:pt x="367" y="1768"/>
                    <a:pt x="434" y="1735"/>
                  </a:cubicBezTo>
                  <a:cubicBezTo>
                    <a:pt x="467" y="1701"/>
                    <a:pt x="534" y="1635"/>
                    <a:pt x="601" y="1601"/>
                  </a:cubicBezTo>
                  <a:cubicBezTo>
                    <a:pt x="634" y="1535"/>
                    <a:pt x="668" y="1468"/>
                    <a:pt x="734" y="1401"/>
                  </a:cubicBezTo>
                  <a:cubicBezTo>
                    <a:pt x="768" y="1335"/>
                    <a:pt x="768" y="1268"/>
                    <a:pt x="801" y="1201"/>
                  </a:cubicBezTo>
                  <a:cubicBezTo>
                    <a:pt x="834" y="1134"/>
                    <a:pt x="834" y="1068"/>
                    <a:pt x="834" y="1034"/>
                  </a:cubicBezTo>
                  <a:cubicBezTo>
                    <a:pt x="834" y="968"/>
                    <a:pt x="834" y="934"/>
                    <a:pt x="834" y="867"/>
                  </a:cubicBezTo>
                  <a:cubicBezTo>
                    <a:pt x="834" y="834"/>
                    <a:pt x="801" y="801"/>
                    <a:pt x="768" y="767"/>
                  </a:cubicBezTo>
                  <a:cubicBezTo>
                    <a:pt x="734" y="734"/>
                    <a:pt x="701" y="734"/>
                    <a:pt x="668" y="734"/>
                  </a:cubicBezTo>
                  <a:cubicBezTo>
                    <a:pt x="651" y="717"/>
                    <a:pt x="626" y="709"/>
                    <a:pt x="601" y="709"/>
                  </a:cubicBezTo>
                  <a:cubicBezTo>
                    <a:pt x="576" y="709"/>
                    <a:pt x="551" y="717"/>
                    <a:pt x="534" y="734"/>
                  </a:cubicBezTo>
                  <a:lnTo>
                    <a:pt x="367" y="767"/>
                  </a:lnTo>
                  <a:lnTo>
                    <a:pt x="301" y="767"/>
                  </a:lnTo>
                  <a:cubicBezTo>
                    <a:pt x="267" y="767"/>
                    <a:pt x="234" y="734"/>
                    <a:pt x="234" y="734"/>
                  </a:cubicBezTo>
                  <a:cubicBezTo>
                    <a:pt x="234" y="701"/>
                    <a:pt x="234" y="667"/>
                    <a:pt x="234" y="634"/>
                  </a:cubicBezTo>
                  <a:cubicBezTo>
                    <a:pt x="234" y="567"/>
                    <a:pt x="267" y="534"/>
                    <a:pt x="301" y="467"/>
                  </a:cubicBezTo>
                  <a:cubicBezTo>
                    <a:pt x="334" y="400"/>
                    <a:pt x="367" y="367"/>
                    <a:pt x="434" y="334"/>
                  </a:cubicBezTo>
                  <a:cubicBezTo>
                    <a:pt x="467" y="300"/>
                    <a:pt x="534" y="300"/>
                    <a:pt x="567" y="300"/>
                  </a:cubicBezTo>
                  <a:cubicBezTo>
                    <a:pt x="601" y="300"/>
                    <a:pt x="634" y="300"/>
                    <a:pt x="668" y="334"/>
                  </a:cubicBezTo>
                  <a:lnTo>
                    <a:pt x="701" y="334"/>
                  </a:lnTo>
                  <a:lnTo>
                    <a:pt x="768" y="300"/>
                  </a:lnTo>
                  <a:cubicBezTo>
                    <a:pt x="801" y="267"/>
                    <a:pt x="801" y="267"/>
                    <a:pt x="834" y="234"/>
                  </a:cubicBezTo>
                  <a:cubicBezTo>
                    <a:pt x="834" y="234"/>
                    <a:pt x="834" y="200"/>
                    <a:pt x="834" y="167"/>
                  </a:cubicBezTo>
                  <a:cubicBezTo>
                    <a:pt x="801" y="134"/>
                    <a:pt x="801" y="100"/>
                    <a:pt x="801" y="67"/>
                  </a:cubicBezTo>
                  <a:cubicBezTo>
                    <a:pt x="768" y="34"/>
                    <a:pt x="734" y="34"/>
                    <a:pt x="7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0" name="Google Shape;1710;p114"/>
            <p:cNvSpPr/>
            <p:nvPr/>
          </p:nvSpPr>
          <p:spPr>
            <a:xfrm>
              <a:off x="4101425" y="1886800"/>
              <a:ext cx="5025" cy="55900"/>
            </a:xfrm>
            <a:custGeom>
              <a:rect b="b" l="l" r="r" t="t"/>
              <a:pathLst>
                <a:path extrusionOk="0" h="2236" w="201">
                  <a:moveTo>
                    <a:pt x="168" y="0"/>
                  </a:moveTo>
                  <a:lnTo>
                    <a:pt x="34" y="67"/>
                  </a:lnTo>
                  <a:cubicBezTo>
                    <a:pt x="34" y="100"/>
                    <a:pt x="1" y="100"/>
                    <a:pt x="1" y="134"/>
                  </a:cubicBezTo>
                  <a:cubicBezTo>
                    <a:pt x="1" y="134"/>
                    <a:pt x="1" y="167"/>
                    <a:pt x="1" y="200"/>
                  </a:cubicBezTo>
                  <a:lnTo>
                    <a:pt x="1" y="367"/>
                  </a:lnTo>
                  <a:cubicBezTo>
                    <a:pt x="1" y="367"/>
                    <a:pt x="1" y="400"/>
                    <a:pt x="1" y="400"/>
                  </a:cubicBezTo>
                  <a:lnTo>
                    <a:pt x="34" y="400"/>
                  </a:lnTo>
                  <a:lnTo>
                    <a:pt x="168" y="334"/>
                  </a:lnTo>
                  <a:cubicBezTo>
                    <a:pt x="168" y="334"/>
                    <a:pt x="201" y="300"/>
                    <a:pt x="201" y="300"/>
                  </a:cubicBezTo>
                  <a:cubicBezTo>
                    <a:pt x="201" y="267"/>
                    <a:pt x="201" y="267"/>
                    <a:pt x="201" y="234"/>
                  </a:cubicBezTo>
                  <a:lnTo>
                    <a:pt x="201" y="67"/>
                  </a:lnTo>
                  <a:cubicBezTo>
                    <a:pt x="201" y="34"/>
                    <a:pt x="201" y="34"/>
                    <a:pt x="201" y="0"/>
                  </a:cubicBezTo>
                  <a:close/>
                  <a:moveTo>
                    <a:pt x="134" y="601"/>
                  </a:moveTo>
                  <a:lnTo>
                    <a:pt x="68" y="667"/>
                  </a:lnTo>
                  <a:cubicBezTo>
                    <a:pt x="34" y="667"/>
                    <a:pt x="34" y="667"/>
                    <a:pt x="34" y="701"/>
                  </a:cubicBezTo>
                  <a:cubicBezTo>
                    <a:pt x="34" y="734"/>
                    <a:pt x="34" y="734"/>
                    <a:pt x="34" y="767"/>
                  </a:cubicBezTo>
                  <a:lnTo>
                    <a:pt x="34" y="2168"/>
                  </a:lnTo>
                  <a:cubicBezTo>
                    <a:pt x="34" y="2202"/>
                    <a:pt x="34" y="2202"/>
                    <a:pt x="34" y="2235"/>
                  </a:cubicBezTo>
                  <a:lnTo>
                    <a:pt x="68" y="2235"/>
                  </a:lnTo>
                  <a:lnTo>
                    <a:pt x="134" y="2202"/>
                  </a:lnTo>
                  <a:cubicBezTo>
                    <a:pt x="168" y="2168"/>
                    <a:pt x="168" y="2168"/>
                    <a:pt x="168" y="2135"/>
                  </a:cubicBezTo>
                  <a:cubicBezTo>
                    <a:pt x="168" y="2102"/>
                    <a:pt x="168" y="2102"/>
                    <a:pt x="168" y="2068"/>
                  </a:cubicBezTo>
                  <a:lnTo>
                    <a:pt x="168" y="667"/>
                  </a:lnTo>
                  <a:cubicBezTo>
                    <a:pt x="168" y="634"/>
                    <a:pt x="168" y="634"/>
                    <a:pt x="168" y="60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1" name="Google Shape;1711;p114"/>
            <p:cNvSpPr/>
            <p:nvPr/>
          </p:nvSpPr>
          <p:spPr>
            <a:xfrm>
              <a:off x="4110600" y="1878450"/>
              <a:ext cx="16700" cy="52975"/>
            </a:xfrm>
            <a:custGeom>
              <a:rect b="b" l="l" r="r" t="t"/>
              <a:pathLst>
                <a:path extrusionOk="0" h="2119" w="668">
                  <a:moveTo>
                    <a:pt x="301" y="1"/>
                  </a:moveTo>
                  <a:lnTo>
                    <a:pt x="234" y="67"/>
                  </a:lnTo>
                  <a:cubicBezTo>
                    <a:pt x="201" y="67"/>
                    <a:pt x="201" y="67"/>
                    <a:pt x="201" y="101"/>
                  </a:cubicBezTo>
                  <a:cubicBezTo>
                    <a:pt x="168" y="134"/>
                    <a:pt x="168" y="134"/>
                    <a:pt x="201" y="167"/>
                  </a:cubicBezTo>
                  <a:lnTo>
                    <a:pt x="201" y="668"/>
                  </a:lnTo>
                  <a:lnTo>
                    <a:pt x="34" y="734"/>
                  </a:lnTo>
                  <a:cubicBezTo>
                    <a:pt x="34" y="768"/>
                    <a:pt x="1" y="768"/>
                    <a:pt x="1" y="801"/>
                  </a:cubicBezTo>
                  <a:cubicBezTo>
                    <a:pt x="1" y="835"/>
                    <a:pt x="1" y="835"/>
                    <a:pt x="1" y="868"/>
                  </a:cubicBezTo>
                  <a:lnTo>
                    <a:pt x="1" y="968"/>
                  </a:lnTo>
                  <a:cubicBezTo>
                    <a:pt x="1" y="968"/>
                    <a:pt x="1" y="1001"/>
                    <a:pt x="1" y="1001"/>
                  </a:cubicBezTo>
                  <a:lnTo>
                    <a:pt x="34" y="1001"/>
                  </a:lnTo>
                  <a:lnTo>
                    <a:pt x="201" y="935"/>
                  </a:lnTo>
                  <a:lnTo>
                    <a:pt x="201" y="1735"/>
                  </a:lnTo>
                  <a:cubicBezTo>
                    <a:pt x="168" y="1835"/>
                    <a:pt x="201" y="1969"/>
                    <a:pt x="268" y="2069"/>
                  </a:cubicBezTo>
                  <a:cubicBezTo>
                    <a:pt x="284" y="2102"/>
                    <a:pt x="318" y="2119"/>
                    <a:pt x="359" y="2119"/>
                  </a:cubicBezTo>
                  <a:cubicBezTo>
                    <a:pt x="401" y="2119"/>
                    <a:pt x="451" y="2102"/>
                    <a:pt x="501" y="2069"/>
                  </a:cubicBezTo>
                  <a:lnTo>
                    <a:pt x="635" y="2002"/>
                  </a:lnTo>
                  <a:cubicBezTo>
                    <a:pt x="668" y="2002"/>
                    <a:pt x="668" y="1969"/>
                    <a:pt x="668" y="1935"/>
                  </a:cubicBezTo>
                  <a:cubicBezTo>
                    <a:pt x="668" y="1935"/>
                    <a:pt x="668" y="1902"/>
                    <a:pt x="668" y="1869"/>
                  </a:cubicBezTo>
                  <a:lnTo>
                    <a:pt x="668" y="1802"/>
                  </a:lnTo>
                  <a:cubicBezTo>
                    <a:pt x="668" y="1769"/>
                    <a:pt x="668" y="1735"/>
                    <a:pt x="668" y="1735"/>
                  </a:cubicBezTo>
                  <a:lnTo>
                    <a:pt x="635" y="1735"/>
                  </a:lnTo>
                  <a:lnTo>
                    <a:pt x="534" y="1802"/>
                  </a:lnTo>
                  <a:cubicBezTo>
                    <a:pt x="501" y="1835"/>
                    <a:pt x="468" y="1835"/>
                    <a:pt x="468" y="1835"/>
                  </a:cubicBezTo>
                  <a:cubicBezTo>
                    <a:pt x="434" y="1835"/>
                    <a:pt x="401" y="1835"/>
                    <a:pt x="401" y="1802"/>
                  </a:cubicBezTo>
                  <a:cubicBezTo>
                    <a:pt x="401" y="1769"/>
                    <a:pt x="368" y="1769"/>
                    <a:pt x="368" y="1735"/>
                  </a:cubicBezTo>
                  <a:cubicBezTo>
                    <a:pt x="368" y="1702"/>
                    <a:pt x="368" y="1668"/>
                    <a:pt x="368" y="1635"/>
                  </a:cubicBezTo>
                  <a:lnTo>
                    <a:pt x="334" y="835"/>
                  </a:lnTo>
                  <a:lnTo>
                    <a:pt x="601" y="668"/>
                  </a:lnTo>
                  <a:cubicBezTo>
                    <a:pt x="601" y="668"/>
                    <a:pt x="601" y="634"/>
                    <a:pt x="635" y="634"/>
                  </a:cubicBezTo>
                  <a:cubicBezTo>
                    <a:pt x="635" y="601"/>
                    <a:pt x="635" y="568"/>
                    <a:pt x="635" y="568"/>
                  </a:cubicBezTo>
                  <a:lnTo>
                    <a:pt x="635" y="468"/>
                  </a:lnTo>
                  <a:cubicBezTo>
                    <a:pt x="635" y="434"/>
                    <a:pt x="635" y="434"/>
                    <a:pt x="635" y="401"/>
                  </a:cubicBezTo>
                  <a:lnTo>
                    <a:pt x="601" y="401"/>
                  </a:lnTo>
                  <a:lnTo>
                    <a:pt x="334" y="568"/>
                  </a:lnTo>
                  <a:lnTo>
                    <a:pt x="334" y="67"/>
                  </a:lnTo>
                  <a:cubicBezTo>
                    <a:pt x="334" y="34"/>
                    <a:pt x="334" y="1"/>
                    <a:pt x="33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2" name="Google Shape;1712;p114"/>
            <p:cNvSpPr/>
            <p:nvPr/>
          </p:nvSpPr>
          <p:spPr>
            <a:xfrm>
              <a:off x="4131450" y="1876775"/>
              <a:ext cx="23375" cy="44225"/>
            </a:xfrm>
            <a:custGeom>
              <a:rect b="b" l="l" r="r" t="t"/>
              <a:pathLst>
                <a:path extrusionOk="0" h="1769" w="935">
                  <a:moveTo>
                    <a:pt x="593" y="309"/>
                  </a:moveTo>
                  <a:cubicBezTo>
                    <a:pt x="626" y="309"/>
                    <a:pt x="651" y="318"/>
                    <a:pt x="668" y="334"/>
                  </a:cubicBezTo>
                  <a:cubicBezTo>
                    <a:pt x="735" y="401"/>
                    <a:pt x="768" y="501"/>
                    <a:pt x="735" y="601"/>
                  </a:cubicBezTo>
                  <a:lnTo>
                    <a:pt x="201" y="902"/>
                  </a:lnTo>
                  <a:cubicBezTo>
                    <a:pt x="201" y="835"/>
                    <a:pt x="201" y="768"/>
                    <a:pt x="234" y="735"/>
                  </a:cubicBezTo>
                  <a:cubicBezTo>
                    <a:pt x="234" y="668"/>
                    <a:pt x="268" y="601"/>
                    <a:pt x="268" y="568"/>
                  </a:cubicBezTo>
                  <a:cubicBezTo>
                    <a:pt x="301" y="501"/>
                    <a:pt x="334" y="468"/>
                    <a:pt x="368" y="435"/>
                  </a:cubicBezTo>
                  <a:cubicBezTo>
                    <a:pt x="401" y="401"/>
                    <a:pt x="434" y="368"/>
                    <a:pt x="468" y="334"/>
                  </a:cubicBezTo>
                  <a:cubicBezTo>
                    <a:pt x="518" y="318"/>
                    <a:pt x="559" y="309"/>
                    <a:pt x="593" y="309"/>
                  </a:cubicBezTo>
                  <a:close/>
                  <a:moveTo>
                    <a:pt x="668" y="1"/>
                  </a:moveTo>
                  <a:cubicBezTo>
                    <a:pt x="601" y="1"/>
                    <a:pt x="534" y="34"/>
                    <a:pt x="468" y="68"/>
                  </a:cubicBezTo>
                  <a:cubicBezTo>
                    <a:pt x="401" y="101"/>
                    <a:pt x="334" y="168"/>
                    <a:pt x="301" y="234"/>
                  </a:cubicBezTo>
                  <a:cubicBezTo>
                    <a:pt x="234" y="301"/>
                    <a:pt x="201" y="368"/>
                    <a:pt x="167" y="468"/>
                  </a:cubicBezTo>
                  <a:cubicBezTo>
                    <a:pt x="101" y="535"/>
                    <a:pt x="101" y="635"/>
                    <a:pt x="67" y="735"/>
                  </a:cubicBezTo>
                  <a:cubicBezTo>
                    <a:pt x="34" y="801"/>
                    <a:pt x="34" y="902"/>
                    <a:pt x="34" y="1002"/>
                  </a:cubicBezTo>
                  <a:cubicBezTo>
                    <a:pt x="1" y="1102"/>
                    <a:pt x="1" y="1202"/>
                    <a:pt x="34" y="1302"/>
                  </a:cubicBezTo>
                  <a:cubicBezTo>
                    <a:pt x="34" y="1369"/>
                    <a:pt x="34" y="1469"/>
                    <a:pt x="67" y="1535"/>
                  </a:cubicBezTo>
                  <a:cubicBezTo>
                    <a:pt x="67" y="1602"/>
                    <a:pt x="101" y="1669"/>
                    <a:pt x="167" y="1702"/>
                  </a:cubicBezTo>
                  <a:cubicBezTo>
                    <a:pt x="201" y="1735"/>
                    <a:pt x="234" y="1769"/>
                    <a:pt x="301" y="1769"/>
                  </a:cubicBezTo>
                  <a:cubicBezTo>
                    <a:pt x="368" y="1769"/>
                    <a:pt x="434" y="1769"/>
                    <a:pt x="468" y="1735"/>
                  </a:cubicBezTo>
                  <a:cubicBezTo>
                    <a:pt x="534" y="1702"/>
                    <a:pt x="601" y="1635"/>
                    <a:pt x="668" y="1569"/>
                  </a:cubicBezTo>
                  <a:cubicBezTo>
                    <a:pt x="701" y="1535"/>
                    <a:pt x="768" y="1469"/>
                    <a:pt x="801" y="1402"/>
                  </a:cubicBezTo>
                  <a:cubicBezTo>
                    <a:pt x="835" y="1369"/>
                    <a:pt x="868" y="1302"/>
                    <a:pt x="868" y="1235"/>
                  </a:cubicBezTo>
                  <a:cubicBezTo>
                    <a:pt x="901" y="1202"/>
                    <a:pt x="901" y="1135"/>
                    <a:pt x="901" y="1102"/>
                  </a:cubicBezTo>
                  <a:lnTo>
                    <a:pt x="901" y="1068"/>
                  </a:lnTo>
                  <a:cubicBezTo>
                    <a:pt x="901" y="1052"/>
                    <a:pt x="893" y="1043"/>
                    <a:pt x="885" y="1043"/>
                  </a:cubicBezTo>
                  <a:cubicBezTo>
                    <a:pt x="876" y="1043"/>
                    <a:pt x="868" y="1052"/>
                    <a:pt x="868" y="1068"/>
                  </a:cubicBezTo>
                  <a:lnTo>
                    <a:pt x="801" y="1102"/>
                  </a:lnTo>
                  <a:lnTo>
                    <a:pt x="768" y="1102"/>
                  </a:lnTo>
                  <a:cubicBezTo>
                    <a:pt x="768" y="1135"/>
                    <a:pt x="735" y="1135"/>
                    <a:pt x="735" y="1168"/>
                  </a:cubicBezTo>
                  <a:cubicBezTo>
                    <a:pt x="701" y="1202"/>
                    <a:pt x="701" y="1268"/>
                    <a:pt x="668" y="1335"/>
                  </a:cubicBezTo>
                  <a:cubicBezTo>
                    <a:pt x="601" y="1369"/>
                    <a:pt x="568" y="1435"/>
                    <a:pt x="501" y="1469"/>
                  </a:cubicBezTo>
                  <a:cubicBezTo>
                    <a:pt x="468" y="1485"/>
                    <a:pt x="426" y="1494"/>
                    <a:pt x="388" y="1494"/>
                  </a:cubicBezTo>
                  <a:cubicBezTo>
                    <a:pt x="351" y="1494"/>
                    <a:pt x="318" y="1485"/>
                    <a:pt x="301" y="1469"/>
                  </a:cubicBezTo>
                  <a:cubicBezTo>
                    <a:pt x="234" y="1369"/>
                    <a:pt x="201" y="1302"/>
                    <a:pt x="201" y="1202"/>
                  </a:cubicBezTo>
                  <a:lnTo>
                    <a:pt x="201" y="1168"/>
                  </a:lnTo>
                  <a:lnTo>
                    <a:pt x="901" y="768"/>
                  </a:lnTo>
                  <a:cubicBezTo>
                    <a:pt x="901" y="768"/>
                    <a:pt x="935" y="735"/>
                    <a:pt x="935" y="735"/>
                  </a:cubicBezTo>
                  <a:cubicBezTo>
                    <a:pt x="935" y="701"/>
                    <a:pt x="935" y="668"/>
                    <a:pt x="935" y="668"/>
                  </a:cubicBezTo>
                  <a:lnTo>
                    <a:pt x="935" y="568"/>
                  </a:lnTo>
                  <a:cubicBezTo>
                    <a:pt x="935" y="468"/>
                    <a:pt x="935" y="368"/>
                    <a:pt x="901" y="268"/>
                  </a:cubicBezTo>
                  <a:cubicBezTo>
                    <a:pt x="868" y="201"/>
                    <a:pt x="868" y="134"/>
                    <a:pt x="801" y="101"/>
                  </a:cubicBezTo>
                  <a:cubicBezTo>
                    <a:pt x="768" y="34"/>
                    <a:pt x="735" y="34"/>
                    <a:pt x="66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3" name="Google Shape;1713;p114"/>
            <p:cNvSpPr/>
            <p:nvPr/>
          </p:nvSpPr>
          <p:spPr>
            <a:xfrm>
              <a:off x="4163150" y="1851350"/>
              <a:ext cx="35050" cy="55475"/>
            </a:xfrm>
            <a:custGeom>
              <a:rect b="b" l="l" r="r" t="t"/>
              <a:pathLst>
                <a:path extrusionOk="0" h="2219" w="1402">
                  <a:moveTo>
                    <a:pt x="1176" y="1"/>
                  </a:moveTo>
                  <a:cubicBezTo>
                    <a:pt x="1126" y="1"/>
                    <a:pt x="1068" y="17"/>
                    <a:pt x="1001" y="51"/>
                  </a:cubicBezTo>
                  <a:cubicBezTo>
                    <a:pt x="968" y="84"/>
                    <a:pt x="934" y="117"/>
                    <a:pt x="901" y="151"/>
                  </a:cubicBezTo>
                  <a:cubicBezTo>
                    <a:pt x="834" y="184"/>
                    <a:pt x="834" y="217"/>
                    <a:pt x="801" y="251"/>
                  </a:cubicBezTo>
                  <a:cubicBezTo>
                    <a:pt x="767" y="284"/>
                    <a:pt x="734" y="317"/>
                    <a:pt x="734" y="351"/>
                  </a:cubicBezTo>
                  <a:cubicBezTo>
                    <a:pt x="701" y="417"/>
                    <a:pt x="667" y="451"/>
                    <a:pt x="667" y="518"/>
                  </a:cubicBezTo>
                  <a:cubicBezTo>
                    <a:pt x="667" y="451"/>
                    <a:pt x="601" y="384"/>
                    <a:pt x="567" y="384"/>
                  </a:cubicBezTo>
                  <a:cubicBezTo>
                    <a:pt x="538" y="374"/>
                    <a:pt x="512" y="370"/>
                    <a:pt x="488" y="370"/>
                  </a:cubicBezTo>
                  <a:cubicBezTo>
                    <a:pt x="431" y="370"/>
                    <a:pt x="391" y="394"/>
                    <a:pt x="367" y="417"/>
                  </a:cubicBezTo>
                  <a:cubicBezTo>
                    <a:pt x="300" y="451"/>
                    <a:pt x="267" y="484"/>
                    <a:pt x="267" y="484"/>
                  </a:cubicBezTo>
                  <a:lnTo>
                    <a:pt x="167" y="584"/>
                  </a:lnTo>
                  <a:lnTo>
                    <a:pt x="100" y="584"/>
                  </a:lnTo>
                  <a:lnTo>
                    <a:pt x="34" y="651"/>
                  </a:lnTo>
                  <a:cubicBezTo>
                    <a:pt x="34" y="651"/>
                    <a:pt x="0" y="651"/>
                    <a:pt x="0" y="684"/>
                  </a:cubicBezTo>
                  <a:cubicBezTo>
                    <a:pt x="0" y="718"/>
                    <a:pt x="0" y="718"/>
                    <a:pt x="0" y="751"/>
                  </a:cubicBezTo>
                  <a:lnTo>
                    <a:pt x="0" y="2185"/>
                  </a:lnTo>
                  <a:cubicBezTo>
                    <a:pt x="0" y="2185"/>
                    <a:pt x="0" y="2219"/>
                    <a:pt x="0" y="2219"/>
                  </a:cubicBezTo>
                  <a:lnTo>
                    <a:pt x="34" y="2219"/>
                  </a:lnTo>
                  <a:lnTo>
                    <a:pt x="100" y="2185"/>
                  </a:lnTo>
                  <a:cubicBezTo>
                    <a:pt x="134" y="2185"/>
                    <a:pt x="134" y="2152"/>
                    <a:pt x="167" y="2119"/>
                  </a:cubicBezTo>
                  <a:cubicBezTo>
                    <a:pt x="167" y="2119"/>
                    <a:pt x="167" y="2085"/>
                    <a:pt x="167" y="2052"/>
                  </a:cubicBezTo>
                  <a:lnTo>
                    <a:pt x="167" y="1218"/>
                  </a:lnTo>
                  <a:cubicBezTo>
                    <a:pt x="134" y="1118"/>
                    <a:pt x="167" y="985"/>
                    <a:pt x="234" y="851"/>
                  </a:cubicBezTo>
                  <a:cubicBezTo>
                    <a:pt x="234" y="784"/>
                    <a:pt x="300" y="718"/>
                    <a:pt x="401" y="651"/>
                  </a:cubicBezTo>
                  <a:cubicBezTo>
                    <a:pt x="434" y="634"/>
                    <a:pt x="467" y="626"/>
                    <a:pt x="496" y="626"/>
                  </a:cubicBezTo>
                  <a:cubicBezTo>
                    <a:pt x="526" y="626"/>
                    <a:pt x="551" y="634"/>
                    <a:pt x="567" y="651"/>
                  </a:cubicBezTo>
                  <a:cubicBezTo>
                    <a:pt x="601" y="751"/>
                    <a:pt x="634" y="884"/>
                    <a:pt x="634" y="985"/>
                  </a:cubicBezTo>
                  <a:lnTo>
                    <a:pt x="634" y="1818"/>
                  </a:lnTo>
                  <a:cubicBezTo>
                    <a:pt x="601" y="1818"/>
                    <a:pt x="601" y="1852"/>
                    <a:pt x="634" y="1852"/>
                  </a:cubicBezTo>
                  <a:lnTo>
                    <a:pt x="667" y="1852"/>
                  </a:lnTo>
                  <a:lnTo>
                    <a:pt x="734" y="1818"/>
                  </a:lnTo>
                  <a:cubicBezTo>
                    <a:pt x="734" y="1785"/>
                    <a:pt x="767" y="1785"/>
                    <a:pt x="767" y="1752"/>
                  </a:cubicBezTo>
                  <a:cubicBezTo>
                    <a:pt x="767" y="1752"/>
                    <a:pt x="767" y="1718"/>
                    <a:pt x="767" y="1685"/>
                  </a:cubicBezTo>
                  <a:lnTo>
                    <a:pt x="767" y="851"/>
                  </a:lnTo>
                  <a:cubicBezTo>
                    <a:pt x="767" y="751"/>
                    <a:pt x="801" y="618"/>
                    <a:pt x="834" y="484"/>
                  </a:cubicBezTo>
                  <a:cubicBezTo>
                    <a:pt x="868" y="417"/>
                    <a:pt x="934" y="351"/>
                    <a:pt x="1001" y="284"/>
                  </a:cubicBezTo>
                  <a:cubicBezTo>
                    <a:pt x="1034" y="267"/>
                    <a:pt x="1068" y="259"/>
                    <a:pt x="1097" y="259"/>
                  </a:cubicBezTo>
                  <a:cubicBezTo>
                    <a:pt x="1126" y="259"/>
                    <a:pt x="1151" y="267"/>
                    <a:pt x="1168" y="284"/>
                  </a:cubicBezTo>
                  <a:cubicBezTo>
                    <a:pt x="1234" y="384"/>
                    <a:pt x="1234" y="518"/>
                    <a:pt x="1234" y="618"/>
                  </a:cubicBezTo>
                  <a:lnTo>
                    <a:pt x="1234" y="1452"/>
                  </a:lnTo>
                  <a:cubicBezTo>
                    <a:pt x="1234" y="1452"/>
                    <a:pt x="1234" y="1485"/>
                    <a:pt x="1234" y="1485"/>
                  </a:cubicBezTo>
                  <a:lnTo>
                    <a:pt x="1268" y="1485"/>
                  </a:lnTo>
                  <a:lnTo>
                    <a:pt x="1335" y="1452"/>
                  </a:lnTo>
                  <a:cubicBezTo>
                    <a:pt x="1368" y="1452"/>
                    <a:pt x="1368" y="1418"/>
                    <a:pt x="1368" y="1418"/>
                  </a:cubicBezTo>
                  <a:cubicBezTo>
                    <a:pt x="1401" y="1385"/>
                    <a:pt x="1401" y="1351"/>
                    <a:pt x="1368" y="1351"/>
                  </a:cubicBezTo>
                  <a:lnTo>
                    <a:pt x="1368" y="518"/>
                  </a:lnTo>
                  <a:cubicBezTo>
                    <a:pt x="1401" y="351"/>
                    <a:pt x="1368" y="184"/>
                    <a:pt x="1301" y="51"/>
                  </a:cubicBezTo>
                  <a:cubicBezTo>
                    <a:pt x="1268" y="17"/>
                    <a:pt x="1226" y="1"/>
                    <a:pt x="117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4" name="Google Shape;1714;p114"/>
            <p:cNvSpPr/>
            <p:nvPr/>
          </p:nvSpPr>
          <p:spPr>
            <a:xfrm>
              <a:off x="4202350" y="1835925"/>
              <a:ext cx="22525" cy="45900"/>
            </a:xfrm>
            <a:custGeom>
              <a:rect b="b" l="l" r="r" t="t"/>
              <a:pathLst>
                <a:path extrusionOk="0" h="1836" w="901">
                  <a:moveTo>
                    <a:pt x="701" y="801"/>
                  </a:moveTo>
                  <a:lnTo>
                    <a:pt x="701" y="868"/>
                  </a:lnTo>
                  <a:cubicBezTo>
                    <a:pt x="701" y="934"/>
                    <a:pt x="701" y="1001"/>
                    <a:pt x="667" y="1068"/>
                  </a:cubicBezTo>
                  <a:cubicBezTo>
                    <a:pt x="667" y="1135"/>
                    <a:pt x="634" y="1201"/>
                    <a:pt x="600" y="1235"/>
                  </a:cubicBezTo>
                  <a:cubicBezTo>
                    <a:pt x="600" y="1301"/>
                    <a:pt x="567" y="1335"/>
                    <a:pt x="500" y="1401"/>
                  </a:cubicBezTo>
                  <a:cubicBezTo>
                    <a:pt x="467" y="1435"/>
                    <a:pt x="434" y="1468"/>
                    <a:pt x="367" y="1501"/>
                  </a:cubicBezTo>
                  <a:lnTo>
                    <a:pt x="400" y="1501"/>
                  </a:lnTo>
                  <a:cubicBezTo>
                    <a:pt x="367" y="1501"/>
                    <a:pt x="334" y="1535"/>
                    <a:pt x="300" y="1535"/>
                  </a:cubicBezTo>
                  <a:lnTo>
                    <a:pt x="234" y="1535"/>
                  </a:lnTo>
                  <a:cubicBezTo>
                    <a:pt x="200" y="1501"/>
                    <a:pt x="200" y="1501"/>
                    <a:pt x="200" y="1468"/>
                  </a:cubicBezTo>
                  <a:cubicBezTo>
                    <a:pt x="200" y="1468"/>
                    <a:pt x="200" y="1435"/>
                    <a:pt x="200" y="1401"/>
                  </a:cubicBezTo>
                  <a:cubicBezTo>
                    <a:pt x="200" y="1335"/>
                    <a:pt x="234" y="1268"/>
                    <a:pt x="267" y="1201"/>
                  </a:cubicBezTo>
                  <a:cubicBezTo>
                    <a:pt x="334" y="1135"/>
                    <a:pt x="400" y="1034"/>
                    <a:pt x="467" y="1001"/>
                  </a:cubicBezTo>
                  <a:lnTo>
                    <a:pt x="701" y="801"/>
                  </a:lnTo>
                  <a:close/>
                  <a:moveTo>
                    <a:pt x="667" y="0"/>
                  </a:moveTo>
                  <a:cubicBezTo>
                    <a:pt x="600" y="34"/>
                    <a:pt x="534" y="34"/>
                    <a:pt x="500" y="67"/>
                  </a:cubicBezTo>
                  <a:cubicBezTo>
                    <a:pt x="434" y="100"/>
                    <a:pt x="367" y="134"/>
                    <a:pt x="334" y="201"/>
                  </a:cubicBezTo>
                  <a:cubicBezTo>
                    <a:pt x="300" y="234"/>
                    <a:pt x="267" y="301"/>
                    <a:pt x="234" y="367"/>
                  </a:cubicBezTo>
                  <a:cubicBezTo>
                    <a:pt x="200" y="401"/>
                    <a:pt x="167" y="467"/>
                    <a:pt x="133" y="534"/>
                  </a:cubicBezTo>
                  <a:cubicBezTo>
                    <a:pt x="133" y="567"/>
                    <a:pt x="100" y="634"/>
                    <a:pt x="100" y="668"/>
                  </a:cubicBezTo>
                  <a:lnTo>
                    <a:pt x="100" y="734"/>
                  </a:lnTo>
                  <a:lnTo>
                    <a:pt x="133" y="734"/>
                  </a:lnTo>
                  <a:lnTo>
                    <a:pt x="200" y="701"/>
                  </a:lnTo>
                  <a:lnTo>
                    <a:pt x="234" y="668"/>
                  </a:lnTo>
                  <a:cubicBezTo>
                    <a:pt x="234" y="668"/>
                    <a:pt x="267" y="634"/>
                    <a:pt x="267" y="634"/>
                  </a:cubicBezTo>
                  <a:cubicBezTo>
                    <a:pt x="267" y="567"/>
                    <a:pt x="300" y="501"/>
                    <a:pt x="334" y="467"/>
                  </a:cubicBezTo>
                  <a:cubicBezTo>
                    <a:pt x="367" y="401"/>
                    <a:pt x="400" y="367"/>
                    <a:pt x="467" y="334"/>
                  </a:cubicBezTo>
                  <a:cubicBezTo>
                    <a:pt x="534" y="301"/>
                    <a:pt x="567" y="301"/>
                    <a:pt x="634" y="301"/>
                  </a:cubicBezTo>
                  <a:cubicBezTo>
                    <a:pt x="667" y="334"/>
                    <a:pt x="701" y="401"/>
                    <a:pt x="701" y="501"/>
                  </a:cubicBezTo>
                  <a:lnTo>
                    <a:pt x="701" y="534"/>
                  </a:lnTo>
                  <a:lnTo>
                    <a:pt x="434" y="768"/>
                  </a:lnTo>
                  <a:cubicBezTo>
                    <a:pt x="367" y="834"/>
                    <a:pt x="300" y="868"/>
                    <a:pt x="267" y="934"/>
                  </a:cubicBezTo>
                  <a:cubicBezTo>
                    <a:pt x="200" y="1001"/>
                    <a:pt x="167" y="1034"/>
                    <a:pt x="133" y="1101"/>
                  </a:cubicBezTo>
                  <a:cubicBezTo>
                    <a:pt x="100" y="1168"/>
                    <a:pt x="67" y="1235"/>
                    <a:pt x="33" y="1335"/>
                  </a:cubicBezTo>
                  <a:cubicBezTo>
                    <a:pt x="33" y="1401"/>
                    <a:pt x="0" y="1468"/>
                    <a:pt x="33" y="1568"/>
                  </a:cubicBezTo>
                  <a:cubicBezTo>
                    <a:pt x="33" y="1602"/>
                    <a:pt x="67" y="1668"/>
                    <a:pt x="100" y="1702"/>
                  </a:cubicBezTo>
                  <a:cubicBezTo>
                    <a:pt x="100" y="1735"/>
                    <a:pt x="133" y="1768"/>
                    <a:pt x="167" y="1802"/>
                  </a:cubicBezTo>
                  <a:cubicBezTo>
                    <a:pt x="200" y="1835"/>
                    <a:pt x="234" y="1835"/>
                    <a:pt x="267" y="1835"/>
                  </a:cubicBezTo>
                  <a:cubicBezTo>
                    <a:pt x="334" y="1835"/>
                    <a:pt x="367" y="1802"/>
                    <a:pt x="400" y="1768"/>
                  </a:cubicBezTo>
                  <a:cubicBezTo>
                    <a:pt x="434" y="1768"/>
                    <a:pt x="467" y="1735"/>
                    <a:pt x="500" y="1702"/>
                  </a:cubicBezTo>
                  <a:cubicBezTo>
                    <a:pt x="534" y="1668"/>
                    <a:pt x="567" y="1635"/>
                    <a:pt x="600" y="1602"/>
                  </a:cubicBezTo>
                  <a:cubicBezTo>
                    <a:pt x="634" y="1568"/>
                    <a:pt x="667" y="1535"/>
                    <a:pt x="701" y="1468"/>
                  </a:cubicBezTo>
                  <a:cubicBezTo>
                    <a:pt x="734" y="1435"/>
                    <a:pt x="734" y="1401"/>
                    <a:pt x="767" y="1335"/>
                  </a:cubicBezTo>
                  <a:lnTo>
                    <a:pt x="767" y="1468"/>
                  </a:lnTo>
                  <a:cubicBezTo>
                    <a:pt x="734" y="1501"/>
                    <a:pt x="734" y="1501"/>
                    <a:pt x="767" y="1535"/>
                  </a:cubicBezTo>
                  <a:lnTo>
                    <a:pt x="801" y="1535"/>
                  </a:lnTo>
                  <a:lnTo>
                    <a:pt x="867" y="1468"/>
                  </a:lnTo>
                  <a:cubicBezTo>
                    <a:pt x="867" y="1468"/>
                    <a:pt x="901" y="1468"/>
                    <a:pt x="901" y="1435"/>
                  </a:cubicBezTo>
                  <a:cubicBezTo>
                    <a:pt x="901" y="1401"/>
                    <a:pt x="901" y="1401"/>
                    <a:pt x="901" y="1368"/>
                  </a:cubicBezTo>
                  <a:lnTo>
                    <a:pt x="901" y="434"/>
                  </a:lnTo>
                  <a:cubicBezTo>
                    <a:pt x="901" y="367"/>
                    <a:pt x="901" y="267"/>
                    <a:pt x="867" y="201"/>
                  </a:cubicBezTo>
                  <a:cubicBezTo>
                    <a:pt x="867" y="134"/>
                    <a:pt x="834" y="100"/>
                    <a:pt x="801" y="67"/>
                  </a:cubicBezTo>
                  <a:cubicBezTo>
                    <a:pt x="734" y="34"/>
                    <a:pt x="701" y="0"/>
                    <a:pt x="66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5" name="Google Shape;1715;p114"/>
            <p:cNvSpPr/>
            <p:nvPr/>
          </p:nvSpPr>
          <p:spPr>
            <a:xfrm>
              <a:off x="4233200" y="1819250"/>
              <a:ext cx="22525" cy="62575"/>
            </a:xfrm>
            <a:custGeom>
              <a:rect b="b" l="l" r="r" t="t"/>
              <a:pathLst>
                <a:path extrusionOk="0" h="2503" w="901">
                  <a:moveTo>
                    <a:pt x="546" y="284"/>
                  </a:moveTo>
                  <a:cubicBezTo>
                    <a:pt x="584" y="284"/>
                    <a:pt x="617" y="300"/>
                    <a:pt x="634" y="334"/>
                  </a:cubicBezTo>
                  <a:cubicBezTo>
                    <a:pt x="701" y="401"/>
                    <a:pt x="734" y="534"/>
                    <a:pt x="734" y="634"/>
                  </a:cubicBezTo>
                  <a:lnTo>
                    <a:pt x="734" y="801"/>
                  </a:lnTo>
                  <a:cubicBezTo>
                    <a:pt x="734" y="934"/>
                    <a:pt x="701" y="1068"/>
                    <a:pt x="634" y="1201"/>
                  </a:cubicBezTo>
                  <a:cubicBezTo>
                    <a:pt x="601" y="1301"/>
                    <a:pt x="534" y="1368"/>
                    <a:pt x="434" y="1435"/>
                  </a:cubicBezTo>
                  <a:cubicBezTo>
                    <a:pt x="401" y="1468"/>
                    <a:pt x="367" y="1485"/>
                    <a:pt x="334" y="1485"/>
                  </a:cubicBezTo>
                  <a:cubicBezTo>
                    <a:pt x="300" y="1485"/>
                    <a:pt x="267" y="1468"/>
                    <a:pt x="234" y="1435"/>
                  </a:cubicBezTo>
                  <a:cubicBezTo>
                    <a:pt x="167" y="1368"/>
                    <a:pt x="134" y="1268"/>
                    <a:pt x="134" y="1168"/>
                  </a:cubicBezTo>
                  <a:cubicBezTo>
                    <a:pt x="134" y="1068"/>
                    <a:pt x="134" y="1001"/>
                    <a:pt x="134" y="901"/>
                  </a:cubicBezTo>
                  <a:cubicBezTo>
                    <a:pt x="134" y="801"/>
                    <a:pt x="167" y="667"/>
                    <a:pt x="234" y="567"/>
                  </a:cubicBezTo>
                  <a:cubicBezTo>
                    <a:pt x="267" y="467"/>
                    <a:pt x="334" y="367"/>
                    <a:pt x="434" y="334"/>
                  </a:cubicBezTo>
                  <a:cubicBezTo>
                    <a:pt x="467" y="300"/>
                    <a:pt x="509" y="284"/>
                    <a:pt x="546" y="284"/>
                  </a:cubicBezTo>
                  <a:close/>
                  <a:moveTo>
                    <a:pt x="634" y="0"/>
                  </a:moveTo>
                  <a:cubicBezTo>
                    <a:pt x="567" y="0"/>
                    <a:pt x="501" y="0"/>
                    <a:pt x="434" y="34"/>
                  </a:cubicBezTo>
                  <a:cubicBezTo>
                    <a:pt x="367" y="100"/>
                    <a:pt x="300" y="134"/>
                    <a:pt x="267" y="234"/>
                  </a:cubicBezTo>
                  <a:cubicBezTo>
                    <a:pt x="200" y="267"/>
                    <a:pt x="167" y="367"/>
                    <a:pt x="134" y="434"/>
                  </a:cubicBezTo>
                  <a:lnTo>
                    <a:pt x="134" y="334"/>
                  </a:lnTo>
                  <a:cubicBezTo>
                    <a:pt x="167" y="334"/>
                    <a:pt x="167" y="300"/>
                    <a:pt x="134" y="300"/>
                  </a:cubicBezTo>
                  <a:cubicBezTo>
                    <a:pt x="134" y="284"/>
                    <a:pt x="134" y="275"/>
                    <a:pt x="130" y="275"/>
                  </a:cubicBezTo>
                  <a:cubicBezTo>
                    <a:pt x="125" y="275"/>
                    <a:pt x="117" y="284"/>
                    <a:pt x="100" y="300"/>
                  </a:cubicBezTo>
                  <a:lnTo>
                    <a:pt x="34" y="334"/>
                  </a:lnTo>
                  <a:cubicBezTo>
                    <a:pt x="34" y="334"/>
                    <a:pt x="0" y="367"/>
                    <a:pt x="0" y="367"/>
                  </a:cubicBezTo>
                  <a:cubicBezTo>
                    <a:pt x="0" y="401"/>
                    <a:pt x="0" y="434"/>
                    <a:pt x="0" y="434"/>
                  </a:cubicBezTo>
                  <a:lnTo>
                    <a:pt x="0" y="2435"/>
                  </a:lnTo>
                  <a:cubicBezTo>
                    <a:pt x="0" y="2469"/>
                    <a:pt x="0" y="2469"/>
                    <a:pt x="0" y="2502"/>
                  </a:cubicBezTo>
                  <a:lnTo>
                    <a:pt x="34" y="2502"/>
                  </a:lnTo>
                  <a:lnTo>
                    <a:pt x="100" y="2435"/>
                  </a:lnTo>
                  <a:cubicBezTo>
                    <a:pt x="134" y="2435"/>
                    <a:pt x="134" y="2435"/>
                    <a:pt x="134" y="2402"/>
                  </a:cubicBezTo>
                  <a:cubicBezTo>
                    <a:pt x="167" y="2369"/>
                    <a:pt x="167" y="2369"/>
                    <a:pt x="134" y="2335"/>
                  </a:cubicBezTo>
                  <a:lnTo>
                    <a:pt x="134" y="1668"/>
                  </a:lnTo>
                  <a:cubicBezTo>
                    <a:pt x="167" y="1701"/>
                    <a:pt x="200" y="1735"/>
                    <a:pt x="267" y="1735"/>
                  </a:cubicBezTo>
                  <a:cubicBezTo>
                    <a:pt x="334" y="1735"/>
                    <a:pt x="401" y="1735"/>
                    <a:pt x="467" y="1701"/>
                  </a:cubicBezTo>
                  <a:cubicBezTo>
                    <a:pt x="534" y="1668"/>
                    <a:pt x="567" y="1601"/>
                    <a:pt x="634" y="1535"/>
                  </a:cubicBezTo>
                  <a:cubicBezTo>
                    <a:pt x="667" y="1468"/>
                    <a:pt x="734" y="1401"/>
                    <a:pt x="767" y="1335"/>
                  </a:cubicBezTo>
                  <a:cubicBezTo>
                    <a:pt x="801" y="1234"/>
                    <a:pt x="834" y="1134"/>
                    <a:pt x="868" y="1034"/>
                  </a:cubicBezTo>
                  <a:cubicBezTo>
                    <a:pt x="868" y="934"/>
                    <a:pt x="901" y="834"/>
                    <a:pt x="901" y="701"/>
                  </a:cubicBezTo>
                  <a:cubicBezTo>
                    <a:pt x="901" y="667"/>
                    <a:pt x="901" y="634"/>
                    <a:pt x="901" y="601"/>
                  </a:cubicBezTo>
                  <a:cubicBezTo>
                    <a:pt x="901" y="567"/>
                    <a:pt x="901" y="534"/>
                    <a:pt x="901" y="501"/>
                  </a:cubicBezTo>
                  <a:cubicBezTo>
                    <a:pt x="901" y="401"/>
                    <a:pt x="901" y="334"/>
                    <a:pt x="868" y="234"/>
                  </a:cubicBezTo>
                  <a:cubicBezTo>
                    <a:pt x="834" y="167"/>
                    <a:pt x="801" y="100"/>
                    <a:pt x="767" y="67"/>
                  </a:cubicBezTo>
                  <a:cubicBezTo>
                    <a:pt x="734" y="0"/>
                    <a:pt x="667" y="0"/>
                    <a:pt x="6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6" name="Google Shape;1716;p114"/>
            <p:cNvSpPr/>
            <p:nvPr/>
          </p:nvSpPr>
          <p:spPr>
            <a:xfrm>
              <a:off x="4260725" y="1839250"/>
              <a:ext cx="5850" cy="11700"/>
            </a:xfrm>
            <a:custGeom>
              <a:rect b="b" l="l" r="r" t="t"/>
              <a:pathLst>
                <a:path extrusionOk="0" h="468" w="234">
                  <a:moveTo>
                    <a:pt x="200" y="1"/>
                  </a:moveTo>
                  <a:lnTo>
                    <a:pt x="67" y="101"/>
                  </a:lnTo>
                  <a:cubicBezTo>
                    <a:pt x="33" y="101"/>
                    <a:pt x="33" y="101"/>
                    <a:pt x="0" y="134"/>
                  </a:cubicBezTo>
                  <a:cubicBezTo>
                    <a:pt x="0" y="168"/>
                    <a:pt x="0" y="168"/>
                    <a:pt x="0" y="201"/>
                  </a:cubicBezTo>
                  <a:lnTo>
                    <a:pt x="0" y="401"/>
                  </a:lnTo>
                  <a:cubicBezTo>
                    <a:pt x="0" y="434"/>
                    <a:pt x="0" y="468"/>
                    <a:pt x="0" y="468"/>
                  </a:cubicBezTo>
                  <a:lnTo>
                    <a:pt x="67" y="468"/>
                  </a:lnTo>
                  <a:lnTo>
                    <a:pt x="200" y="368"/>
                  </a:lnTo>
                  <a:cubicBezTo>
                    <a:pt x="200" y="368"/>
                    <a:pt x="200" y="334"/>
                    <a:pt x="234" y="334"/>
                  </a:cubicBezTo>
                  <a:cubicBezTo>
                    <a:pt x="234" y="301"/>
                    <a:pt x="234" y="268"/>
                    <a:pt x="234" y="268"/>
                  </a:cubicBezTo>
                  <a:lnTo>
                    <a:pt x="234" y="68"/>
                  </a:lnTo>
                  <a:cubicBezTo>
                    <a:pt x="234" y="34"/>
                    <a:pt x="234" y="34"/>
                    <a:pt x="23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7" name="Google Shape;1717;p114"/>
            <p:cNvSpPr/>
            <p:nvPr/>
          </p:nvSpPr>
          <p:spPr>
            <a:xfrm>
              <a:off x="4271550" y="1792550"/>
              <a:ext cx="23375" cy="51725"/>
            </a:xfrm>
            <a:custGeom>
              <a:rect b="b" l="l" r="r" t="t"/>
              <a:pathLst>
                <a:path extrusionOk="0" h="2069" w="935">
                  <a:moveTo>
                    <a:pt x="901" y="1"/>
                  </a:moveTo>
                  <a:lnTo>
                    <a:pt x="801" y="34"/>
                  </a:lnTo>
                  <a:cubicBezTo>
                    <a:pt x="801" y="68"/>
                    <a:pt x="768" y="68"/>
                    <a:pt x="768" y="101"/>
                  </a:cubicBezTo>
                  <a:cubicBezTo>
                    <a:pt x="768" y="101"/>
                    <a:pt x="735" y="134"/>
                    <a:pt x="735" y="134"/>
                  </a:cubicBezTo>
                  <a:lnTo>
                    <a:pt x="468" y="801"/>
                  </a:lnTo>
                  <a:lnTo>
                    <a:pt x="201" y="434"/>
                  </a:lnTo>
                  <a:cubicBezTo>
                    <a:pt x="184" y="418"/>
                    <a:pt x="176" y="409"/>
                    <a:pt x="172" y="409"/>
                  </a:cubicBezTo>
                  <a:cubicBezTo>
                    <a:pt x="167" y="409"/>
                    <a:pt x="167" y="418"/>
                    <a:pt x="167" y="434"/>
                  </a:cubicBezTo>
                  <a:lnTo>
                    <a:pt x="67" y="468"/>
                  </a:lnTo>
                  <a:cubicBezTo>
                    <a:pt x="34" y="501"/>
                    <a:pt x="34" y="501"/>
                    <a:pt x="34" y="535"/>
                  </a:cubicBezTo>
                  <a:cubicBezTo>
                    <a:pt x="34" y="535"/>
                    <a:pt x="34" y="568"/>
                    <a:pt x="34" y="568"/>
                  </a:cubicBezTo>
                  <a:cubicBezTo>
                    <a:pt x="34" y="601"/>
                    <a:pt x="34" y="601"/>
                    <a:pt x="34" y="601"/>
                  </a:cubicBezTo>
                  <a:lnTo>
                    <a:pt x="368" y="1068"/>
                  </a:lnTo>
                  <a:lnTo>
                    <a:pt x="1" y="2002"/>
                  </a:lnTo>
                  <a:cubicBezTo>
                    <a:pt x="1" y="2002"/>
                    <a:pt x="1" y="2036"/>
                    <a:pt x="1" y="2036"/>
                  </a:cubicBezTo>
                  <a:cubicBezTo>
                    <a:pt x="1" y="2036"/>
                    <a:pt x="1" y="2069"/>
                    <a:pt x="1" y="2069"/>
                  </a:cubicBezTo>
                  <a:lnTo>
                    <a:pt x="34" y="2069"/>
                  </a:lnTo>
                  <a:lnTo>
                    <a:pt x="134" y="2036"/>
                  </a:lnTo>
                  <a:cubicBezTo>
                    <a:pt x="134" y="2002"/>
                    <a:pt x="167" y="2002"/>
                    <a:pt x="167" y="1969"/>
                  </a:cubicBezTo>
                  <a:cubicBezTo>
                    <a:pt x="201" y="1969"/>
                    <a:pt x="201" y="1936"/>
                    <a:pt x="201" y="1936"/>
                  </a:cubicBezTo>
                  <a:lnTo>
                    <a:pt x="468" y="1235"/>
                  </a:lnTo>
                  <a:lnTo>
                    <a:pt x="768" y="1602"/>
                  </a:lnTo>
                  <a:lnTo>
                    <a:pt x="768" y="1635"/>
                  </a:lnTo>
                  <a:lnTo>
                    <a:pt x="835" y="1635"/>
                  </a:lnTo>
                  <a:lnTo>
                    <a:pt x="901" y="1569"/>
                  </a:lnTo>
                  <a:cubicBezTo>
                    <a:pt x="935" y="1569"/>
                    <a:pt x="935" y="1535"/>
                    <a:pt x="935" y="1535"/>
                  </a:cubicBezTo>
                  <a:cubicBezTo>
                    <a:pt x="935" y="1502"/>
                    <a:pt x="935" y="1502"/>
                    <a:pt x="935" y="1469"/>
                  </a:cubicBezTo>
                  <a:cubicBezTo>
                    <a:pt x="935" y="1469"/>
                    <a:pt x="935" y="1435"/>
                    <a:pt x="935" y="1435"/>
                  </a:cubicBezTo>
                  <a:lnTo>
                    <a:pt x="601" y="968"/>
                  </a:lnTo>
                  <a:lnTo>
                    <a:pt x="935" y="68"/>
                  </a:lnTo>
                  <a:cubicBezTo>
                    <a:pt x="935" y="68"/>
                    <a:pt x="935" y="34"/>
                    <a:pt x="935" y="34"/>
                  </a:cubicBezTo>
                  <a:cubicBezTo>
                    <a:pt x="935" y="34"/>
                    <a:pt x="935" y="1"/>
                    <a:pt x="93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8" name="Google Shape;1718;p114"/>
            <p:cNvSpPr/>
            <p:nvPr/>
          </p:nvSpPr>
          <p:spPr>
            <a:xfrm>
              <a:off x="4302400" y="1770450"/>
              <a:ext cx="35900" cy="55500"/>
            </a:xfrm>
            <a:custGeom>
              <a:rect b="b" l="l" r="r" t="t"/>
              <a:pathLst>
                <a:path extrusionOk="0" h="2220" w="1436">
                  <a:moveTo>
                    <a:pt x="1206" y="1"/>
                  </a:moveTo>
                  <a:cubicBezTo>
                    <a:pt x="1160" y="1"/>
                    <a:pt x="1102" y="18"/>
                    <a:pt x="1035" y="51"/>
                  </a:cubicBezTo>
                  <a:cubicBezTo>
                    <a:pt x="968" y="84"/>
                    <a:pt x="935" y="118"/>
                    <a:pt x="902" y="151"/>
                  </a:cubicBezTo>
                  <a:cubicBezTo>
                    <a:pt x="868" y="184"/>
                    <a:pt x="835" y="218"/>
                    <a:pt x="835" y="251"/>
                  </a:cubicBezTo>
                  <a:cubicBezTo>
                    <a:pt x="801" y="284"/>
                    <a:pt x="768" y="318"/>
                    <a:pt x="768" y="384"/>
                  </a:cubicBezTo>
                  <a:cubicBezTo>
                    <a:pt x="735" y="418"/>
                    <a:pt x="701" y="451"/>
                    <a:pt x="701" y="518"/>
                  </a:cubicBezTo>
                  <a:cubicBezTo>
                    <a:pt x="668" y="451"/>
                    <a:pt x="635" y="418"/>
                    <a:pt x="568" y="384"/>
                  </a:cubicBezTo>
                  <a:cubicBezTo>
                    <a:pt x="501" y="384"/>
                    <a:pt x="435" y="384"/>
                    <a:pt x="368" y="418"/>
                  </a:cubicBezTo>
                  <a:cubicBezTo>
                    <a:pt x="334" y="451"/>
                    <a:pt x="301" y="485"/>
                    <a:pt x="268" y="518"/>
                  </a:cubicBezTo>
                  <a:cubicBezTo>
                    <a:pt x="268" y="518"/>
                    <a:pt x="234" y="551"/>
                    <a:pt x="201" y="585"/>
                  </a:cubicBezTo>
                  <a:cubicBezTo>
                    <a:pt x="201" y="618"/>
                    <a:pt x="168" y="651"/>
                    <a:pt x="168" y="685"/>
                  </a:cubicBezTo>
                  <a:lnTo>
                    <a:pt x="101" y="785"/>
                  </a:lnTo>
                  <a:lnTo>
                    <a:pt x="168" y="651"/>
                  </a:lnTo>
                  <a:cubicBezTo>
                    <a:pt x="168" y="651"/>
                    <a:pt x="168" y="618"/>
                    <a:pt x="168" y="618"/>
                  </a:cubicBezTo>
                  <a:lnTo>
                    <a:pt x="134" y="618"/>
                  </a:lnTo>
                  <a:lnTo>
                    <a:pt x="68" y="651"/>
                  </a:lnTo>
                  <a:cubicBezTo>
                    <a:pt x="34" y="651"/>
                    <a:pt x="34" y="685"/>
                    <a:pt x="34" y="685"/>
                  </a:cubicBezTo>
                  <a:cubicBezTo>
                    <a:pt x="1" y="718"/>
                    <a:pt x="1" y="751"/>
                    <a:pt x="34" y="751"/>
                  </a:cubicBezTo>
                  <a:lnTo>
                    <a:pt x="34" y="2186"/>
                  </a:lnTo>
                  <a:cubicBezTo>
                    <a:pt x="1" y="2186"/>
                    <a:pt x="1" y="2219"/>
                    <a:pt x="34" y="2219"/>
                  </a:cubicBezTo>
                  <a:lnTo>
                    <a:pt x="68" y="2219"/>
                  </a:lnTo>
                  <a:lnTo>
                    <a:pt x="134" y="2186"/>
                  </a:lnTo>
                  <a:cubicBezTo>
                    <a:pt x="134" y="2186"/>
                    <a:pt x="168" y="2152"/>
                    <a:pt x="168" y="2152"/>
                  </a:cubicBezTo>
                  <a:cubicBezTo>
                    <a:pt x="168" y="2119"/>
                    <a:pt x="168" y="2086"/>
                    <a:pt x="168" y="2086"/>
                  </a:cubicBezTo>
                  <a:lnTo>
                    <a:pt x="168" y="1252"/>
                  </a:lnTo>
                  <a:cubicBezTo>
                    <a:pt x="168" y="1118"/>
                    <a:pt x="201" y="985"/>
                    <a:pt x="234" y="885"/>
                  </a:cubicBezTo>
                  <a:cubicBezTo>
                    <a:pt x="268" y="785"/>
                    <a:pt x="334" y="718"/>
                    <a:pt x="401" y="685"/>
                  </a:cubicBezTo>
                  <a:cubicBezTo>
                    <a:pt x="435" y="651"/>
                    <a:pt x="468" y="635"/>
                    <a:pt x="497" y="635"/>
                  </a:cubicBezTo>
                  <a:cubicBezTo>
                    <a:pt x="526" y="635"/>
                    <a:pt x="551" y="651"/>
                    <a:pt x="568" y="685"/>
                  </a:cubicBezTo>
                  <a:cubicBezTo>
                    <a:pt x="635" y="751"/>
                    <a:pt x="635" y="885"/>
                    <a:pt x="635" y="985"/>
                  </a:cubicBezTo>
                  <a:lnTo>
                    <a:pt x="635" y="1819"/>
                  </a:lnTo>
                  <a:cubicBezTo>
                    <a:pt x="635" y="1819"/>
                    <a:pt x="635" y="1852"/>
                    <a:pt x="635" y="1886"/>
                  </a:cubicBezTo>
                  <a:lnTo>
                    <a:pt x="668" y="1886"/>
                  </a:lnTo>
                  <a:lnTo>
                    <a:pt x="768" y="1819"/>
                  </a:lnTo>
                  <a:cubicBezTo>
                    <a:pt x="768" y="1819"/>
                    <a:pt x="768" y="1785"/>
                    <a:pt x="801" y="1785"/>
                  </a:cubicBezTo>
                  <a:cubicBezTo>
                    <a:pt x="801" y="1752"/>
                    <a:pt x="801" y="1752"/>
                    <a:pt x="801" y="1719"/>
                  </a:cubicBezTo>
                  <a:lnTo>
                    <a:pt x="801" y="885"/>
                  </a:lnTo>
                  <a:cubicBezTo>
                    <a:pt x="801" y="751"/>
                    <a:pt x="801" y="618"/>
                    <a:pt x="868" y="518"/>
                  </a:cubicBezTo>
                  <a:cubicBezTo>
                    <a:pt x="902" y="418"/>
                    <a:pt x="935" y="351"/>
                    <a:pt x="1035" y="318"/>
                  </a:cubicBezTo>
                  <a:cubicBezTo>
                    <a:pt x="1068" y="284"/>
                    <a:pt x="1102" y="268"/>
                    <a:pt x="1131" y="268"/>
                  </a:cubicBezTo>
                  <a:cubicBezTo>
                    <a:pt x="1160" y="268"/>
                    <a:pt x="1185" y="284"/>
                    <a:pt x="1202" y="318"/>
                  </a:cubicBezTo>
                  <a:cubicBezTo>
                    <a:pt x="1235" y="418"/>
                    <a:pt x="1268" y="518"/>
                    <a:pt x="1268" y="618"/>
                  </a:cubicBezTo>
                  <a:lnTo>
                    <a:pt x="1268" y="1452"/>
                  </a:lnTo>
                  <a:cubicBezTo>
                    <a:pt x="1235" y="1452"/>
                    <a:pt x="1235" y="1485"/>
                    <a:pt x="1268" y="1519"/>
                  </a:cubicBezTo>
                  <a:lnTo>
                    <a:pt x="1302" y="1519"/>
                  </a:lnTo>
                  <a:lnTo>
                    <a:pt x="1369" y="1452"/>
                  </a:lnTo>
                  <a:cubicBezTo>
                    <a:pt x="1369" y="1452"/>
                    <a:pt x="1402" y="1419"/>
                    <a:pt x="1402" y="1419"/>
                  </a:cubicBezTo>
                  <a:cubicBezTo>
                    <a:pt x="1402" y="1385"/>
                    <a:pt x="1402" y="1385"/>
                    <a:pt x="1402" y="1352"/>
                  </a:cubicBezTo>
                  <a:lnTo>
                    <a:pt x="1402" y="518"/>
                  </a:lnTo>
                  <a:cubicBezTo>
                    <a:pt x="1435" y="351"/>
                    <a:pt x="1402" y="184"/>
                    <a:pt x="1302" y="51"/>
                  </a:cubicBezTo>
                  <a:cubicBezTo>
                    <a:pt x="1285" y="18"/>
                    <a:pt x="1252" y="1"/>
                    <a:pt x="120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9" name="Google Shape;1719;p114"/>
            <p:cNvSpPr/>
            <p:nvPr/>
          </p:nvSpPr>
          <p:spPr>
            <a:xfrm>
              <a:off x="4345775" y="1746700"/>
              <a:ext cx="3350" cy="55050"/>
            </a:xfrm>
            <a:custGeom>
              <a:rect b="b" l="l" r="r" t="t"/>
              <a:pathLst>
                <a:path extrusionOk="0" h="2202" w="134">
                  <a:moveTo>
                    <a:pt x="101" y="0"/>
                  </a:moveTo>
                  <a:lnTo>
                    <a:pt x="34" y="34"/>
                  </a:lnTo>
                  <a:cubicBezTo>
                    <a:pt x="0" y="67"/>
                    <a:pt x="0" y="67"/>
                    <a:pt x="0" y="100"/>
                  </a:cubicBezTo>
                  <a:cubicBezTo>
                    <a:pt x="0" y="100"/>
                    <a:pt x="0" y="134"/>
                    <a:pt x="0" y="167"/>
                  </a:cubicBezTo>
                  <a:lnTo>
                    <a:pt x="0" y="2168"/>
                  </a:lnTo>
                  <a:cubicBezTo>
                    <a:pt x="0" y="2168"/>
                    <a:pt x="0" y="2202"/>
                    <a:pt x="0" y="2202"/>
                  </a:cubicBezTo>
                  <a:lnTo>
                    <a:pt x="34" y="2202"/>
                  </a:lnTo>
                  <a:lnTo>
                    <a:pt x="101" y="2168"/>
                  </a:lnTo>
                  <a:cubicBezTo>
                    <a:pt x="134" y="2168"/>
                    <a:pt x="134" y="2135"/>
                    <a:pt x="134" y="2102"/>
                  </a:cubicBezTo>
                  <a:cubicBezTo>
                    <a:pt x="134" y="2102"/>
                    <a:pt x="134" y="2068"/>
                    <a:pt x="134" y="2035"/>
                  </a:cubicBezTo>
                  <a:lnTo>
                    <a:pt x="134" y="67"/>
                  </a:lnTo>
                  <a:cubicBezTo>
                    <a:pt x="134" y="34"/>
                    <a:pt x="134" y="0"/>
                    <a:pt x="1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0" name="Google Shape;1720;p114"/>
            <p:cNvSpPr/>
            <p:nvPr/>
          </p:nvSpPr>
          <p:spPr>
            <a:xfrm>
              <a:off x="4652650" y="1370475"/>
              <a:ext cx="261050" cy="267500"/>
            </a:xfrm>
            <a:custGeom>
              <a:rect b="b" l="l" r="r" t="t"/>
              <a:pathLst>
                <a:path extrusionOk="0" h="10700" w="10442">
                  <a:moveTo>
                    <a:pt x="10146" y="1"/>
                  </a:moveTo>
                  <a:cubicBezTo>
                    <a:pt x="10075" y="1"/>
                    <a:pt x="9994" y="24"/>
                    <a:pt x="9908" y="72"/>
                  </a:cubicBezTo>
                  <a:lnTo>
                    <a:pt x="568" y="5476"/>
                  </a:lnTo>
                  <a:cubicBezTo>
                    <a:pt x="234" y="5676"/>
                    <a:pt x="34" y="6043"/>
                    <a:pt x="1" y="6443"/>
                  </a:cubicBezTo>
                  <a:lnTo>
                    <a:pt x="1" y="10312"/>
                  </a:lnTo>
                  <a:cubicBezTo>
                    <a:pt x="1" y="10547"/>
                    <a:pt x="116" y="10699"/>
                    <a:pt x="301" y="10699"/>
                  </a:cubicBezTo>
                  <a:cubicBezTo>
                    <a:pt x="379" y="10699"/>
                    <a:pt x="469" y="10672"/>
                    <a:pt x="568" y="10613"/>
                  </a:cubicBezTo>
                  <a:lnTo>
                    <a:pt x="9908" y="5209"/>
                  </a:lnTo>
                  <a:cubicBezTo>
                    <a:pt x="10208" y="5009"/>
                    <a:pt x="10442" y="4642"/>
                    <a:pt x="10442" y="4241"/>
                  </a:cubicBezTo>
                  <a:lnTo>
                    <a:pt x="10442" y="405"/>
                  </a:lnTo>
                  <a:cubicBezTo>
                    <a:pt x="10442" y="144"/>
                    <a:pt x="10323" y="1"/>
                    <a:pt x="10146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1" name="Google Shape;1721;p114"/>
            <p:cNvSpPr/>
            <p:nvPr/>
          </p:nvSpPr>
          <p:spPr>
            <a:xfrm>
              <a:off x="4696025" y="1526200"/>
              <a:ext cx="25875" cy="51225"/>
            </a:xfrm>
            <a:custGeom>
              <a:rect b="b" l="l" r="r" t="t"/>
              <a:pathLst>
                <a:path extrusionOk="0" h="2049" w="1035">
                  <a:moveTo>
                    <a:pt x="719" y="0"/>
                  </a:moveTo>
                  <a:cubicBezTo>
                    <a:pt x="704" y="0"/>
                    <a:pt x="687" y="4"/>
                    <a:pt x="668" y="14"/>
                  </a:cubicBezTo>
                  <a:cubicBezTo>
                    <a:pt x="601" y="14"/>
                    <a:pt x="534" y="14"/>
                    <a:pt x="467" y="81"/>
                  </a:cubicBezTo>
                  <a:cubicBezTo>
                    <a:pt x="334" y="181"/>
                    <a:pt x="201" y="314"/>
                    <a:pt x="134" y="448"/>
                  </a:cubicBezTo>
                  <a:cubicBezTo>
                    <a:pt x="101" y="514"/>
                    <a:pt x="67" y="614"/>
                    <a:pt x="34" y="681"/>
                  </a:cubicBezTo>
                  <a:cubicBezTo>
                    <a:pt x="0" y="781"/>
                    <a:pt x="0" y="848"/>
                    <a:pt x="0" y="915"/>
                  </a:cubicBezTo>
                  <a:cubicBezTo>
                    <a:pt x="0" y="1048"/>
                    <a:pt x="34" y="1148"/>
                    <a:pt x="67" y="1248"/>
                  </a:cubicBezTo>
                  <a:cubicBezTo>
                    <a:pt x="114" y="1272"/>
                    <a:pt x="178" y="1295"/>
                    <a:pt x="247" y="1295"/>
                  </a:cubicBezTo>
                  <a:cubicBezTo>
                    <a:pt x="275" y="1295"/>
                    <a:pt x="305" y="1291"/>
                    <a:pt x="334" y="1281"/>
                  </a:cubicBezTo>
                  <a:lnTo>
                    <a:pt x="501" y="1248"/>
                  </a:lnTo>
                  <a:cubicBezTo>
                    <a:pt x="518" y="1231"/>
                    <a:pt x="534" y="1223"/>
                    <a:pt x="551" y="1223"/>
                  </a:cubicBezTo>
                  <a:cubicBezTo>
                    <a:pt x="568" y="1223"/>
                    <a:pt x="584" y="1231"/>
                    <a:pt x="601" y="1248"/>
                  </a:cubicBezTo>
                  <a:cubicBezTo>
                    <a:pt x="618" y="1231"/>
                    <a:pt x="626" y="1223"/>
                    <a:pt x="634" y="1223"/>
                  </a:cubicBezTo>
                  <a:cubicBezTo>
                    <a:pt x="643" y="1223"/>
                    <a:pt x="651" y="1231"/>
                    <a:pt x="668" y="1248"/>
                  </a:cubicBezTo>
                  <a:cubicBezTo>
                    <a:pt x="701" y="1248"/>
                    <a:pt x="701" y="1248"/>
                    <a:pt x="701" y="1281"/>
                  </a:cubicBezTo>
                  <a:cubicBezTo>
                    <a:pt x="701" y="1348"/>
                    <a:pt x="668" y="1382"/>
                    <a:pt x="634" y="1448"/>
                  </a:cubicBezTo>
                  <a:cubicBezTo>
                    <a:pt x="601" y="1482"/>
                    <a:pt x="534" y="1515"/>
                    <a:pt x="501" y="1548"/>
                  </a:cubicBezTo>
                  <a:cubicBezTo>
                    <a:pt x="467" y="1548"/>
                    <a:pt x="434" y="1582"/>
                    <a:pt x="401" y="1582"/>
                  </a:cubicBezTo>
                  <a:lnTo>
                    <a:pt x="334" y="1582"/>
                  </a:lnTo>
                  <a:cubicBezTo>
                    <a:pt x="334" y="1582"/>
                    <a:pt x="301" y="1548"/>
                    <a:pt x="301" y="1548"/>
                  </a:cubicBezTo>
                  <a:lnTo>
                    <a:pt x="301" y="1515"/>
                  </a:lnTo>
                  <a:lnTo>
                    <a:pt x="234" y="1515"/>
                  </a:lnTo>
                  <a:lnTo>
                    <a:pt x="34" y="1648"/>
                  </a:lnTo>
                  <a:cubicBezTo>
                    <a:pt x="0" y="1648"/>
                    <a:pt x="0" y="1682"/>
                    <a:pt x="0" y="1682"/>
                  </a:cubicBezTo>
                  <a:cubicBezTo>
                    <a:pt x="0" y="1715"/>
                    <a:pt x="0" y="1715"/>
                    <a:pt x="0" y="1748"/>
                  </a:cubicBezTo>
                  <a:cubicBezTo>
                    <a:pt x="0" y="1782"/>
                    <a:pt x="0" y="1849"/>
                    <a:pt x="34" y="1915"/>
                  </a:cubicBezTo>
                  <a:cubicBezTo>
                    <a:pt x="67" y="1949"/>
                    <a:pt x="101" y="1982"/>
                    <a:pt x="134" y="2015"/>
                  </a:cubicBezTo>
                  <a:cubicBezTo>
                    <a:pt x="201" y="2049"/>
                    <a:pt x="234" y="2049"/>
                    <a:pt x="301" y="2049"/>
                  </a:cubicBezTo>
                  <a:cubicBezTo>
                    <a:pt x="367" y="2049"/>
                    <a:pt x="434" y="2015"/>
                    <a:pt x="501" y="1982"/>
                  </a:cubicBezTo>
                  <a:cubicBezTo>
                    <a:pt x="601" y="1915"/>
                    <a:pt x="668" y="1882"/>
                    <a:pt x="734" y="1815"/>
                  </a:cubicBezTo>
                  <a:cubicBezTo>
                    <a:pt x="768" y="1748"/>
                    <a:pt x="834" y="1682"/>
                    <a:pt x="901" y="1615"/>
                  </a:cubicBezTo>
                  <a:cubicBezTo>
                    <a:pt x="934" y="1515"/>
                    <a:pt x="968" y="1448"/>
                    <a:pt x="1001" y="1348"/>
                  </a:cubicBezTo>
                  <a:cubicBezTo>
                    <a:pt x="1035" y="1281"/>
                    <a:pt x="1035" y="1181"/>
                    <a:pt x="1035" y="1115"/>
                  </a:cubicBezTo>
                  <a:cubicBezTo>
                    <a:pt x="1035" y="1048"/>
                    <a:pt x="1035" y="981"/>
                    <a:pt x="1001" y="915"/>
                  </a:cubicBezTo>
                  <a:cubicBezTo>
                    <a:pt x="1001" y="848"/>
                    <a:pt x="968" y="814"/>
                    <a:pt x="934" y="781"/>
                  </a:cubicBezTo>
                  <a:cubicBezTo>
                    <a:pt x="901" y="748"/>
                    <a:pt x="868" y="748"/>
                    <a:pt x="834" y="748"/>
                  </a:cubicBezTo>
                  <a:cubicBezTo>
                    <a:pt x="768" y="748"/>
                    <a:pt x="701" y="748"/>
                    <a:pt x="668" y="781"/>
                  </a:cubicBezTo>
                  <a:lnTo>
                    <a:pt x="501" y="814"/>
                  </a:lnTo>
                  <a:lnTo>
                    <a:pt x="367" y="814"/>
                  </a:lnTo>
                  <a:cubicBezTo>
                    <a:pt x="334" y="781"/>
                    <a:pt x="334" y="781"/>
                    <a:pt x="367" y="748"/>
                  </a:cubicBezTo>
                  <a:cubicBezTo>
                    <a:pt x="334" y="714"/>
                    <a:pt x="334" y="714"/>
                    <a:pt x="367" y="681"/>
                  </a:cubicBezTo>
                  <a:cubicBezTo>
                    <a:pt x="367" y="648"/>
                    <a:pt x="367" y="648"/>
                    <a:pt x="401" y="614"/>
                  </a:cubicBezTo>
                  <a:cubicBezTo>
                    <a:pt x="401" y="581"/>
                    <a:pt x="434" y="581"/>
                    <a:pt x="434" y="548"/>
                  </a:cubicBezTo>
                  <a:lnTo>
                    <a:pt x="501" y="514"/>
                  </a:lnTo>
                  <a:cubicBezTo>
                    <a:pt x="534" y="514"/>
                    <a:pt x="534" y="514"/>
                    <a:pt x="568" y="481"/>
                  </a:cubicBezTo>
                  <a:lnTo>
                    <a:pt x="701" y="481"/>
                  </a:lnTo>
                  <a:cubicBezTo>
                    <a:pt x="701" y="498"/>
                    <a:pt x="701" y="506"/>
                    <a:pt x="705" y="506"/>
                  </a:cubicBezTo>
                  <a:cubicBezTo>
                    <a:pt x="709" y="506"/>
                    <a:pt x="718" y="498"/>
                    <a:pt x="734" y="481"/>
                  </a:cubicBezTo>
                  <a:lnTo>
                    <a:pt x="934" y="381"/>
                  </a:lnTo>
                  <a:cubicBezTo>
                    <a:pt x="968" y="381"/>
                    <a:pt x="968" y="347"/>
                    <a:pt x="968" y="347"/>
                  </a:cubicBezTo>
                  <a:cubicBezTo>
                    <a:pt x="968" y="314"/>
                    <a:pt x="968" y="314"/>
                    <a:pt x="968" y="281"/>
                  </a:cubicBezTo>
                  <a:cubicBezTo>
                    <a:pt x="968" y="247"/>
                    <a:pt x="968" y="181"/>
                    <a:pt x="934" y="147"/>
                  </a:cubicBezTo>
                  <a:cubicBezTo>
                    <a:pt x="901" y="81"/>
                    <a:pt x="868" y="47"/>
                    <a:pt x="834" y="47"/>
                  </a:cubicBezTo>
                  <a:cubicBezTo>
                    <a:pt x="787" y="24"/>
                    <a:pt x="757" y="0"/>
                    <a:pt x="719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2" name="Google Shape;1722;p114"/>
            <p:cNvSpPr/>
            <p:nvPr/>
          </p:nvSpPr>
          <p:spPr>
            <a:xfrm>
              <a:off x="4726875" y="1503175"/>
              <a:ext cx="25875" cy="55075"/>
            </a:xfrm>
            <a:custGeom>
              <a:rect b="b" l="l" r="r" t="t"/>
              <a:pathLst>
                <a:path extrusionOk="0" h="2203" w="1035">
                  <a:moveTo>
                    <a:pt x="1001" y="1"/>
                  </a:moveTo>
                  <a:lnTo>
                    <a:pt x="735" y="134"/>
                  </a:lnTo>
                  <a:cubicBezTo>
                    <a:pt x="701" y="134"/>
                    <a:pt x="701" y="168"/>
                    <a:pt x="701" y="168"/>
                  </a:cubicBezTo>
                  <a:cubicBezTo>
                    <a:pt x="668" y="201"/>
                    <a:pt x="668" y="201"/>
                    <a:pt x="701" y="234"/>
                  </a:cubicBezTo>
                  <a:lnTo>
                    <a:pt x="701" y="1268"/>
                  </a:lnTo>
                  <a:cubicBezTo>
                    <a:pt x="701" y="1369"/>
                    <a:pt x="668" y="1469"/>
                    <a:pt x="634" y="1535"/>
                  </a:cubicBezTo>
                  <a:cubicBezTo>
                    <a:pt x="601" y="1602"/>
                    <a:pt x="568" y="1669"/>
                    <a:pt x="501" y="1702"/>
                  </a:cubicBezTo>
                  <a:cubicBezTo>
                    <a:pt x="451" y="1719"/>
                    <a:pt x="418" y="1727"/>
                    <a:pt x="393" y="1727"/>
                  </a:cubicBezTo>
                  <a:cubicBezTo>
                    <a:pt x="368" y="1727"/>
                    <a:pt x="351" y="1719"/>
                    <a:pt x="334" y="1702"/>
                  </a:cubicBezTo>
                  <a:cubicBezTo>
                    <a:pt x="301" y="1635"/>
                    <a:pt x="268" y="1569"/>
                    <a:pt x="268" y="1502"/>
                  </a:cubicBezTo>
                  <a:lnTo>
                    <a:pt x="268" y="468"/>
                  </a:lnTo>
                  <a:cubicBezTo>
                    <a:pt x="301" y="468"/>
                    <a:pt x="301" y="435"/>
                    <a:pt x="268" y="435"/>
                  </a:cubicBezTo>
                  <a:lnTo>
                    <a:pt x="34" y="568"/>
                  </a:lnTo>
                  <a:cubicBezTo>
                    <a:pt x="1" y="568"/>
                    <a:pt x="1" y="601"/>
                    <a:pt x="1" y="601"/>
                  </a:cubicBezTo>
                  <a:cubicBezTo>
                    <a:pt x="1" y="635"/>
                    <a:pt x="1" y="635"/>
                    <a:pt x="1" y="668"/>
                  </a:cubicBezTo>
                  <a:lnTo>
                    <a:pt x="1" y="1702"/>
                  </a:lnTo>
                  <a:cubicBezTo>
                    <a:pt x="1" y="1802"/>
                    <a:pt x="1" y="1902"/>
                    <a:pt x="34" y="2002"/>
                  </a:cubicBezTo>
                  <a:cubicBezTo>
                    <a:pt x="67" y="2069"/>
                    <a:pt x="101" y="2102"/>
                    <a:pt x="134" y="2169"/>
                  </a:cubicBezTo>
                  <a:cubicBezTo>
                    <a:pt x="201" y="2202"/>
                    <a:pt x="234" y="2202"/>
                    <a:pt x="301" y="2202"/>
                  </a:cubicBezTo>
                  <a:cubicBezTo>
                    <a:pt x="368" y="2202"/>
                    <a:pt x="434" y="2169"/>
                    <a:pt x="501" y="2136"/>
                  </a:cubicBezTo>
                  <a:cubicBezTo>
                    <a:pt x="601" y="2102"/>
                    <a:pt x="668" y="2036"/>
                    <a:pt x="701" y="1969"/>
                  </a:cubicBezTo>
                  <a:cubicBezTo>
                    <a:pt x="768" y="1902"/>
                    <a:pt x="835" y="1802"/>
                    <a:pt x="868" y="1735"/>
                  </a:cubicBezTo>
                  <a:cubicBezTo>
                    <a:pt x="935" y="1635"/>
                    <a:pt x="968" y="1535"/>
                    <a:pt x="1001" y="1435"/>
                  </a:cubicBezTo>
                  <a:cubicBezTo>
                    <a:pt x="1001" y="1335"/>
                    <a:pt x="1035" y="1202"/>
                    <a:pt x="1035" y="1102"/>
                  </a:cubicBezTo>
                  <a:lnTo>
                    <a:pt x="1035" y="34"/>
                  </a:lnTo>
                  <a:cubicBezTo>
                    <a:pt x="1035" y="34"/>
                    <a:pt x="1035" y="1"/>
                    <a:pt x="1035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3" name="Google Shape;1723;p114"/>
            <p:cNvSpPr/>
            <p:nvPr/>
          </p:nvSpPr>
          <p:spPr>
            <a:xfrm>
              <a:off x="4760225" y="1488175"/>
              <a:ext cx="25900" cy="55075"/>
            </a:xfrm>
            <a:custGeom>
              <a:rect b="b" l="l" r="r" t="t"/>
              <a:pathLst>
                <a:path extrusionOk="0" h="2203" w="1036">
                  <a:moveTo>
                    <a:pt x="668" y="467"/>
                  </a:moveTo>
                  <a:cubicBezTo>
                    <a:pt x="668" y="501"/>
                    <a:pt x="668" y="534"/>
                    <a:pt x="668" y="568"/>
                  </a:cubicBezTo>
                  <a:cubicBezTo>
                    <a:pt x="668" y="601"/>
                    <a:pt x="668" y="634"/>
                    <a:pt x="668" y="668"/>
                  </a:cubicBezTo>
                  <a:cubicBezTo>
                    <a:pt x="635" y="701"/>
                    <a:pt x="601" y="734"/>
                    <a:pt x="568" y="768"/>
                  </a:cubicBezTo>
                  <a:lnTo>
                    <a:pt x="335" y="901"/>
                  </a:lnTo>
                  <a:lnTo>
                    <a:pt x="335" y="634"/>
                  </a:lnTo>
                  <a:lnTo>
                    <a:pt x="568" y="467"/>
                  </a:lnTo>
                  <a:close/>
                  <a:moveTo>
                    <a:pt x="668" y="1168"/>
                  </a:moveTo>
                  <a:cubicBezTo>
                    <a:pt x="701" y="1168"/>
                    <a:pt x="701" y="1201"/>
                    <a:pt x="701" y="1235"/>
                  </a:cubicBezTo>
                  <a:cubicBezTo>
                    <a:pt x="701" y="1301"/>
                    <a:pt x="701" y="1335"/>
                    <a:pt x="668" y="1368"/>
                  </a:cubicBezTo>
                  <a:cubicBezTo>
                    <a:pt x="668" y="1401"/>
                    <a:pt x="635" y="1435"/>
                    <a:pt x="601" y="1468"/>
                  </a:cubicBezTo>
                  <a:lnTo>
                    <a:pt x="335" y="1635"/>
                  </a:lnTo>
                  <a:lnTo>
                    <a:pt x="335" y="1301"/>
                  </a:lnTo>
                  <a:lnTo>
                    <a:pt x="601" y="1168"/>
                  </a:lnTo>
                  <a:close/>
                  <a:moveTo>
                    <a:pt x="802" y="0"/>
                  </a:moveTo>
                  <a:cubicBezTo>
                    <a:pt x="701" y="0"/>
                    <a:pt x="635" y="34"/>
                    <a:pt x="601" y="67"/>
                  </a:cubicBezTo>
                  <a:lnTo>
                    <a:pt x="68" y="367"/>
                  </a:lnTo>
                  <a:cubicBezTo>
                    <a:pt x="34" y="401"/>
                    <a:pt x="34" y="401"/>
                    <a:pt x="34" y="434"/>
                  </a:cubicBezTo>
                  <a:cubicBezTo>
                    <a:pt x="1" y="434"/>
                    <a:pt x="1" y="467"/>
                    <a:pt x="34" y="467"/>
                  </a:cubicBezTo>
                  <a:lnTo>
                    <a:pt x="34" y="2135"/>
                  </a:lnTo>
                  <a:cubicBezTo>
                    <a:pt x="1" y="2169"/>
                    <a:pt x="1" y="2169"/>
                    <a:pt x="34" y="2202"/>
                  </a:cubicBezTo>
                  <a:lnTo>
                    <a:pt x="68" y="2202"/>
                  </a:lnTo>
                  <a:lnTo>
                    <a:pt x="635" y="1868"/>
                  </a:lnTo>
                  <a:cubicBezTo>
                    <a:pt x="701" y="1835"/>
                    <a:pt x="768" y="1768"/>
                    <a:pt x="835" y="1702"/>
                  </a:cubicBezTo>
                  <a:cubicBezTo>
                    <a:pt x="868" y="1635"/>
                    <a:pt x="902" y="1568"/>
                    <a:pt x="935" y="1502"/>
                  </a:cubicBezTo>
                  <a:cubicBezTo>
                    <a:pt x="968" y="1435"/>
                    <a:pt x="1002" y="1368"/>
                    <a:pt x="1002" y="1301"/>
                  </a:cubicBezTo>
                  <a:cubicBezTo>
                    <a:pt x="1035" y="1235"/>
                    <a:pt x="1035" y="1135"/>
                    <a:pt x="1035" y="1068"/>
                  </a:cubicBezTo>
                  <a:cubicBezTo>
                    <a:pt x="1035" y="1001"/>
                    <a:pt x="1035" y="934"/>
                    <a:pt x="1002" y="868"/>
                  </a:cubicBezTo>
                  <a:cubicBezTo>
                    <a:pt x="1002" y="834"/>
                    <a:pt x="968" y="768"/>
                    <a:pt x="902" y="768"/>
                  </a:cubicBezTo>
                  <a:cubicBezTo>
                    <a:pt x="935" y="734"/>
                    <a:pt x="935" y="734"/>
                    <a:pt x="935" y="701"/>
                  </a:cubicBezTo>
                  <a:cubicBezTo>
                    <a:pt x="968" y="668"/>
                    <a:pt x="968" y="634"/>
                    <a:pt x="968" y="634"/>
                  </a:cubicBezTo>
                  <a:cubicBezTo>
                    <a:pt x="1002" y="601"/>
                    <a:pt x="1002" y="568"/>
                    <a:pt x="1002" y="501"/>
                  </a:cubicBezTo>
                  <a:cubicBezTo>
                    <a:pt x="1002" y="467"/>
                    <a:pt x="1002" y="434"/>
                    <a:pt x="1002" y="367"/>
                  </a:cubicBezTo>
                  <a:cubicBezTo>
                    <a:pt x="1002" y="301"/>
                    <a:pt x="1002" y="267"/>
                    <a:pt x="968" y="201"/>
                  </a:cubicBezTo>
                  <a:cubicBezTo>
                    <a:pt x="968" y="134"/>
                    <a:pt x="935" y="101"/>
                    <a:pt x="902" y="67"/>
                  </a:cubicBezTo>
                  <a:cubicBezTo>
                    <a:pt x="868" y="34"/>
                    <a:pt x="835" y="0"/>
                    <a:pt x="802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4" name="Google Shape;1724;p114"/>
            <p:cNvSpPr/>
            <p:nvPr/>
          </p:nvSpPr>
          <p:spPr>
            <a:xfrm>
              <a:off x="4792750" y="1463375"/>
              <a:ext cx="29225" cy="60675"/>
            </a:xfrm>
            <a:custGeom>
              <a:rect b="b" l="l" r="r" t="t"/>
              <a:pathLst>
                <a:path extrusionOk="0" h="2427" w="1169">
                  <a:moveTo>
                    <a:pt x="1139" y="0"/>
                  </a:moveTo>
                  <a:cubicBezTo>
                    <a:pt x="1135" y="0"/>
                    <a:pt x="1135" y="8"/>
                    <a:pt x="1135" y="25"/>
                  </a:cubicBezTo>
                  <a:lnTo>
                    <a:pt x="935" y="125"/>
                  </a:lnTo>
                  <a:cubicBezTo>
                    <a:pt x="902" y="125"/>
                    <a:pt x="902" y="159"/>
                    <a:pt x="868" y="192"/>
                  </a:cubicBezTo>
                  <a:cubicBezTo>
                    <a:pt x="868" y="225"/>
                    <a:pt x="868" y="225"/>
                    <a:pt x="868" y="225"/>
                  </a:cubicBezTo>
                  <a:lnTo>
                    <a:pt x="601" y="1126"/>
                  </a:lnTo>
                  <a:lnTo>
                    <a:pt x="301" y="559"/>
                  </a:lnTo>
                  <a:cubicBezTo>
                    <a:pt x="301" y="525"/>
                    <a:pt x="301" y="525"/>
                    <a:pt x="301" y="525"/>
                  </a:cubicBezTo>
                  <a:lnTo>
                    <a:pt x="234" y="525"/>
                  </a:lnTo>
                  <a:lnTo>
                    <a:pt x="34" y="626"/>
                  </a:lnTo>
                  <a:cubicBezTo>
                    <a:pt x="34" y="659"/>
                    <a:pt x="34" y="659"/>
                    <a:pt x="1" y="692"/>
                  </a:cubicBezTo>
                  <a:cubicBezTo>
                    <a:pt x="1" y="692"/>
                    <a:pt x="1" y="726"/>
                    <a:pt x="1" y="726"/>
                  </a:cubicBezTo>
                  <a:lnTo>
                    <a:pt x="1" y="2393"/>
                  </a:lnTo>
                  <a:cubicBezTo>
                    <a:pt x="1" y="2427"/>
                    <a:pt x="1" y="2427"/>
                    <a:pt x="1" y="2427"/>
                  </a:cubicBezTo>
                  <a:lnTo>
                    <a:pt x="34" y="2427"/>
                  </a:lnTo>
                  <a:lnTo>
                    <a:pt x="268" y="2327"/>
                  </a:lnTo>
                  <a:cubicBezTo>
                    <a:pt x="268" y="2293"/>
                    <a:pt x="301" y="2260"/>
                    <a:pt x="301" y="2260"/>
                  </a:cubicBezTo>
                  <a:cubicBezTo>
                    <a:pt x="301" y="2260"/>
                    <a:pt x="301" y="2227"/>
                    <a:pt x="301" y="2227"/>
                  </a:cubicBezTo>
                  <a:lnTo>
                    <a:pt x="301" y="1359"/>
                  </a:lnTo>
                  <a:lnTo>
                    <a:pt x="468" y="1693"/>
                  </a:lnTo>
                  <a:cubicBezTo>
                    <a:pt x="468" y="1693"/>
                    <a:pt x="468" y="1726"/>
                    <a:pt x="468" y="1726"/>
                  </a:cubicBezTo>
                  <a:cubicBezTo>
                    <a:pt x="479" y="1737"/>
                    <a:pt x="490" y="1741"/>
                    <a:pt x="500" y="1741"/>
                  </a:cubicBezTo>
                  <a:cubicBezTo>
                    <a:pt x="520" y="1741"/>
                    <a:pt x="535" y="1726"/>
                    <a:pt x="535" y="1726"/>
                  </a:cubicBezTo>
                  <a:lnTo>
                    <a:pt x="668" y="1660"/>
                  </a:lnTo>
                  <a:cubicBezTo>
                    <a:pt x="668" y="1626"/>
                    <a:pt x="701" y="1626"/>
                    <a:pt x="701" y="1593"/>
                  </a:cubicBezTo>
                  <a:lnTo>
                    <a:pt x="735" y="1560"/>
                  </a:lnTo>
                  <a:lnTo>
                    <a:pt x="868" y="1026"/>
                  </a:lnTo>
                  <a:lnTo>
                    <a:pt x="868" y="1893"/>
                  </a:lnTo>
                  <a:cubicBezTo>
                    <a:pt x="868" y="1926"/>
                    <a:pt x="868" y="1926"/>
                    <a:pt x="868" y="1960"/>
                  </a:cubicBezTo>
                  <a:lnTo>
                    <a:pt x="902" y="1960"/>
                  </a:lnTo>
                  <a:lnTo>
                    <a:pt x="1135" y="1826"/>
                  </a:lnTo>
                  <a:cubicBezTo>
                    <a:pt x="1135" y="1793"/>
                    <a:pt x="1168" y="1793"/>
                    <a:pt x="1168" y="1793"/>
                  </a:cubicBezTo>
                  <a:cubicBezTo>
                    <a:pt x="1168" y="1760"/>
                    <a:pt x="1168" y="1726"/>
                    <a:pt x="1168" y="1726"/>
                  </a:cubicBezTo>
                  <a:lnTo>
                    <a:pt x="1168" y="58"/>
                  </a:lnTo>
                  <a:cubicBezTo>
                    <a:pt x="1168" y="25"/>
                    <a:pt x="1168" y="25"/>
                    <a:pt x="1168" y="25"/>
                  </a:cubicBezTo>
                  <a:cubicBezTo>
                    <a:pt x="1152" y="8"/>
                    <a:pt x="1143" y="0"/>
                    <a:pt x="1139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5" name="Google Shape;1725;p114"/>
            <p:cNvSpPr/>
            <p:nvPr/>
          </p:nvSpPr>
          <p:spPr>
            <a:xfrm>
              <a:off x="4830275" y="1454825"/>
              <a:ext cx="7550" cy="48375"/>
            </a:xfrm>
            <a:custGeom>
              <a:rect b="b" l="l" r="r" t="t"/>
              <a:pathLst>
                <a:path extrusionOk="0" h="1935" w="302">
                  <a:moveTo>
                    <a:pt x="234" y="0"/>
                  </a:moveTo>
                  <a:lnTo>
                    <a:pt x="34" y="100"/>
                  </a:lnTo>
                  <a:cubicBezTo>
                    <a:pt x="1" y="134"/>
                    <a:pt x="1" y="167"/>
                    <a:pt x="1" y="167"/>
                  </a:cubicBezTo>
                  <a:cubicBezTo>
                    <a:pt x="1" y="167"/>
                    <a:pt x="1" y="200"/>
                    <a:pt x="1" y="200"/>
                  </a:cubicBezTo>
                  <a:lnTo>
                    <a:pt x="1" y="1868"/>
                  </a:lnTo>
                  <a:cubicBezTo>
                    <a:pt x="1" y="1902"/>
                    <a:pt x="1" y="1902"/>
                    <a:pt x="1" y="1935"/>
                  </a:cubicBezTo>
                  <a:lnTo>
                    <a:pt x="34" y="1935"/>
                  </a:lnTo>
                  <a:lnTo>
                    <a:pt x="234" y="1801"/>
                  </a:lnTo>
                  <a:cubicBezTo>
                    <a:pt x="268" y="1768"/>
                    <a:pt x="268" y="1768"/>
                    <a:pt x="268" y="1735"/>
                  </a:cubicBezTo>
                  <a:cubicBezTo>
                    <a:pt x="301" y="1735"/>
                    <a:pt x="301" y="1701"/>
                    <a:pt x="268" y="1701"/>
                  </a:cubicBezTo>
                  <a:lnTo>
                    <a:pt x="268" y="34"/>
                  </a:lnTo>
                  <a:cubicBezTo>
                    <a:pt x="301" y="0"/>
                    <a:pt x="301" y="0"/>
                    <a:pt x="268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6" name="Google Shape;1726;p114"/>
            <p:cNvSpPr/>
            <p:nvPr/>
          </p:nvSpPr>
          <p:spPr>
            <a:xfrm>
              <a:off x="4844475" y="1436675"/>
              <a:ext cx="23375" cy="54025"/>
            </a:xfrm>
            <a:custGeom>
              <a:rect b="b" l="l" r="r" t="t"/>
              <a:pathLst>
                <a:path extrusionOk="0" h="2161" w="935">
                  <a:moveTo>
                    <a:pt x="930" y="1"/>
                  </a:moveTo>
                  <a:cubicBezTo>
                    <a:pt x="926" y="1"/>
                    <a:pt x="917" y="9"/>
                    <a:pt x="901" y="26"/>
                  </a:cubicBezTo>
                  <a:lnTo>
                    <a:pt x="33" y="526"/>
                  </a:lnTo>
                  <a:cubicBezTo>
                    <a:pt x="0" y="559"/>
                    <a:pt x="0" y="559"/>
                    <a:pt x="0" y="559"/>
                  </a:cubicBezTo>
                  <a:cubicBezTo>
                    <a:pt x="0" y="593"/>
                    <a:pt x="0" y="626"/>
                    <a:pt x="0" y="626"/>
                  </a:cubicBezTo>
                  <a:lnTo>
                    <a:pt x="0" y="893"/>
                  </a:lnTo>
                  <a:cubicBezTo>
                    <a:pt x="0" y="926"/>
                    <a:pt x="0" y="926"/>
                    <a:pt x="0" y="960"/>
                  </a:cubicBezTo>
                  <a:lnTo>
                    <a:pt x="33" y="960"/>
                  </a:lnTo>
                  <a:lnTo>
                    <a:pt x="334" y="793"/>
                  </a:lnTo>
                  <a:lnTo>
                    <a:pt x="334" y="2094"/>
                  </a:lnTo>
                  <a:cubicBezTo>
                    <a:pt x="334" y="2127"/>
                    <a:pt x="334" y="2127"/>
                    <a:pt x="334" y="2161"/>
                  </a:cubicBezTo>
                  <a:lnTo>
                    <a:pt x="367" y="2161"/>
                  </a:lnTo>
                  <a:lnTo>
                    <a:pt x="567" y="2027"/>
                  </a:lnTo>
                  <a:cubicBezTo>
                    <a:pt x="600" y="2027"/>
                    <a:pt x="600" y="1994"/>
                    <a:pt x="600" y="1994"/>
                  </a:cubicBezTo>
                  <a:cubicBezTo>
                    <a:pt x="600" y="1960"/>
                    <a:pt x="600" y="1927"/>
                    <a:pt x="600" y="1927"/>
                  </a:cubicBezTo>
                  <a:lnTo>
                    <a:pt x="600" y="593"/>
                  </a:lnTo>
                  <a:lnTo>
                    <a:pt x="901" y="426"/>
                  </a:lnTo>
                  <a:cubicBezTo>
                    <a:pt x="934" y="426"/>
                    <a:pt x="934" y="393"/>
                    <a:pt x="934" y="393"/>
                  </a:cubicBezTo>
                  <a:cubicBezTo>
                    <a:pt x="934" y="359"/>
                    <a:pt x="934" y="359"/>
                    <a:pt x="934" y="326"/>
                  </a:cubicBezTo>
                  <a:lnTo>
                    <a:pt x="934" y="59"/>
                  </a:lnTo>
                  <a:cubicBezTo>
                    <a:pt x="934" y="26"/>
                    <a:pt x="934" y="26"/>
                    <a:pt x="934" y="26"/>
                  </a:cubicBezTo>
                  <a:cubicBezTo>
                    <a:pt x="934" y="9"/>
                    <a:pt x="934" y="1"/>
                    <a:pt x="930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7" name="Google Shape;1727;p114"/>
            <p:cNvSpPr/>
            <p:nvPr/>
          </p:nvSpPr>
          <p:spPr>
            <a:xfrm>
              <a:off x="3678625" y="2337600"/>
              <a:ext cx="26725" cy="58750"/>
            </a:xfrm>
            <a:custGeom>
              <a:rect b="b" l="l" r="r" t="t"/>
              <a:pathLst>
                <a:path extrusionOk="0" h="2350" w="1069">
                  <a:moveTo>
                    <a:pt x="709" y="1"/>
                  </a:moveTo>
                  <a:cubicBezTo>
                    <a:pt x="662" y="1"/>
                    <a:pt x="615" y="24"/>
                    <a:pt x="568" y="48"/>
                  </a:cubicBezTo>
                  <a:cubicBezTo>
                    <a:pt x="468" y="115"/>
                    <a:pt x="401" y="181"/>
                    <a:pt x="334" y="248"/>
                  </a:cubicBezTo>
                  <a:cubicBezTo>
                    <a:pt x="268" y="315"/>
                    <a:pt x="201" y="381"/>
                    <a:pt x="168" y="448"/>
                  </a:cubicBezTo>
                  <a:cubicBezTo>
                    <a:pt x="134" y="548"/>
                    <a:pt x="101" y="615"/>
                    <a:pt x="101" y="715"/>
                  </a:cubicBezTo>
                  <a:cubicBezTo>
                    <a:pt x="67" y="782"/>
                    <a:pt x="67" y="848"/>
                    <a:pt x="67" y="948"/>
                  </a:cubicBezTo>
                  <a:cubicBezTo>
                    <a:pt x="67" y="982"/>
                    <a:pt x="67" y="1049"/>
                    <a:pt x="67" y="1115"/>
                  </a:cubicBezTo>
                  <a:cubicBezTo>
                    <a:pt x="67" y="1149"/>
                    <a:pt x="101" y="1215"/>
                    <a:pt x="134" y="1249"/>
                  </a:cubicBezTo>
                  <a:cubicBezTo>
                    <a:pt x="168" y="1282"/>
                    <a:pt x="201" y="1282"/>
                    <a:pt x="234" y="1315"/>
                  </a:cubicBezTo>
                  <a:lnTo>
                    <a:pt x="401" y="1315"/>
                  </a:lnTo>
                  <a:cubicBezTo>
                    <a:pt x="468" y="1282"/>
                    <a:pt x="534" y="1282"/>
                    <a:pt x="601" y="1282"/>
                  </a:cubicBezTo>
                  <a:cubicBezTo>
                    <a:pt x="618" y="1265"/>
                    <a:pt x="643" y="1257"/>
                    <a:pt x="668" y="1257"/>
                  </a:cubicBezTo>
                  <a:cubicBezTo>
                    <a:pt x="693" y="1257"/>
                    <a:pt x="718" y="1265"/>
                    <a:pt x="735" y="1282"/>
                  </a:cubicBezTo>
                  <a:cubicBezTo>
                    <a:pt x="768" y="1282"/>
                    <a:pt x="801" y="1282"/>
                    <a:pt x="835" y="1315"/>
                  </a:cubicBezTo>
                  <a:cubicBezTo>
                    <a:pt x="868" y="1349"/>
                    <a:pt x="868" y="1382"/>
                    <a:pt x="868" y="1449"/>
                  </a:cubicBezTo>
                  <a:cubicBezTo>
                    <a:pt x="868" y="1482"/>
                    <a:pt x="868" y="1549"/>
                    <a:pt x="835" y="1582"/>
                  </a:cubicBezTo>
                  <a:cubicBezTo>
                    <a:pt x="835" y="1649"/>
                    <a:pt x="801" y="1716"/>
                    <a:pt x="768" y="1749"/>
                  </a:cubicBezTo>
                  <a:cubicBezTo>
                    <a:pt x="735" y="1816"/>
                    <a:pt x="701" y="1849"/>
                    <a:pt x="668" y="1882"/>
                  </a:cubicBezTo>
                  <a:cubicBezTo>
                    <a:pt x="601" y="1916"/>
                    <a:pt x="568" y="1949"/>
                    <a:pt x="534" y="1983"/>
                  </a:cubicBezTo>
                  <a:cubicBezTo>
                    <a:pt x="468" y="2016"/>
                    <a:pt x="434" y="2049"/>
                    <a:pt x="368" y="2049"/>
                  </a:cubicBezTo>
                  <a:lnTo>
                    <a:pt x="268" y="2049"/>
                  </a:lnTo>
                  <a:cubicBezTo>
                    <a:pt x="268" y="2016"/>
                    <a:pt x="234" y="2016"/>
                    <a:pt x="201" y="1983"/>
                  </a:cubicBezTo>
                  <a:cubicBezTo>
                    <a:pt x="201" y="1949"/>
                    <a:pt x="201" y="1949"/>
                    <a:pt x="168" y="1916"/>
                  </a:cubicBezTo>
                  <a:lnTo>
                    <a:pt x="168" y="1882"/>
                  </a:lnTo>
                  <a:lnTo>
                    <a:pt x="101" y="1882"/>
                  </a:lnTo>
                  <a:lnTo>
                    <a:pt x="34" y="1916"/>
                  </a:lnTo>
                  <a:cubicBezTo>
                    <a:pt x="34" y="1916"/>
                    <a:pt x="1" y="1949"/>
                    <a:pt x="1" y="1949"/>
                  </a:cubicBezTo>
                  <a:cubicBezTo>
                    <a:pt x="1" y="1983"/>
                    <a:pt x="1" y="1983"/>
                    <a:pt x="1" y="2016"/>
                  </a:cubicBezTo>
                  <a:cubicBezTo>
                    <a:pt x="1" y="2083"/>
                    <a:pt x="34" y="2116"/>
                    <a:pt x="34" y="2183"/>
                  </a:cubicBezTo>
                  <a:cubicBezTo>
                    <a:pt x="67" y="2249"/>
                    <a:pt x="101" y="2283"/>
                    <a:pt x="168" y="2316"/>
                  </a:cubicBezTo>
                  <a:cubicBezTo>
                    <a:pt x="201" y="2349"/>
                    <a:pt x="268" y="2349"/>
                    <a:pt x="334" y="2349"/>
                  </a:cubicBezTo>
                  <a:cubicBezTo>
                    <a:pt x="401" y="2349"/>
                    <a:pt x="468" y="2316"/>
                    <a:pt x="534" y="2283"/>
                  </a:cubicBezTo>
                  <a:cubicBezTo>
                    <a:pt x="601" y="2216"/>
                    <a:pt x="701" y="2183"/>
                    <a:pt x="768" y="2116"/>
                  </a:cubicBezTo>
                  <a:cubicBezTo>
                    <a:pt x="835" y="2016"/>
                    <a:pt x="868" y="1949"/>
                    <a:pt x="935" y="1882"/>
                  </a:cubicBezTo>
                  <a:cubicBezTo>
                    <a:pt x="968" y="1782"/>
                    <a:pt x="1001" y="1716"/>
                    <a:pt x="1035" y="1616"/>
                  </a:cubicBezTo>
                  <a:cubicBezTo>
                    <a:pt x="1068" y="1516"/>
                    <a:pt x="1068" y="1449"/>
                    <a:pt x="1068" y="1349"/>
                  </a:cubicBezTo>
                  <a:cubicBezTo>
                    <a:pt x="1068" y="1282"/>
                    <a:pt x="1068" y="1215"/>
                    <a:pt x="1068" y="1149"/>
                  </a:cubicBezTo>
                  <a:cubicBezTo>
                    <a:pt x="1068" y="1115"/>
                    <a:pt x="1035" y="1049"/>
                    <a:pt x="1001" y="1049"/>
                  </a:cubicBezTo>
                  <a:cubicBezTo>
                    <a:pt x="968" y="1015"/>
                    <a:pt x="901" y="982"/>
                    <a:pt x="868" y="982"/>
                  </a:cubicBezTo>
                  <a:lnTo>
                    <a:pt x="668" y="982"/>
                  </a:lnTo>
                  <a:lnTo>
                    <a:pt x="501" y="1015"/>
                  </a:lnTo>
                  <a:lnTo>
                    <a:pt x="368" y="1015"/>
                  </a:lnTo>
                  <a:cubicBezTo>
                    <a:pt x="334" y="1015"/>
                    <a:pt x="301" y="982"/>
                    <a:pt x="268" y="948"/>
                  </a:cubicBezTo>
                  <a:cubicBezTo>
                    <a:pt x="268" y="915"/>
                    <a:pt x="268" y="882"/>
                    <a:pt x="268" y="848"/>
                  </a:cubicBezTo>
                  <a:cubicBezTo>
                    <a:pt x="268" y="782"/>
                    <a:pt x="301" y="715"/>
                    <a:pt x="301" y="682"/>
                  </a:cubicBezTo>
                  <a:cubicBezTo>
                    <a:pt x="334" y="615"/>
                    <a:pt x="334" y="582"/>
                    <a:pt x="368" y="548"/>
                  </a:cubicBezTo>
                  <a:cubicBezTo>
                    <a:pt x="401" y="515"/>
                    <a:pt x="434" y="448"/>
                    <a:pt x="468" y="448"/>
                  </a:cubicBezTo>
                  <a:cubicBezTo>
                    <a:pt x="501" y="415"/>
                    <a:pt x="534" y="381"/>
                    <a:pt x="568" y="348"/>
                  </a:cubicBezTo>
                  <a:cubicBezTo>
                    <a:pt x="601" y="315"/>
                    <a:pt x="635" y="315"/>
                    <a:pt x="701" y="315"/>
                  </a:cubicBezTo>
                  <a:lnTo>
                    <a:pt x="801" y="315"/>
                  </a:lnTo>
                  <a:cubicBezTo>
                    <a:pt x="801" y="315"/>
                    <a:pt x="835" y="348"/>
                    <a:pt x="835" y="381"/>
                  </a:cubicBezTo>
                  <a:cubicBezTo>
                    <a:pt x="868" y="381"/>
                    <a:pt x="868" y="415"/>
                    <a:pt x="868" y="415"/>
                  </a:cubicBezTo>
                  <a:cubicBezTo>
                    <a:pt x="901" y="448"/>
                    <a:pt x="901" y="448"/>
                    <a:pt x="901" y="448"/>
                  </a:cubicBezTo>
                  <a:lnTo>
                    <a:pt x="935" y="448"/>
                  </a:lnTo>
                  <a:lnTo>
                    <a:pt x="1035" y="415"/>
                  </a:lnTo>
                  <a:cubicBezTo>
                    <a:pt x="1035" y="415"/>
                    <a:pt x="1068" y="381"/>
                    <a:pt x="1068" y="381"/>
                  </a:cubicBezTo>
                  <a:cubicBezTo>
                    <a:pt x="1068" y="348"/>
                    <a:pt x="1068" y="348"/>
                    <a:pt x="1068" y="315"/>
                  </a:cubicBezTo>
                  <a:cubicBezTo>
                    <a:pt x="1068" y="281"/>
                    <a:pt x="1035" y="215"/>
                    <a:pt x="1035" y="181"/>
                  </a:cubicBezTo>
                  <a:cubicBezTo>
                    <a:pt x="1001" y="115"/>
                    <a:pt x="968" y="81"/>
                    <a:pt x="935" y="48"/>
                  </a:cubicBezTo>
                  <a:cubicBezTo>
                    <a:pt x="888" y="24"/>
                    <a:pt x="857" y="1"/>
                    <a:pt x="820" y="1"/>
                  </a:cubicBezTo>
                  <a:cubicBezTo>
                    <a:pt x="804" y="1"/>
                    <a:pt x="788" y="5"/>
                    <a:pt x="768" y="14"/>
                  </a:cubicBezTo>
                  <a:cubicBezTo>
                    <a:pt x="748" y="5"/>
                    <a:pt x="729" y="1"/>
                    <a:pt x="70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8" name="Google Shape;1728;p114"/>
            <p:cNvSpPr/>
            <p:nvPr/>
          </p:nvSpPr>
          <p:spPr>
            <a:xfrm>
              <a:off x="3711150" y="2330450"/>
              <a:ext cx="21700" cy="47550"/>
            </a:xfrm>
            <a:custGeom>
              <a:rect b="b" l="l" r="r" t="t"/>
              <a:pathLst>
                <a:path extrusionOk="0" h="1902" w="868">
                  <a:moveTo>
                    <a:pt x="801" y="0"/>
                  </a:moveTo>
                  <a:lnTo>
                    <a:pt x="735" y="34"/>
                  </a:lnTo>
                  <a:cubicBezTo>
                    <a:pt x="735" y="34"/>
                    <a:pt x="701" y="67"/>
                    <a:pt x="701" y="100"/>
                  </a:cubicBezTo>
                  <a:cubicBezTo>
                    <a:pt x="701" y="100"/>
                    <a:pt x="701" y="134"/>
                    <a:pt x="701" y="167"/>
                  </a:cubicBezTo>
                  <a:lnTo>
                    <a:pt x="701" y="968"/>
                  </a:lnTo>
                  <a:cubicBezTo>
                    <a:pt x="701" y="1101"/>
                    <a:pt x="701" y="1234"/>
                    <a:pt x="634" y="1335"/>
                  </a:cubicBezTo>
                  <a:cubicBezTo>
                    <a:pt x="601" y="1435"/>
                    <a:pt x="534" y="1535"/>
                    <a:pt x="434" y="1568"/>
                  </a:cubicBezTo>
                  <a:cubicBezTo>
                    <a:pt x="401" y="1601"/>
                    <a:pt x="368" y="1618"/>
                    <a:pt x="334" y="1618"/>
                  </a:cubicBezTo>
                  <a:cubicBezTo>
                    <a:pt x="301" y="1618"/>
                    <a:pt x="268" y="1601"/>
                    <a:pt x="234" y="1568"/>
                  </a:cubicBezTo>
                  <a:cubicBezTo>
                    <a:pt x="201" y="1468"/>
                    <a:pt x="167" y="1368"/>
                    <a:pt x="167" y="1268"/>
                  </a:cubicBezTo>
                  <a:lnTo>
                    <a:pt x="167" y="467"/>
                  </a:lnTo>
                  <a:cubicBezTo>
                    <a:pt x="167" y="434"/>
                    <a:pt x="167" y="434"/>
                    <a:pt x="167" y="401"/>
                  </a:cubicBezTo>
                  <a:lnTo>
                    <a:pt x="134" y="401"/>
                  </a:lnTo>
                  <a:lnTo>
                    <a:pt x="67" y="467"/>
                  </a:lnTo>
                  <a:cubicBezTo>
                    <a:pt x="34" y="467"/>
                    <a:pt x="34" y="467"/>
                    <a:pt x="34" y="501"/>
                  </a:cubicBezTo>
                  <a:cubicBezTo>
                    <a:pt x="1" y="534"/>
                    <a:pt x="1" y="534"/>
                    <a:pt x="34" y="567"/>
                  </a:cubicBezTo>
                  <a:lnTo>
                    <a:pt x="1" y="1401"/>
                  </a:lnTo>
                  <a:cubicBezTo>
                    <a:pt x="1" y="1501"/>
                    <a:pt x="1" y="1601"/>
                    <a:pt x="34" y="1668"/>
                  </a:cubicBezTo>
                  <a:cubicBezTo>
                    <a:pt x="34" y="1735"/>
                    <a:pt x="67" y="1802"/>
                    <a:pt x="101" y="1835"/>
                  </a:cubicBezTo>
                  <a:cubicBezTo>
                    <a:pt x="134" y="1868"/>
                    <a:pt x="201" y="1902"/>
                    <a:pt x="234" y="1902"/>
                  </a:cubicBezTo>
                  <a:cubicBezTo>
                    <a:pt x="301" y="1902"/>
                    <a:pt x="368" y="1902"/>
                    <a:pt x="401" y="1868"/>
                  </a:cubicBezTo>
                  <a:cubicBezTo>
                    <a:pt x="501" y="1802"/>
                    <a:pt x="568" y="1735"/>
                    <a:pt x="601" y="1668"/>
                  </a:cubicBezTo>
                  <a:cubicBezTo>
                    <a:pt x="634" y="1601"/>
                    <a:pt x="668" y="1535"/>
                    <a:pt x="701" y="1468"/>
                  </a:cubicBezTo>
                  <a:lnTo>
                    <a:pt x="701" y="1568"/>
                  </a:lnTo>
                  <a:cubicBezTo>
                    <a:pt x="701" y="1568"/>
                    <a:pt x="701" y="1601"/>
                    <a:pt x="701" y="1635"/>
                  </a:cubicBezTo>
                  <a:lnTo>
                    <a:pt x="735" y="1635"/>
                  </a:lnTo>
                  <a:lnTo>
                    <a:pt x="801" y="1568"/>
                  </a:lnTo>
                  <a:cubicBezTo>
                    <a:pt x="835" y="1568"/>
                    <a:pt x="835" y="1535"/>
                    <a:pt x="868" y="1535"/>
                  </a:cubicBezTo>
                  <a:cubicBezTo>
                    <a:pt x="868" y="1501"/>
                    <a:pt x="868" y="1501"/>
                    <a:pt x="868" y="1468"/>
                  </a:cubicBezTo>
                  <a:lnTo>
                    <a:pt x="868" y="34"/>
                  </a:lnTo>
                  <a:cubicBezTo>
                    <a:pt x="868" y="34"/>
                    <a:pt x="868" y="0"/>
                    <a:pt x="86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9" name="Google Shape;1729;p114"/>
            <p:cNvSpPr/>
            <p:nvPr/>
          </p:nvSpPr>
          <p:spPr>
            <a:xfrm>
              <a:off x="3742000" y="2308750"/>
              <a:ext cx="23375" cy="55700"/>
            </a:xfrm>
            <a:custGeom>
              <a:rect b="b" l="l" r="r" t="t"/>
              <a:pathLst>
                <a:path extrusionOk="0" h="2228" w="935">
                  <a:moveTo>
                    <a:pt x="552" y="563"/>
                  </a:moveTo>
                  <a:cubicBezTo>
                    <a:pt x="591" y="563"/>
                    <a:pt x="630" y="582"/>
                    <a:pt x="668" y="601"/>
                  </a:cubicBezTo>
                  <a:cubicBezTo>
                    <a:pt x="701" y="701"/>
                    <a:pt x="735" y="802"/>
                    <a:pt x="735" y="902"/>
                  </a:cubicBezTo>
                  <a:cubicBezTo>
                    <a:pt x="735" y="968"/>
                    <a:pt x="735" y="1035"/>
                    <a:pt x="735" y="1068"/>
                  </a:cubicBezTo>
                  <a:cubicBezTo>
                    <a:pt x="735" y="1235"/>
                    <a:pt x="701" y="1369"/>
                    <a:pt x="668" y="1502"/>
                  </a:cubicBezTo>
                  <a:cubicBezTo>
                    <a:pt x="601" y="1602"/>
                    <a:pt x="535" y="1702"/>
                    <a:pt x="468" y="1736"/>
                  </a:cubicBezTo>
                  <a:cubicBezTo>
                    <a:pt x="435" y="1769"/>
                    <a:pt x="393" y="1786"/>
                    <a:pt x="355" y="1786"/>
                  </a:cubicBezTo>
                  <a:cubicBezTo>
                    <a:pt x="318" y="1786"/>
                    <a:pt x="284" y="1769"/>
                    <a:pt x="268" y="1736"/>
                  </a:cubicBezTo>
                  <a:cubicBezTo>
                    <a:pt x="201" y="1669"/>
                    <a:pt x="168" y="1569"/>
                    <a:pt x="168" y="1502"/>
                  </a:cubicBezTo>
                  <a:lnTo>
                    <a:pt x="168" y="1469"/>
                  </a:lnTo>
                  <a:cubicBezTo>
                    <a:pt x="168" y="1402"/>
                    <a:pt x="168" y="1302"/>
                    <a:pt x="168" y="1235"/>
                  </a:cubicBezTo>
                  <a:cubicBezTo>
                    <a:pt x="168" y="1102"/>
                    <a:pt x="201" y="968"/>
                    <a:pt x="268" y="835"/>
                  </a:cubicBezTo>
                  <a:cubicBezTo>
                    <a:pt x="301" y="735"/>
                    <a:pt x="368" y="668"/>
                    <a:pt x="468" y="601"/>
                  </a:cubicBezTo>
                  <a:cubicBezTo>
                    <a:pt x="496" y="573"/>
                    <a:pt x="524" y="563"/>
                    <a:pt x="552" y="563"/>
                  </a:cubicBezTo>
                  <a:close/>
                  <a:moveTo>
                    <a:pt x="134" y="1"/>
                  </a:moveTo>
                  <a:lnTo>
                    <a:pt x="68" y="34"/>
                  </a:lnTo>
                  <a:cubicBezTo>
                    <a:pt x="34" y="68"/>
                    <a:pt x="34" y="68"/>
                    <a:pt x="1" y="101"/>
                  </a:cubicBezTo>
                  <a:cubicBezTo>
                    <a:pt x="1" y="101"/>
                    <a:pt x="1" y="134"/>
                    <a:pt x="1" y="168"/>
                  </a:cubicBezTo>
                  <a:lnTo>
                    <a:pt x="1" y="2169"/>
                  </a:lnTo>
                  <a:cubicBezTo>
                    <a:pt x="1" y="2169"/>
                    <a:pt x="1" y="2203"/>
                    <a:pt x="1" y="2203"/>
                  </a:cubicBezTo>
                  <a:cubicBezTo>
                    <a:pt x="18" y="2219"/>
                    <a:pt x="26" y="2228"/>
                    <a:pt x="34" y="2228"/>
                  </a:cubicBezTo>
                  <a:cubicBezTo>
                    <a:pt x="43" y="2228"/>
                    <a:pt x="51" y="2219"/>
                    <a:pt x="68" y="2203"/>
                  </a:cubicBezTo>
                  <a:lnTo>
                    <a:pt x="134" y="2169"/>
                  </a:lnTo>
                  <a:cubicBezTo>
                    <a:pt x="134" y="2169"/>
                    <a:pt x="168" y="2136"/>
                    <a:pt x="168" y="2136"/>
                  </a:cubicBezTo>
                  <a:cubicBezTo>
                    <a:pt x="168" y="2102"/>
                    <a:pt x="168" y="2102"/>
                    <a:pt x="168" y="2069"/>
                  </a:cubicBezTo>
                  <a:lnTo>
                    <a:pt x="168" y="1969"/>
                  </a:lnTo>
                  <a:cubicBezTo>
                    <a:pt x="201" y="2002"/>
                    <a:pt x="234" y="2036"/>
                    <a:pt x="268" y="2036"/>
                  </a:cubicBezTo>
                  <a:cubicBezTo>
                    <a:pt x="287" y="2046"/>
                    <a:pt x="307" y="2050"/>
                    <a:pt x="326" y="2050"/>
                  </a:cubicBezTo>
                  <a:cubicBezTo>
                    <a:pt x="374" y="2050"/>
                    <a:pt x="421" y="2026"/>
                    <a:pt x="468" y="2002"/>
                  </a:cubicBezTo>
                  <a:cubicBezTo>
                    <a:pt x="535" y="1969"/>
                    <a:pt x="601" y="1902"/>
                    <a:pt x="635" y="1836"/>
                  </a:cubicBezTo>
                  <a:cubicBezTo>
                    <a:pt x="701" y="1769"/>
                    <a:pt x="735" y="1702"/>
                    <a:pt x="801" y="1635"/>
                  </a:cubicBezTo>
                  <a:cubicBezTo>
                    <a:pt x="835" y="1535"/>
                    <a:pt x="868" y="1435"/>
                    <a:pt x="868" y="1335"/>
                  </a:cubicBezTo>
                  <a:cubicBezTo>
                    <a:pt x="902" y="1235"/>
                    <a:pt x="902" y="1135"/>
                    <a:pt x="935" y="1002"/>
                  </a:cubicBezTo>
                  <a:lnTo>
                    <a:pt x="935" y="802"/>
                  </a:lnTo>
                  <a:cubicBezTo>
                    <a:pt x="935" y="735"/>
                    <a:pt x="902" y="635"/>
                    <a:pt x="868" y="535"/>
                  </a:cubicBezTo>
                  <a:cubicBezTo>
                    <a:pt x="868" y="468"/>
                    <a:pt x="835" y="401"/>
                    <a:pt x="801" y="368"/>
                  </a:cubicBezTo>
                  <a:cubicBezTo>
                    <a:pt x="735" y="335"/>
                    <a:pt x="701" y="301"/>
                    <a:pt x="635" y="301"/>
                  </a:cubicBezTo>
                  <a:cubicBezTo>
                    <a:pt x="568" y="301"/>
                    <a:pt x="535" y="301"/>
                    <a:pt x="468" y="368"/>
                  </a:cubicBezTo>
                  <a:cubicBezTo>
                    <a:pt x="401" y="401"/>
                    <a:pt x="334" y="435"/>
                    <a:pt x="268" y="535"/>
                  </a:cubicBezTo>
                  <a:cubicBezTo>
                    <a:pt x="234" y="568"/>
                    <a:pt x="201" y="635"/>
                    <a:pt x="168" y="735"/>
                  </a:cubicBezTo>
                  <a:lnTo>
                    <a:pt x="168" y="34"/>
                  </a:lnTo>
                  <a:cubicBezTo>
                    <a:pt x="168" y="34"/>
                    <a:pt x="168" y="1"/>
                    <a:pt x="16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0" name="Google Shape;1730;p114"/>
            <p:cNvSpPr/>
            <p:nvPr/>
          </p:nvSpPr>
          <p:spPr>
            <a:xfrm>
              <a:off x="3772875" y="2290000"/>
              <a:ext cx="35050" cy="56325"/>
            </a:xfrm>
            <a:custGeom>
              <a:rect b="b" l="l" r="r" t="t"/>
              <a:pathLst>
                <a:path extrusionOk="0" h="2253" w="1402">
                  <a:moveTo>
                    <a:pt x="1193" y="0"/>
                  </a:moveTo>
                  <a:cubicBezTo>
                    <a:pt x="1151" y="0"/>
                    <a:pt x="1101" y="17"/>
                    <a:pt x="1034" y="50"/>
                  </a:cubicBezTo>
                  <a:cubicBezTo>
                    <a:pt x="967" y="84"/>
                    <a:pt x="934" y="117"/>
                    <a:pt x="901" y="151"/>
                  </a:cubicBezTo>
                  <a:cubicBezTo>
                    <a:pt x="867" y="184"/>
                    <a:pt x="834" y="217"/>
                    <a:pt x="801" y="251"/>
                  </a:cubicBezTo>
                  <a:cubicBezTo>
                    <a:pt x="801" y="284"/>
                    <a:pt x="767" y="351"/>
                    <a:pt x="734" y="384"/>
                  </a:cubicBezTo>
                  <a:lnTo>
                    <a:pt x="701" y="517"/>
                  </a:lnTo>
                  <a:cubicBezTo>
                    <a:pt x="667" y="451"/>
                    <a:pt x="634" y="417"/>
                    <a:pt x="567" y="384"/>
                  </a:cubicBezTo>
                  <a:cubicBezTo>
                    <a:pt x="500" y="384"/>
                    <a:pt x="434" y="384"/>
                    <a:pt x="367" y="451"/>
                  </a:cubicBezTo>
                  <a:cubicBezTo>
                    <a:pt x="334" y="451"/>
                    <a:pt x="300" y="484"/>
                    <a:pt x="267" y="517"/>
                  </a:cubicBezTo>
                  <a:cubicBezTo>
                    <a:pt x="234" y="551"/>
                    <a:pt x="234" y="584"/>
                    <a:pt x="200" y="584"/>
                  </a:cubicBezTo>
                  <a:lnTo>
                    <a:pt x="167" y="651"/>
                  </a:lnTo>
                  <a:lnTo>
                    <a:pt x="167" y="651"/>
                  </a:lnTo>
                  <a:cubicBezTo>
                    <a:pt x="167" y="651"/>
                    <a:pt x="167" y="618"/>
                    <a:pt x="167" y="618"/>
                  </a:cubicBezTo>
                  <a:lnTo>
                    <a:pt x="134" y="618"/>
                  </a:lnTo>
                  <a:lnTo>
                    <a:pt x="67" y="651"/>
                  </a:lnTo>
                  <a:cubicBezTo>
                    <a:pt x="33" y="651"/>
                    <a:pt x="33" y="684"/>
                    <a:pt x="33" y="684"/>
                  </a:cubicBezTo>
                  <a:cubicBezTo>
                    <a:pt x="0" y="718"/>
                    <a:pt x="0" y="751"/>
                    <a:pt x="33" y="751"/>
                  </a:cubicBezTo>
                  <a:lnTo>
                    <a:pt x="33" y="2185"/>
                  </a:lnTo>
                  <a:lnTo>
                    <a:pt x="33" y="2252"/>
                  </a:lnTo>
                  <a:lnTo>
                    <a:pt x="67" y="2252"/>
                  </a:lnTo>
                  <a:lnTo>
                    <a:pt x="134" y="2185"/>
                  </a:lnTo>
                  <a:cubicBezTo>
                    <a:pt x="134" y="2185"/>
                    <a:pt x="167" y="2185"/>
                    <a:pt x="167" y="2152"/>
                  </a:cubicBezTo>
                  <a:cubicBezTo>
                    <a:pt x="167" y="2119"/>
                    <a:pt x="167" y="2119"/>
                    <a:pt x="167" y="2085"/>
                  </a:cubicBezTo>
                  <a:lnTo>
                    <a:pt x="167" y="1251"/>
                  </a:lnTo>
                  <a:cubicBezTo>
                    <a:pt x="167" y="1118"/>
                    <a:pt x="200" y="984"/>
                    <a:pt x="234" y="884"/>
                  </a:cubicBezTo>
                  <a:cubicBezTo>
                    <a:pt x="267" y="784"/>
                    <a:pt x="334" y="718"/>
                    <a:pt x="400" y="684"/>
                  </a:cubicBezTo>
                  <a:cubicBezTo>
                    <a:pt x="434" y="651"/>
                    <a:pt x="467" y="634"/>
                    <a:pt x="496" y="634"/>
                  </a:cubicBezTo>
                  <a:cubicBezTo>
                    <a:pt x="525" y="634"/>
                    <a:pt x="551" y="651"/>
                    <a:pt x="567" y="684"/>
                  </a:cubicBezTo>
                  <a:cubicBezTo>
                    <a:pt x="634" y="784"/>
                    <a:pt x="634" y="884"/>
                    <a:pt x="634" y="984"/>
                  </a:cubicBezTo>
                  <a:lnTo>
                    <a:pt x="634" y="1818"/>
                  </a:lnTo>
                  <a:cubicBezTo>
                    <a:pt x="634" y="1852"/>
                    <a:pt x="634" y="1852"/>
                    <a:pt x="634" y="1852"/>
                  </a:cubicBezTo>
                  <a:lnTo>
                    <a:pt x="667" y="1852"/>
                  </a:lnTo>
                  <a:lnTo>
                    <a:pt x="734" y="1818"/>
                  </a:lnTo>
                  <a:cubicBezTo>
                    <a:pt x="767" y="1818"/>
                    <a:pt x="767" y="1785"/>
                    <a:pt x="801" y="1785"/>
                  </a:cubicBezTo>
                  <a:cubicBezTo>
                    <a:pt x="801" y="1752"/>
                    <a:pt x="801" y="1752"/>
                    <a:pt x="801" y="1718"/>
                  </a:cubicBezTo>
                  <a:lnTo>
                    <a:pt x="801" y="884"/>
                  </a:lnTo>
                  <a:cubicBezTo>
                    <a:pt x="767" y="751"/>
                    <a:pt x="801" y="618"/>
                    <a:pt x="867" y="517"/>
                  </a:cubicBezTo>
                  <a:cubicBezTo>
                    <a:pt x="867" y="417"/>
                    <a:pt x="934" y="351"/>
                    <a:pt x="1034" y="317"/>
                  </a:cubicBezTo>
                  <a:cubicBezTo>
                    <a:pt x="1068" y="284"/>
                    <a:pt x="1101" y="267"/>
                    <a:pt x="1130" y="267"/>
                  </a:cubicBezTo>
                  <a:cubicBezTo>
                    <a:pt x="1159" y="267"/>
                    <a:pt x="1184" y="284"/>
                    <a:pt x="1201" y="317"/>
                  </a:cubicBezTo>
                  <a:cubicBezTo>
                    <a:pt x="1234" y="417"/>
                    <a:pt x="1268" y="517"/>
                    <a:pt x="1234" y="618"/>
                  </a:cubicBezTo>
                  <a:lnTo>
                    <a:pt x="1234" y="1451"/>
                  </a:lnTo>
                  <a:cubicBezTo>
                    <a:pt x="1234" y="1485"/>
                    <a:pt x="1234" y="1485"/>
                    <a:pt x="1234" y="1518"/>
                  </a:cubicBezTo>
                  <a:lnTo>
                    <a:pt x="1301" y="1518"/>
                  </a:lnTo>
                  <a:lnTo>
                    <a:pt x="1368" y="1451"/>
                  </a:lnTo>
                  <a:cubicBezTo>
                    <a:pt x="1368" y="1451"/>
                    <a:pt x="1401" y="1451"/>
                    <a:pt x="1401" y="1418"/>
                  </a:cubicBezTo>
                  <a:cubicBezTo>
                    <a:pt x="1401" y="1385"/>
                    <a:pt x="1401" y="1385"/>
                    <a:pt x="1401" y="1351"/>
                  </a:cubicBezTo>
                  <a:lnTo>
                    <a:pt x="1401" y="517"/>
                  </a:lnTo>
                  <a:cubicBezTo>
                    <a:pt x="1401" y="351"/>
                    <a:pt x="1368" y="217"/>
                    <a:pt x="1301" y="50"/>
                  </a:cubicBezTo>
                  <a:cubicBezTo>
                    <a:pt x="1268" y="17"/>
                    <a:pt x="1234" y="0"/>
                    <a:pt x="119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1" name="Google Shape;1731;p114"/>
            <p:cNvSpPr/>
            <p:nvPr/>
          </p:nvSpPr>
          <p:spPr>
            <a:xfrm>
              <a:off x="3815400" y="2266225"/>
              <a:ext cx="5025" cy="55700"/>
            </a:xfrm>
            <a:custGeom>
              <a:rect b="b" l="l" r="r" t="t"/>
              <a:pathLst>
                <a:path extrusionOk="0" h="2228" w="201">
                  <a:moveTo>
                    <a:pt x="167" y="1"/>
                  </a:moveTo>
                  <a:lnTo>
                    <a:pt x="34" y="67"/>
                  </a:lnTo>
                  <a:cubicBezTo>
                    <a:pt x="34" y="67"/>
                    <a:pt x="34" y="101"/>
                    <a:pt x="0" y="134"/>
                  </a:cubicBezTo>
                  <a:cubicBezTo>
                    <a:pt x="0" y="134"/>
                    <a:pt x="0" y="168"/>
                    <a:pt x="0" y="201"/>
                  </a:cubicBezTo>
                  <a:lnTo>
                    <a:pt x="0" y="334"/>
                  </a:lnTo>
                  <a:cubicBezTo>
                    <a:pt x="0" y="368"/>
                    <a:pt x="0" y="368"/>
                    <a:pt x="0" y="401"/>
                  </a:cubicBezTo>
                  <a:lnTo>
                    <a:pt x="34" y="401"/>
                  </a:lnTo>
                  <a:lnTo>
                    <a:pt x="167" y="334"/>
                  </a:lnTo>
                  <a:cubicBezTo>
                    <a:pt x="167" y="334"/>
                    <a:pt x="200" y="301"/>
                    <a:pt x="200" y="301"/>
                  </a:cubicBezTo>
                  <a:cubicBezTo>
                    <a:pt x="200" y="268"/>
                    <a:pt x="200" y="234"/>
                    <a:pt x="200" y="234"/>
                  </a:cubicBezTo>
                  <a:lnTo>
                    <a:pt x="200" y="67"/>
                  </a:lnTo>
                  <a:cubicBezTo>
                    <a:pt x="200" y="34"/>
                    <a:pt x="200" y="34"/>
                    <a:pt x="200" y="1"/>
                  </a:cubicBezTo>
                  <a:close/>
                  <a:moveTo>
                    <a:pt x="167" y="601"/>
                  </a:moveTo>
                  <a:lnTo>
                    <a:pt x="100" y="635"/>
                  </a:lnTo>
                  <a:cubicBezTo>
                    <a:pt x="67" y="635"/>
                    <a:pt x="67" y="668"/>
                    <a:pt x="34" y="668"/>
                  </a:cubicBezTo>
                  <a:cubicBezTo>
                    <a:pt x="34" y="701"/>
                    <a:pt x="34" y="735"/>
                    <a:pt x="34" y="735"/>
                  </a:cubicBezTo>
                  <a:lnTo>
                    <a:pt x="34" y="2169"/>
                  </a:lnTo>
                  <a:cubicBezTo>
                    <a:pt x="34" y="2169"/>
                    <a:pt x="34" y="2202"/>
                    <a:pt x="34" y="2202"/>
                  </a:cubicBezTo>
                  <a:cubicBezTo>
                    <a:pt x="50" y="2219"/>
                    <a:pt x="59" y="2227"/>
                    <a:pt x="67" y="2227"/>
                  </a:cubicBezTo>
                  <a:cubicBezTo>
                    <a:pt x="75" y="2227"/>
                    <a:pt x="84" y="2219"/>
                    <a:pt x="100" y="2202"/>
                  </a:cubicBezTo>
                  <a:lnTo>
                    <a:pt x="167" y="2169"/>
                  </a:lnTo>
                  <a:cubicBezTo>
                    <a:pt x="167" y="2169"/>
                    <a:pt x="200" y="2136"/>
                    <a:pt x="200" y="2136"/>
                  </a:cubicBezTo>
                  <a:cubicBezTo>
                    <a:pt x="200" y="2102"/>
                    <a:pt x="200" y="2069"/>
                    <a:pt x="200" y="2069"/>
                  </a:cubicBezTo>
                  <a:lnTo>
                    <a:pt x="200" y="635"/>
                  </a:lnTo>
                  <a:cubicBezTo>
                    <a:pt x="200" y="601"/>
                    <a:pt x="200" y="601"/>
                    <a:pt x="200" y="60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2" name="Google Shape;1732;p114"/>
            <p:cNvSpPr/>
            <p:nvPr/>
          </p:nvSpPr>
          <p:spPr>
            <a:xfrm>
              <a:off x="3824575" y="2258100"/>
              <a:ext cx="17525" cy="52775"/>
            </a:xfrm>
            <a:custGeom>
              <a:rect b="b" l="l" r="r" t="t"/>
              <a:pathLst>
                <a:path extrusionOk="0" h="2111" w="701">
                  <a:moveTo>
                    <a:pt x="317" y="1"/>
                  </a:moveTo>
                  <a:cubicBezTo>
                    <a:pt x="309" y="1"/>
                    <a:pt x="300" y="9"/>
                    <a:pt x="300" y="26"/>
                  </a:cubicBezTo>
                  <a:lnTo>
                    <a:pt x="234" y="59"/>
                  </a:lnTo>
                  <a:cubicBezTo>
                    <a:pt x="200" y="59"/>
                    <a:pt x="200" y="92"/>
                    <a:pt x="200" y="92"/>
                  </a:cubicBezTo>
                  <a:cubicBezTo>
                    <a:pt x="200" y="126"/>
                    <a:pt x="200" y="159"/>
                    <a:pt x="200" y="159"/>
                  </a:cubicBezTo>
                  <a:lnTo>
                    <a:pt x="200" y="659"/>
                  </a:lnTo>
                  <a:lnTo>
                    <a:pt x="34" y="759"/>
                  </a:lnTo>
                  <a:cubicBezTo>
                    <a:pt x="34" y="759"/>
                    <a:pt x="0" y="793"/>
                    <a:pt x="0" y="793"/>
                  </a:cubicBezTo>
                  <a:cubicBezTo>
                    <a:pt x="0" y="826"/>
                    <a:pt x="0" y="859"/>
                    <a:pt x="0" y="859"/>
                  </a:cubicBezTo>
                  <a:lnTo>
                    <a:pt x="0" y="960"/>
                  </a:lnTo>
                  <a:cubicBezTo>
                    <a:pt x="0" y="993"/>
                    <a:pt x="0" y="993"/>
                    <a:pt x="0" y="1026"/>
                  </a:cubicBezTo>
                  <a:lnTo>
                    <a:pt x="34" y="1026"/>
                  </a:lnTo>
                  <a:lnTo>
                    <a:pt x="200" y="926"/>
                  </a:lnTo>
                  <a:lnTo>
                    <a:pt x="200" y="1693"/>
                  </a:lnTo>
                  <a:cubicBezTo>
                    <a:pt x="167" y="1827"/>
                    <a:pt x="200" y="1960"/>
                    <a:pt x="267" y="2060"/>
                  </a:cubicBezTo>
                  <a:cubicBezTo>
                    <a:pt x="300" y="2094"/>
                    <a:pt x="334" y="2110"/>
                    <a:pt x="371" y="2110"/>
                  </a:cubicBezTo>
                  <a:cubicBezTo>
                    <a:pt x="409" y="2110"/>
                    <a:pt x="451" y="2094"/>
                    <a:pt x="501" y="2060"/>
                  </a:cubicBezTo>
                  <a:lnTo>
                    <a:pt x="634" y="1994"/>
                  </a:lnTo>
                  <a:cubicBezTo>
                    <a:pt x="667" y="1960"/>
                    <a:pt x="667" y="1960"/>
                    <a:pt x="667" y="1927"/>
                  </a:cubicBezTo>
                  <a:cubicBezTo>
                    <a:pt x="701" y="1927"/>
                    <a:pt x="701" y="1894"/>
                    <a:pt x="667" y="1860"/>
                  </a:cubicBezTo>
                  <a:lnTo>
                    <a:pt x="667" y="1760"/>
                  </a:lnTo>
                  <a:cubicBezTo>
                    <a:pt x="701" y="1760"/>
                    <a:pt x="701" y="1727"/>
                    <a:pt x="667" y="1727"/>
                  </a:cubicBezTo>
                  <a:lnTo>
                    <a:pt x="634" y="1727"/>
                  </a:lnTo>
                  <a:lnTo>
                    <a:pt x="534" y="1793"/>
                  </a:lnTo>
                  <a:lnTo>
                    <a:pt x="467" y="1793"/>
                  </a:lnTo>
                  <a:cubicBezTo>
                    <a:pt x="456" y="1805"/>
                    <a:pt x="445" y="1808"/>
                    <a:pt x="435" y="1808"/>
                  </a:cubicBezTo>
                  <a:cubicBezTo>
                    <a:pt x="415" y="1808"/>
                    <a:pt x="401" y="1793"/>
                    <a:pt x="401" y="1793"/>
                  </a:cubicBezTo>
                  <a:cubicBezTo>
                    <a:pt x="401" y="1760"/>
                    <a:pt x="367" y="1727"/>
                    <a:pt x="367" y="1727"/>
                  </a:cubicBezTo>
                  <a:cubicBezTo>
                    <a:pt x="367" y="1660"/>
                    <a:pt x="367" y="1627"/>
                    <a:pt x="367" y="1593"/>
                  </a:cubicBezTo>
                  <a:lnTo>
                    <a:pt x="334" y="826"/>
                  </a:lnTo>
                  <a:lnTo>
                    <a:pt x="601" y="659"/>
                  </a:lnTo>
                  <a:cubicBezTo>
                    <a:pt x="601" y="659"/>
                    <a:pt x="634" y="659"/>
                    <a:pt x="634" y="626"/>
                  </a:cubicBezTo>
                  <a:cubicBezTo>
                    <a:pt x="634" y="593"/>
                    <a:pt x="634" y="593"/>
                    <a:pt x="634" y="559"/>
                  </a:cubicBezTo>
                  <a:lnTo>
                    <a:pt x="634" y="459"/>
                  </a:lnTo>
                  <a:cubicBezTo>
                    <a:pt x="634" y="459"/>
                    <a:pt x="634" y="426"/>
                    <a:pt x="634" y="426"/>
                  </a:cubicBezTo>
                  <a:cubicBezTo>
                    <a:pt x="634" y="409"/>
                    <a:pt x="626" y="401"/>
                    <a:pt x="617" y="401"/>
                  </a:cubicBezTo>
                  <a:cubicBezTo>
                    <a:pt x="609" y="401"/>
                    <a:pt x="601" y="409"/>
                    <a:pt x="601" y="426"/>
                  </a:cubicBezTo>
                  <a:lnTo>
                    <a:pt x="334" y="559"/>
                  </a:lnTo>
                  <a:lnTo>
                    <a:pt x="334" y="59"/>
                  </a:lnTo>
                  <a:lnTo>
                    <a:pt x="334" y="26"/>
                  </a:lnTo>
                  <a:cubicBezTo>
                    <a:pt x="334" y="9"/>
                    <a:pt x="325" y="1"/>
                    <a:pt x="31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3" name="Google Shape;1733;p114"/>
            <p:cNvSpPr/>
            <p:nvPr/>
          </p:nvSpPr>
          <p:spPr>
            <a:xfrm>
              <a:off x="3844575" y="2247050"/>
              <a:ext cx="16700" cy="52150"/>
            </a:xfrm>
            <a:custGeom>
              <a:rect b="b" l="l" r="r" t="t"/>
              <a:pathLst>
                <a:path extrusionOk="0" h="2086" w="668">
                  <a:moveTo>
                    <a:pt x="301" y="1"/>
                  </a:moveTo>
                  <a:lnTo>
                    <a:pt x="234" y="34"/>
                  </a:lnTo>
                  <a:cubicBezTo>
                    <a:pt x="201" y="34"/>
                    <a:pt x="201" y="67"/>
                    <a:pt x="201" y="67"/>
                  </a:cubicBezTo>
                  <a:cubicBezTo>
                    <a:pt x="168" y="101"/>
                    <a:pt x="168" y="101"/>
                    <a:pt x="201" y="134"/>
                  </a:cubicBezTo>
                  <a:lnTo>
                    <a:pt x="201" y="634"/>
                  </a:lnTo>
                  <a:lnTo>
                    <a:pt x="34" y="734"/>
                  </a:lnTo>
                  <a:cubicBezTo>
                    <a:pt x="34" y="734"/>
                    <a:pt x="1" y="734"/>
                    <a:pt x="1" y="768"/>
                  </a:cubicBezTo>
                  <a:cubicBezTo>
                    <a:pt x="1" y="801"/>
                    <a:pt x="1" y="801"/>
                    <a:pt x="1" y="834"/>
                  </a:cubicBezTo>
                  <a:lnTo>
                    <a:pt x="1" y="935"/>
                  </a:lnTo>
                  <a:lnTo>
                    <a:pt x="1" y="968"/>
                  </a:lnTo>
                  <a:cubicBezTo>
                    <a:pt x="1" y="985"/>
                    <a:pt x="9" y="993"/>
                    <a:pt x="18" y="993"/>
                  </a:cubicBezTo>
                  <a:cubicBezTo>
                    <a:pt x="26" y="993"/>
                    <a:pt x="34" y="985"/>
                    <a:pt x="34" y="968"/>
                  </a:cubicBezTo>
                  <a:lnTo>
                    <a:pt x="201" y="901"/>
                  </a:lnTo>
                  <a:lnTo>
                    <a:pt x="201" y="1702"/>
                  </a:lnTo>
                  <a:cubicBezTo>
                    <a:pt x="168" y="1802"/>
                    <a:pt x="201" y="1935"/>
                    <a:pt x="268" y="2035"/>
                  </a:cubicBezTo>
                  <a:cubicBezTo>
                    <a:pt x="284" y="2069"/>
                    <a:pt x="318" y="2085"/>
                    <a:pt x="359" y="2085"/>
                  </a:cubicBezTo>
                  <a:cubicBezTo>
                    <a:pt x="401" y="2085"/>
                    <a:pt x="451" y="2069"/>
                    <a:pt x="501" y="2035"/>
                  </a:cubicBezTo>
                  <a:lnTo>
                    <a:pt x="635" y="1969"/>
                  </a:lnTo>
                  <a:cubicBezTo>
                    <a:pt x="668" y="1969"/>
                    <a:pt x="668" y="1935"/>
                    <a:pt x="668" y="1935"/>
                  </a:cubicBezTo>
                  <a:cubicBezTo>
                    <a:pt x="668" y="1902"/>
                    <a:pt x="668" y="1869"/>
                    <a:pt x="668" y="1869"/>
                  </a:cubicBezTo>
                  <a:lnTo>
                    <a:pt x="668" y="1768"/>
                  </a:lnTo>
                  <a:cubicBezTo>
                    <a:pt x="668" y="1735"/>
                    <a:pt x="668" y="1735"/>
                    <a:pt x="668" y="1702"/>
                  </a:cubicBezTo>
                  <a:lnTo>
                    <a:pt x="635" y="1702"/>
                  </a:lnTo>
                  <a:lnTo>
                    <a:pt x="535" y="1768"/>
                  </a:lnTo>
                  <a:cubicBezTo>
                    <a:pt x="501" y="1768"/>
                    <a:pt x="468" y="1802"/>
                    <a:pt x="434" y="1802"/>
                  </a:cubicBezTo>
                  <a:cubicBezTo>
                    <a:pt x="434" y="1802"/>
                    <a:pt x="401" y="1768"/>
                    <a:pt x="401" y="1768"/>
                  </a:cubicBezTo>
                  <a:cubicBezTo>
                    <a:pt x="368" y="1735"/>
                    <a:pt x="368" y="1735"/>
                    <a:pt x="368" y="1702"/>
                  </a:cubicBezTo>
                  <a:cubicBezTo>
                    <a:pt x="368" y="1668"/>
                    <a:pt x="368" y="1635"/>
                    <a:pt x="368" y="1602"/>
                  </a:cubicBezTo>
                  <a:lnTo>
                    <a:pt x="334" y="801"/>
                  </a:lnTo>
                  <a:lnTo>
                    <a:pt x="601" y="634"/>
                  </a:lnTo>
                  <a:cubicBezTo>
                    <a:pt x="601" y="634"/>
                    <a:pt x="635" y="634"/>
                    <a:pt x="635" y="601"/>
                  </a:cubicBezTo>
                  <a:cubicBezTo>
                    <a:pt x="635" y="568"/>
                    <a:pt x="635" y="568"/>
                    <a:pt x="635" y="534"/>
                  </a:cubicBezTo>
                  <a:lnTo>
                    <a:pt x="635" y="434"/>
                  </a:lnTo>
                  <a:cubicBezTo>
                    <a:pt x="635" y="434"/>
                    <a:pt x="635" y="401"/>
                    <a:pt x="635" y="401"/>
                  </a:cubicBezTo>
                  <a:cubicBezTo>
                    <a:pt x="618" y="384"/>
                    <a:pt x="610" y="376"/>
                    <a:pt x="605" y="376"/>
                  </a:cubicBezTo>
                  <a:cubicBezTo>
                    <a:pt x="601" y="376"/>
                    <a:pt x="601" y="384"/>
                    <a:pt x="601" y="401"/>
                  </a:cubicBezTo>
                  <a:lnTo>
                    <a:pt x="334" y="534"/>
                  </a:lnTo>
                  <a:lnTo>
                    <a:pt x="334" y="34"/>
                  </a:lnTo>
                  <a:cubicBezTo>
                    <a:pt x="334" y="34"/>
                    <a:pt x="334" y="1"/>
                    <a:pt x="33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4" name="Google Shape;1734;p114"/>
            <p:cNvSpPr/>
            <p:nvPr/>
          </p:nvSpPr>
          <p:spPr>
            <a:xfrm>
              <a:off x="3865425" y="2244550"/>
              <a:ext cx="23375" cy="43400"/>
            </a:xfrm>
            <a:custGeom>
              <a:rect b="b" l="l" r="r" t="t"/>
              <a:pathLst>
                <a:path extrusionOk="0" h="1736" w="935">
                  <a:moveTo>
                    <a:pt x="593" y="309"/>
                  </a:moveTo>
                  <a:cubicBezTo>
                    <a:pt x="626" y="309"/>
                    <a:pt x="651" y="317"/>
                    <a:pt x="668" y="334"/>
                  </a:cubicBezTo>
                  <a:cubicBezTo>
                    <a:pt x="735" y="401"/>
                    <a:pt x="768" y="501"/>
                    <a:pt x="768" y="601"/>
                  </a:cubicBezTo>
                  <a:lnTo>
                    <a:pt x="201" y="901"/>
                  </a:lnTo>
                  <a:cubicBezTo>
                    <a:pt x="201" y="834"/>
                    <a:pt x="201" y="801"/>
                    <a:pt x="234" y="734"/>
                  </a:cubicBezTo>
                  <a:cubicBezTo>
                    <a:pt x="234" y="668"/>
                    <a:pt x="234" y="601"/>
                    <a:pt x="268" y="568"/>
                  </a:cubicBezTo>
                  <a:cubicBezTo>
                    <a:pt x="301" y="501"/>
                    <a:pt x="334" y="467"/>
                    <a:pt x="368" y="434"/>
                  </a:cubicBezTo>
                  <a:cubicBezTo>
                    <a:pt x="401" y="401"/>
                    <a:pt x="434" y="367"/>
                    <a:pt x="468" y="334"/>
                  </a:cubicBezTo>
                  <a:cubicBezTo>
                    <a:pt x="518" y="317"/>
                    <a:pt x="559" y="309"/>
                    <a:pt x="593" y="309"/>
                  </a:cubicBezTo>
                  <a:close/>
                  <a:moveTo>
                    <a:pt x="668" y="0"/>
                  </a:moveTo>
                  <a:cubicBezTo>
                    <a:pt x="601" y="0"/>
                    <a:pt x="534" y="34"/>
                    <a:pt x="468" y="67"/>
                  </a:cubicBezTo>
                  <a:cubicBezTo>
                    <a:pt x="401" y="101"/>
                    <a:pt x="334" y="167"/>
                    <a:pt x="301" y="234"/>
                  </a:cubicBezTo>
                  <a:cubicBezTo>
                    <a:pt x="234" y="301"/>
                    <a:pt x="201" y="367"/>
                    <a:pt x="168" y="434"/>
                  </a:cubicBezTo>
                  <a:cubicBezTo>
                    <a:pt x="101" y="534"/>
                    <a:pt x="67" y="634"/>
                    <a:pt x="67" y="701"/>
                  </a:cubicBezTo>
                  <a:cubicBezTo>
                    <a:pt x="34" y="801"/>
                    <a:pt x="34" y="901"/>
                    <a:pt x="34" y="1001"/>
                  </a:cubicBezTo>
                  <a:cubicBezTo>
                    <a:pt x="1" y="1101"/>
                    <a:pt x="1" y="1168"/>
                    <a:pt x="34" y="1268"/>
                  </a:cubicBezTo>
                  <a:cubicBezTo>
                    <a:pt x="34" y="1335"/>
                    <a:pt x="34" y="1435"/>
                    <a:pt x="67" y="1502"/>
                  </a:cubicBezTo>
                  <a:cubicBezTo>
                    <a:pt x="67" y="1568"/>
                    <a:pt x="101" y="1635"/>
                    <a:pt x="168" y="1668"/>
                  </a:cubicBezTo>
                  <a:cubicBezTo>
                    <a:pt x="201" y="1702"/>
                    <a:pt x="234" y="1735"/>
                    <a:pt x="301" y="1735"/>
                  </a:cubicBezTo>
                  <a:cubicBezTo>
                    <a:pt x="368" y="1735"/>
                    <a:pt x="434" y="1735"/>
                    <a:pt x="468" y="1702"/>
                  </a:cubicBezTo>
                  <a:cubicBezTo>
                    <a:pt x="534" y="1668"/>
                    <a:pt x="601" y="1602"/>
                    <a:pt x="668" y="1568"/>
                  </a:cubicBezTo>
                  <a:cubicBezTo>
                    <a:pt x="701" y="1502"/>
                    <a:pt x="768" y="1435"/>
                    <a:pt x="801" y="1368"/>
                  </a:cubicBezTo>
                  <a:cubicBezTo>
                    <a:pt x="835" y="1335"/>
                    <a:pt x="835" y="1268"/>
                    <a:pt x="868" y="1201"/>
                  </a:cubicBezTo>
                  <a:cubicBezTo>
                    <a:pt x="901" y="1168"/>
                    <a:pt x="901" y="1135"/>
                    <a:pt x="901" y="1068"/>
                  </a:cubicBezTo>
                  <a:cubicBezTo>
                    <a:pt x="901" y="1068"/>
                    <a:pt x="901" y="1035"/>
                    <a:pt x="901" y="1035"/>
                  </a:cubicBezTo>
                  <a:cubicBezTo>
                    <a:pt x="901" y="1018"/>
                    <a:pt x="893" y="1010"/>
                    <a:pt x="885" y="1010"/>
                  </a:cubicBezTo>
                  <a:cubicBezTo>
                    <a:pt x="876" y="1010"/>
                    <a:pt x="868" y="1018"/>
                    <a:pt x="868" y="1035"/>
                  </a:cubicBezTo>
                  <a:lnTo>
                    <a:pt x="801" y="1068"/>
                  </a:lnTo>
                  <a:cubicBezTo>
                    <a:pt x="801" y="1068"/>
                    <a:pt x="768" y="1068"/>
                    <a:pt x="768" y="1101"/>
                  </a:cubicBezTo>
                  <a:lnTo>
                    <a:pt x="735" y="1135"/>
                  </a:lnTo>
                  <a:cubicBezTo>
                    <a:pt x="701" y="1201"/>
                    <a:pt x="701" y="1235"/>
                    <a:pt x="668" y="1301"/>
                  </a:cubicBezTo>
                  <a:cubicBezTo>
                    <a:pt x="601" y="1335"/>
                    <a:pt x="568" y="1401"/>
                    <a:pt x="501" y="1435"/>
                  </a:cubicBezTo>
                  <a:cubicBezTo>
                    <a:pt x="468" y="1451"/>
                    <a:pt x="426" y="1460"/>
                    <a:pt x="389" y="1460"/>
                  </a:cubicBezTo>
                  <a:cubicBezTo>
                    <a:pt x="351" y="1460"/>
                    <a:pt x="318" y="1451"/>
                    <a:pt x="301" y="1435"/>
                  </a:cubicBezTo>
                  <a:cubicBezTo>
                    <a:pt x="234" y="1368"/>
                    <a:pt x="201" y="1268"/>
                    <a:pt x="201" y="1168"/>
                  </a:cubicBezTo>
                  <a:lnTo>
                    <a:pt x="901" y="768"/>
                  </a:lnTo>
                  <a:cubicBezTo>
                    <a:pt x="901" y="768"/>
                    <a:pt x="935" y="734"/>
                    <a:pt x="935" y="734"/>
                  </a:cubicBezTo>
                  <a:cubicBezTo>
                    <a:pt x="935" y="701"/>
                    <a:pt x="935" y="668"/>
                    <a:pt x="935" y="668"/>
                  </a:cubicBezTo>
                  <a:lnTo>
                    <a:pt x="935" y="568"/>
                  </a:lnTo>
                  <a:cubicBezTo>
                    <a:pt x="935" y="467"/>
                    <a:pt x="935" y="367"/>
                    <a:pt x="901" y="267"/>
                  </a:cubicBezTo>
                  <a:cubicBezTo>
                    <a:pt x="868" y="201"/>
                    <a:pt x="868" y="134"/>
                    <a:pt x="801" y="101"/>
                  </a:cubicBezTo>
                  <a:cubicBezTo>
                    <a:pt x="768" y="34"/>
                    <a:pt x="735" y="0"/>
                    <a:pt x="66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5" name="Google Shape;1735;p114"/>
            <p:cNvSpPr/>
            <p:nvPr/>
          </p:nvSpPr>
          <p:spPr>
            <a:xfrm>
              <a:off x="3892950" y="2210350"/>
              <a:ext cx="23375" cy="62575"/>
            </a:xfrm>
            <a:custGeom>
              <a:rect b="b" l="l" r="r" t="t"/>
              <a:pathLst>
                <a:path extrusionOk="0" h="2503" w="935">
                  <a:moveTo>
                    <a:pt x="588" y="1018"/>
                  </a:moveTo>
                  <a:cubicBezTo>
                    <a:pt x="626" y="1018"/>
                    <a:pt x="668" y="1035"/>
                    <a:pt x="701" y="1068"/>
                  </a:cubicBezTo>
                  <a:cubicBezTo>
                    <a:pt x="768" y="1135"/>
                    <a:pt x="801" y="1235"/>
                    <a:pt x="768" y="1335"/>
                  </a:cubicBezTo>
                  <a:lnTo>
                    <a:pt x="768" y="1469"/>
                  </a:lnTo>
                  <a:lnTo>
                    <a:pt x="768" y="1569"/>
                  </a:lnTo>
                  <a:lnTo>
                    <a:pt x="768" y="1602"/>
                  </a:lnTo>
                  <a:cubicBezTo>
                    <a:pt x="768" y="1702"/>
                    <a:pt x="734" y="1835"/>
                    <a:pt x="701" y="1969"/>
                  </a:cubicBezTo>
                  <a:cubicBezTo>
                    <a:pt x="634" y="2036"/>
                    <a:pt x="568" y="2136"/>
                    <a:pt x="501" y="2202"/>
                  </a:cubicBezTo>
                  <a:cubicBezTo>
                    <a:pt x="451" y="2219"/>
                    <a:pt x="409" y="2227"/>
                    <a:pt x="372" y="2227"/>
                  </a:cubicBezTo>
                  <a:cubicBezTo>
                    <a:pt x="334" y="2227"/>
                    <a:pt x="301" y="2219"/>
                    <a:pt x="267" y="2202"/>
                  </a:cubicBezTo>
                  <a:cubicBezTo>
                    <a:pt x="234" y="2102"/>
                    <a:pt x="201" y="2002"/>
                    <a:pt x="201" y="1902"/>
                  </a:cubicBezTo>
                  <a:lnTo>
                    <a:pt x="201" y="1702"/>
                  </a:lnTo>
                  <a:cubicBezTo>
                    <a:pt x="201" y="1569"/>
                    <a:pt x="234" y="1435"/>
                    <a:pt x="267" y="1302"/>
                  </a:cubicBezTo>
                  <a:cubicBezTo>
                    <a:pt x="334" y="1202"/>
                    <a:pt x="401" y="1102"/>
                    <a:pt x="501" y="1068"/>
                  </a:cubicBezTo>
                  <a:cubicBezTo>
                    <a:pt x="518" y="1035"/>
                    <a:pt x="551" y="1018"/>
                    <a:pt x="588" y="1018"/>
                  </a:cubicBezTo>
                  <a:close/>
                  <a:moveTo>
                    <a:pt x="868" y="1"/>
                  </a:moveTo>
                  <a:lnTo>
                    <a:pt x="801" y="34"/>
                  </a:lnTo>
                  <a:cubicBezTo>
                    <a:pt x="801" y="68"/>
                    <a:pt x="768" y="68"/>
                    <a:pt x="768" y="101"/>
                  </a:cubicBezTo>
                  <a:cubicBezTo>
                    <a:pt x="768" y="101"/>
                    <a:pt x="768" y="134"/>
                    <a:pt x="768" y="168"/>
                  </a:cubicBezTo>
                  <a:lnTo>
                    <a:pt x="768" y="835"/>
                  </a:lnTo>
                  <a:cubicBezTo>
                    <a:pt x="734" y="801"/>
                    <a:pt x="701" y="768"/>
                    <a:pt x="668" y="768"/>
                  </a:cubicBezTo>
                  <a:cubicBezTo>
                    <a:pt x="648" y="758"/>
                    <a:pt x="629" y="754"/>
                    <a:pt x="609" y="754"/>
                  </a:cubicBezTo>
                  <a:cubicBezTo>
                    <a:pt x="562" y="754"/>
                    <a:pt x="515" y="778"/>
                    <a:pt x="468" y="801"/>
                  </a:cubicBezTo>
                  <a:cubicBezTo>
                    <a:pt x="401" y="835"/>
                    <a:pt x="334" y="901"/>
                    <a:pt x="301" y="968"/>
                  </a:cubicBezTo>
                  <a:cubicBezTo>
                    <a:pt x="234" y="1035"/>
                    <a:pt x="201" y="1102"/>
                    <a:pt x="167" y="1168"/>
                  </a:cubicBezTo>
                  <a:cubicBezTo>
                    <a:pt x="101" y="1268"/>
                    <a:pt x="67" y="1368"/>
                    <a:pt x="67" y="1469"/>
                  </a:cubicBezTo>
                  <a:cubicBezTo>
                    <a:pt x="34" y="1569"/>
                    <a:pt x="34" y="1669"/>
                    <a:pt x="1" y="1802"/>
                  </a:cubicBezTo>
                  <a:lnTo>
                    <a:pt x="1" y="1969"/>
                  </a:lnTo>
                  <a:cubicBezTo>
                    <a:pt x="34" y="2069"/>
                    <a:pt x="34" y="2169"/>
                    <a:pt x="67" y="2269"/>
                  </a:cubicBezTo>
                  <a:cubicBezTo>
                    <a:pt x="67" y="2336"/>
                    <a:pt x="101" y="2369"/>
                    <a:pt x="167" y="2436"/>
                  </a:cubicBezTo>
                  <a:cubicBezTo>
                    <a:pt x="201" y="2469"/>
                    <a:pt x="234" y="2503"/>
                    <a:pt x="301" y="2503"/>
                  </a:cubicBezTo>
                  <a:cubicBezTo>
                    <a:pt x="367" y="2503"/>
                    <a:pt x="401" y="2469"/>
                    <a:pt x="468" y="2469"/>
                  </a:cubicBezTo>
                  <a:cubicBezTo>
                    <a:pt x="534" y="2403"/>
                    <a:pt x="601" y="2336"/>
                    <a:pt x="668" y="2269"/>
                  </a:cubicBezTo>
                  <a:cubicBezTo>
                    <a:pt x="701" y="2202"/>
                    <a:pt x="734" y="2136"/>
                    <a:pt x="768" y="2069"/>
                  </a:cubicBezTo>
                  <a:lnTo>
                    <a:pt x="768" y="2169"/>
                  </a:lnTo>
                  <a:cubicBezTo>
                    <a:pt x="768" y="2169"/>
                    <a:pt x="768" y="2202"/>
                    <a:pt x="768" y="2202"/>
                  </a:cubicBezTo>
                  <a:lnTo>
                    <a:pt x="801" y="2202"/>
                  </a:lnTo>
                  <a:lnTo>
                    <a:pt x="868" y="2169"/>
                  </a:lnTo>
                  <a:cubicBezTo>
                    <a:pt x="901" y="2169"/>
                    <a:pt x="901" y="2136"/>
                    <a:pt x="935" y="2136"/>
                  </a:cubicBezTo>
                  <a:cubicBezTo>
                    <a:pt x="935" y="2102"/>
                    <a:pt x="935" y="2069"/>
                    <a:pt x="935" y="2069"/>
                  </a:cubicBezTo>
                  <a:lnTo>
                    <a:pt x="935" y="68"/>
                  </a:lnTo>
                  <a:cubicBezTo>
                    <a:pt x="935" y="34"/>
                    <a:pt x="935" y="1"/>
                    <a:pt x="93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6" name="Google Shape;1736;p114"/>
            <p:cNvSpPr/>
            <p:nvPr/>
          </p:nvSpPr>
          <p:spPr>
            <a:xfrm>
              <a:off x="3934650" y="2205350"/>
              <a:ext cx="20875" cy="44225"/>
            </a:xfrm>
            <a:custGeom>
              <a:rect b="b" l="l" r="r" t="t"/>
              <a:pathLst>
                <a:path extrusionOk="0" h="1769" w="835">
                  <a:moveTo>
                    <a:pt x="601" y="1"/>
                  </a:moveTo>
                  <a:cubicBezTo>
                    <a:pt x="534" y="1"/>
                    <a:pt x="467" y="34"/>
                    <a:pt x="401" y="67"/>
                  </a:cubicBezTo>
                  <a:cubicBezTo>
                    <a:pt x="334" y="101"/>
                    <a:pt x="301" y="134"/>
                    <a:pt x="234" y="201"/>
                  </a:cubicBezTo>
                  <a:cubicBezTo>
                    <a:pt x="201" y="234"/>
                    <a:pt x="167" y="301"/>
                    <a:pt x="134" y="368"/>
                  </a:cubicBezTo>
                  <a:cubicBezTo>
                    <a:pt x="100" y="434"/>
                    <a:pt x="67" y="501"/>
                    <a:pt x="67" y="568"/>
                  </a:cubicBezTo>
                  <a:cubicBezTo>
                    <a:pt x="34" y="601"/>
                    <a:pt x="34" y="668"/>
                    <a:pt x="34" y="735"/>
                  </a:cubicBezTo>
                  <a:cubicBezTo>
                    <a:pt x="34" y="835"/>
                    <a:pt x="34" y="901"/>
                    <a:pt x="100" y="1001"/>
                  </a:cubicBezTo>
                  <a:cubicBezTo>
                    <a:pt x="124" y="1025"/>
                    <a:pt x="164" y="1049"/>
                    <a:pt x="233" y="1049"/>
                  </a:cubicBezTo>
                  <a:cubicBezTo>
                    <a:pt x="262" y="1049"/>
                    <a:pt x="295" y="1045"/>
                    <a:pt x="334" y="1035"/>
                  </a:cubicBezTo>
                  <a:lnTo>
                    <a:pt x="467" y="1001"/>
                  </a:lnTo>
                  <a:lnTo>
                    <a:pt x="567" y="1001"/>
                  </a:lnTo>
                  <a:cubicBezTo>
                    <a:pt x="601" y="1001"/>
                    <a:pt x="634" y="1001"/>
                    <a:pt x="634" y="1035"/>
                  </a:cubicBezTo>
                  <a:cubicBezTo>
                    <a:pt x="668" y="1035"/>
                    <a:pt x="668" y="1068"/>
                    <a:pt x="668" y="1101"/>
                  </a:cubicBezTo>
                  <a:cubicBezTo>
                    <a:pt x="634" y="1135"/>
                    <a:pt x="634" y="1168"/>
                    <a:pt x="601" y="1202"/>
                  </a:cubicBezTo>
                  <a:cubicBezTo>
                    <a:pt x="601" y="1235"/>
                    <a:pt x="567" y="1268"/>
                    <a:pt x="567" y="1302"/>
                  </a:cubicBezTo>
                  <a:cubicBezTo>
                    <a:pt x="534" y="1335"/>
                    <a:pt x="501" y="1368"/>
                    <a:pt x="467" y="1402"/>
                  </a:cubicBezTo>
                  <a:cubicBezTo>
                    <a:pt x="467" y="1402"/>
                    <a:pt x="434" y="1435"/>
                    <a:pt x="401" y="1468"/>
                  </a:cubicBezTo>
                  <a:cubicBezTo>
                    <a:pt x="367" y="1502"/>
                    <a:pt x="301" y="1502"/>
                    <a:pt x="267" y="1502"/>
                  </a:cubicBezTo>
                  <a:cubicBezTo>
                    <a:pt x="201" y="1502"/>
                    <a:pt x="167" y="1468"/>
                    <a:pt x="167" y="1468"/>
                  </a:cubicBezTo>
                  <a:lnTo>
                    <a:pt x="100" y="1468"/>
                  </a:lnTo>
                  <a:lnTo>
                    <a:pt x="34" y="1502"/>
                  </a:lnTo>
                  <a:cubicBezTo>
                    <a:pt x="0" y="1502"/>
                    <a:pt x="0" y="1535"/>
                    <a:pt x="0" y="1535"/>
                  </a:cubicBezTo>
                  <a:cubicBezTo>
                    <a:pt x="0" y="1568"/>
                    <a:pt x="0" y="1568"/>
                    <a:pt x="0" y="1602"/>
                  </a:cubicBezTo>
                  <a:cubicBezTo>
                    <a:pt x="0" y="1635"/>
                    <a:pt x="0" y="1669"/>
                    <a:pt x="34" y="1702"/>
                  </a:cubicBezTo>
                  <a:cubicBezTo>
                    <a:pt x="34" y="1735"/>
                    <a:pt x="67" y="1769"/>
                    <a:pt x="100" y="1769"/>
                  </a:cubicBezTo>
                  <a:lnTo>
                    <a:pt x="234" y="1769"/>
                  </a:lnTo>
                  <a:cubicBezTo>
                    <a:pt x="301" y="1769"/>
                    <a:pt x="367" y="1735"/>
                    <a:pt x="401" y="1702"/>
                  </a:cubicBezTo>
                  <a:cubicBezTo>
                    <a:pt x="467" y="1669"/>
                    <a:pt x="534" y="1635"/>
                    <a:pt x="567" y="1568"/>
                  </a:cubicBezTo>
                  <a:cubicBezTo>
                    <a:pt x="668" y="1468"/>
                    <a:pt x="734" y="1335"/>
                    <a:pt x="801" y="1202"/>
                  </a:cubicBezTo>
                  <a:cubicBezTo>
                    <a:pt x="801" y="1135"/>
                    <a:pt x="834" y="1068"/>
                    <a:pt x="834" y="1001"/>
                  </a:cubicBezTo>
                  <a:cubicBezTo>
                    <a:pt x="834" y="968"/>
                    <a:pt x="834" y="901"/>
                    <a:pt x="834" y="868"/>
                  </a:cubicBezTo>
                  <a:cubicBezTo>
                    <a:pt x="801" y="801"/>
                    <a:pt x="801" y="768"/>
                    <a:pt x="768" y="768"/>
                  </a:cubicBezTo>
                  <a:cubicBezTo>
                    <a:pt x="734" y="735"/>
                    <a:pt x="701" y="701"/>
                    <a:pt x="668" y="701"/>
                  </a:cubicBezTo>
                  <a:lnTo>
                    <a:pt x="534" y="701"/>
                  </a:lnTo>
                  <a:lnTo>
                    <a:pt x="367" y="735"/>
                  </a:lnTo>
                  <a:lnTo>
                    <a:pt x="267" y="735"/>
                  </a:lnTo>
                  <a:cubicBezTo>
                    <a:pt x="267" y="735"/>
                    <a:pt x="234" y="735"/>
                    <a:pt x="234" y="701"/>
                  </a:cubicBezTo>
                  <a:cubicBezTo>
                    <a:pt x="234" y="701"/>
                    <a:pt x="234" y="668"/>
                    <a:pt x="234" y="634"/>
                  </a:cubicBezTo>
                  <a:cubicBezTo>
                    <a:pt x="234" y="568"/>
                    <a:pt x="234" y="501"/>
                    <a:pt x="301" y="468"/>
                  </a:cubicBezTo>
                  <a:cubicBezTo>
                    <a:pt x="334" y="401"/>
                    <a:pt x="367" y="334"/>
                    <a:pt x="434" y="334"/>
                  </a:cubicBezTo>
                  <a:cubicBezTo>
                    <a:pt x="467" y="301"/>
                    <a:pt x="534" y="268"/>
                    <a:pt x="567" y="268"/>
                  </a:cubicBezTo>
                  <a:cubicBezTo>
                    <a:pt x="601" y="268"/>
                    <a:pt x="634" y="301"/>
                    <a:pt x="634" y="301"/>
                  </a:cubicBezTo>
                  <a:lnTo>
                    <a:pt x="701" y="301"/>
                  </a:lnTo>
                  <a:lnTo>
                    <a:pt x="768" y="268"/>
                  </a:lnTo>
                  <a:cubicBezTo>
                    <a:pt x="801" y="268"/>
                    <a:pt x="801" y="234"/>
                    <a:pt x="801" y="234"/>
                  </a:cubicBezTo>
                  <a:cubicBezTo>
                    <a:pt x="801" y="201"/>
                    <a:pt x="801" y="201"/>
                    <a:pt x="801" y="167"/>
                  </a:cubicBezTo>
                  <a:cubicBezTo>
                    <a:pt x="801" y="134"/>
                    <a:pt x="801" y="101"/>
                    <a:pt x="768" y="67"/>
                  </a:cubicBezTo>
                  <a:cubicBezTo>
                    <a:pt x="768" y="34"/>
                    <a:pt x="734" y="1"/>
                    <a:pt x="7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7" name="Google Shape;1737;p114"/>
            <p:cNvSpPr/>
            <p:nvPr/>
          </p:nvSpPr>
          <p:spPr>
            <a:xfrm>
              <a:off x="3961325" y="2182000"/>
              <a:ext cx="5025" cy="55700"/>
            </a:xfrm>
            <a:custGeom>
              <a:rect b="b" l="l" r="r" t="t"/>
              <a:pathLst>
                <a:path extrusionOk="0" h="2228" w="201">
                  <a:moveTo>
                    <a:pt x="168" y="1"/>
                  </a:moveTo>
                  <a:lnTo>
                    <a:pt x="68" y="67"/>
                  </a:lnTo>
                  <a:cubicBezTo>
                    <a:pt x="34" y="67"/>
                    <a:pt x="34" y="101"/>
                    <a:pt x="34" y="101"/>
                  </a:cubicBezTo>
                  <a:cubicBezTo>
                    <a:pt x="1" y="134"/>
                    <a:pt x="1" y="167"/>
                    <a:pt x="34" y="167"/>
                  </a:cubicBezTo>
                  <a:lnTo>
                    <a:pt x="34" y="334"/>
                  </a:lnTo>
                  <a:cubicBezTo>
                    <a:pt x="34" y="368"/>
                    <a:pt x="1" y="401"/>
                    <a:pt x="34" y="401"/>
                  </a:cubicBezTo>
                  <a:lnTo>
                    <a:pt x="68" y="401"/>
                  </a:lnTo>
                  <a:lnTo>
                    <a:pt x="168" y="334"/>
                  </a:lnTo>
                  <a:cubicBezTo>
                    <a:pt x="201" y="301"/>
                    <a:pt x="201" y="301"/>
                    <a:pt x="201" y="301"/>
                  </a:cubicBezTo>
                  <a:cubicBezTo>
                    <a:pt x="201" y="268"/>
                    <a:pt x="201" y="234"/>
                    <a:pt x="201" y="234"/>
                  </a:cubicBezTo>
                  <a:lnTo>
                    <a:pt x="201" y="34"/>
                  </a:lnTo>
                  <a:cubicBezTo>
                    <a:pt x="201" y="34"/>
                    <a:pt x="201" y="1"/>
                    <a:pt x="201" y="1"/>
                  </a:cubicBezTo>
                  <a:close/>
                  <a:moveTo>
                    <a:pt x="134" y="601"/>
                  </a:moveTo>
                  <a:lnTo>
                    <a:pt x="68" y="634"/>
                  </a:lnTo>
                  <a:cubicBezTo>
                    <a:pt x="68" y="634"/>
                    <a:pt x="68" y="668"/>
                    <a:pt x="68" y="668"/>
                  </a:cubicBezTo>
                  <a:cubicBezTo>
                    <a:pt x="68" y="701"/>
                    <a:pt x="68" y="735"/>
                    <a:pt x="68" y="735"/>
                  </a:cubicBezTo>
                  <a:lnTo>
                    <a:pt x="68" y="2169"/>
                  </a:lnTo>
                  <a:cubicBezTo>
                    <a:pt x="68" y="2169"/>
                    <a:pt x="68" y="2202"/>
                    <a:pt x="68" y="2202"/>
                  </a:cubicBezTo>
                  <a:cubicBezTo>
                    <a:pt x="68" y="2219"/>
                    <a:pt x="76" y="2227"/>
                    <a:pt x="84" y="2227"/>
                  </a:cubicBezTo>
                  <a:cubicBezTo>
                    <a:pt x="93" y="2227"/>
                    <a:pt x="101" y="2219"/>
                    <a:pt x="101" y="2202"/>
                  </a:cubicBezTo>
                  <a:lnTo>
                    <a:pt x="168" y="2169"/>
                  </a:lnTo>
                  <a:cubicBezTo>
                    <a:pt x="201" y="2169"/>
                    <a:pt x="201" y="2136"/>
                    <a:pt x="201" y="2136"/>
                  </a:cubicBezTo>
                  <a:cubicBezTo>
                    <a:pt x="201" y="2102"/>
                    <a:pt x="201" y="2069"/>
                    <a:pt x="201" y="2069"/>
                  </a:cubicBezTo>
                  <a:lnTo>
                    <a:pt x="168" y="634"/>
                  </a:lnTo>
                  <a:cubicBezTo>
                    <a:pt x="201" y="634"/>
                    <a:pt x="201" y="601"/>
                    <a:pt x="168" y="60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8" name="Google Shape;1738;p114"/>
            <p:cNvSpPr/>
            <p:nvPr/>
          </p:nvSpPr>
          <p:spPr>
            <a:xfrm>
              <a:off x="3970500" y="2173675"/>
              <a:ext cx="17550" cy="52475"/>
            </a:xfrm>
            <a:custGeom>
              <a:rect b="b" l="l" r="r" t="t"/>
              <a:pathLst>
                <a:path extrusionOk="0" h="2099" w="702">
                  <a:moveTo>
                    <a:pt x="301" y="0"/>
                  </a:moveTo>
                  <a:lnTo>
                    <a:pt x="234" y="33"/>
                  </a:lnTo>
                  <a:cubicBezTo>
                    <a:pt x="234" y="33"/>
                    <a:pt x="201" y="67"/>
                    <a:pt x="201" y="67"/>
                  </a:cubicBezTo>
                  <a:cubicBezTo>
                    <a:pt x="201" y="100"/>
                    <a:pt x="201" y="134"/>
                    <a:pt x="201" y="134"/>
                  </a:cubicBezTo>
                  <a:lnTo>
                    <a:pt x="201" y="634"/>
                  </a:lnTo>
                  <a:lnTo>
                    <a:pt x="67" y="734"/>
                  </a:lnTo>
                  <a:cubicBezTo>
                    <a:pt x="34" y="734"/>
                    <a:pt x="34" y="767"/>
                    <a:pt x="1" y="767"/>
                  </a:cubicBezTo>
                  <a:cubicBezTo>
                    <a:pt x="1" y="801"/>
                    <a:pt x="1" y="834"/>
                    <a:pt x="1" y="834"/>
                  </a:cubicBezTo>
                  <a:lnTo>
                    <a:pt x="1" y="934"/>
                  </a:lnTo>
                  <a:cubicBezTo>
                    <a:pt x="1" y="967"/>
                    <a:pt x="1" y="967"/>
                    <a:pt x="1" y="1001"/>
                  </a:cubicBezTo>
                  <a:lnTo>
                    <a:pt x="67" y="1001"/>
                  </a:lnTo>
                  <a:lnTo>
                    <a:pt x="201" y="901"/>
                  </a:lnTo>
                  <a:lnTo>
                    <a:pt x="201" y="1701"/>
                  </a:lnTo>
                  <a:cubicBezTo>
                    <a:pt x="201" y="1835"/>
                    <a:pt x="201" y="1935"/>
                    <a:pt x="268" y="2035"/>
                  </a:cubicBezTo>
                  <a:cubicBezTo>
                    <a:pt x="298" y="2080"/>
                    <a:pt x="328" y="2098"/>
                    <a:pt x="364" y="2098"/>
                  </a:cubicBezTo>
                  <a:cubicBezTo>
                    <a:pt x="408" y="2098"/>
                    <a:pt x="461" y="2071"/>
                    <a:pt x="534" y="2035"/>
                  </a:cubicBezTo>
                  <a:lnTo>
                    <a:pt x="635" y="1968"/>
                  </a:lnTo>
                  <a:cubicBezTo>
                    <a:pt x="668" y="1968"/>
                    <a:pt x="668" y="1968"/>
                    <a:pt x="701" y="1935"/>
                  </a:cubicBezTo>
                  <a:cubicBezTo>
                    <a:pt x="701" y="1901"/>
                    <a:pt x="701" y="1901"/>
                    <a:pt x="701" y="1868"/>
                  </a:cubicBezTo>
                  <a:lnTo>
                    <a:pt x="701" y="1768"/>
                  </a:lnTo>
                  <a:cubicBezTo>
                    <a:pt x="701" y="1735"/>
                    <a:pt x="701" y="1735"/>
                    <a:pt x="701" y="1735"/>
                  </a:cubicBezTo>
                  <a:lnTo>
                    <a:pt x="635" y="1735"/>
                  </a:lnTo>
                  <a:lnTo>
                    <a:pt x="534" y="1768"/>
                  </a:lnTo>
                  <a:cubicBezTo>
                    <a:pt x="534" y="1801"/>
                    <a:pt x="501" y="1801"/>
                    <a:pt x="468" y="1801"/>
                  </a:cubicBezTo>
                  <a:cubicBezTo>
                    <a:pt x="434" y="1801"/>
                    <a:pt x="434" y="1801"/>
                    <a:pt x="401" y="1768"/>
                  </a:cubicBezTo>
                  <a:cubicBezTo>
                    <a:pt x="401" y="1768"/>
                    <a:pt x="401" y="1735"/>
                    <a:pt x="401" y="1701"/>
                  </a:cubicBezTo>
                  <a:cubicBezTo>
                    <a:pt x="401" y="1668"/>
                    <a:pt x="401" y="1635"/>
                    <a:pt x="401" y="1601"/>
                  </a:cubicBezTo>
                  <a:lnTo>
                    <a:pt x="334" y="801"/>
                  </a:lnTo>
                  <a:lnTo>
                    <a:pt x="601" y="667"/>
                  </a:lnTo>
                  <a:cubicBezTo>
                    <a:pt x="635" y="667"/>
                    <a:pt x="635" y="634"/>
                    <a:pt x="635" y="634"/>
                  </a:cubicBezTo>
                  <a:cubicBezTo>
                    <a:pt x="635" y="601"/>
                    <a:pt x="635" y="567"/>
                    <a:pt x="635" y="567"/>
                  </a:cubicBezTo>
                  <a:lnTo>
                    <a:pt x="635" y="467"/>
                  </a:lnTo>
                  <a:cubicBezTo>
                    <a:pt x="635" y="434"/>
                    <a:pt x="635" y="434"/>
                    <a:pt x="635" y="400"/>
                  </a:cubicBezTo>
                  <a:lnTo>
                    <a:pt x="601" y="400"/>
                  </a:lnTo>
                  <a:lnTo>
                    <a:pt x="334" y="567"/>
                  </a:lnTo>
                  <a:lnTo>
                    <a:pt x="334" y="33"/>
                  </a:lnTo>
                  <a:cubicBezTo>
                    <a:pt x="368" y="33"/>
                    <a:pt x="368" y="0"/>
                    <a:pt x="3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9" name="Google Shape;1739;p114"/>
            <p:cNvSpPr/>
            <p:nvPr/>
          </p:nvSpPr>
          <p:spPr>
            <a:xfrm>
              <a:off x="3992200" y="2172000"/>
              <a:ext cx="22525" cy="43375"/>
            </a:xfrm>
            <a:custGeom>
              <a:rect b="b" l="l" r="r" t="t"/>
              <a:pathLst>
                <a:path extrusionOk="0" h="1735" w="901">
                  <a:moveTo>
                    <a:pt x="567" y="276"/>
                  </a:moveTo>
                  <a:cubicBezTo>
                    <a:pt x="600" y="276"/>
                    <a:pt x="634" y="284"/>
                    <a:pt x="667" y="301"/>
                  </a:cubicBezTo>
                  <a:cubicBezTo>
                    <a:pt x="701" y="401"/>
                    <a:pt x="734" y="467"/>
                    <a:pt x="734" y="567"/>
                  </a:cubicBezTo>
                  <a:lnTo>
                    <a:pt x="200" y="881"/>
                  </a:lnTo>
                  <a:cubicBezTo>
                    <a:pt x="200" y="821"/>
                    <a:pt x="200" y="761"/>
                    <a:pt x="200" y="701"/>
                  </a:cubicBezTo>
                  <a:cubicBezTo>
                    <a:pt x="200" y="634"/>
                    <a:pt x="234" y="601"/>
                    <a:pt x="267" y="534"/>
                  </a:cubicBezTo>
                  <a:cubicBezTo>
                    <a:pt x="267" y="501"/>
                    <a:pt x="300" y="434"/>
                    <a:pt x="334" y="401"/>
                  </a:cubicBezTo>
                  <a:cubicBezTo>
                    <a:pt x="367" y="367"/>
                    <a:pt x="400" y="334"/>
                    <a:pt x="467" y="301"/>
                  </a:cubicBezTo>
                  <a:cubicBezTo>
                    <a:pt x="500" y="284"/>
                    <a:pt x="534" y="276"/>
                    <a:pt x="567" y="276"/>
                  </a:cubicBezTo>
                  <a:close/>
                  <a:moveTo>
                    <a:pt x="634" y="0"/>
                  </a:moveTo>
                  <a:cubicBezTo>
                    <a:pt x="567" y="0"/>
                    <a:pt x="500" y="0"/>
                    <a:pt x="467" y="67"/>
                  </a:cubicBezTo>
                  <a:cubicBezTo>
                    <a:pt x="367" y="100"/>
                    <a:pt x="334" y="134"/>
                    <a:pt x="267" y="201"/>
                  </a:cubicBezTo>
                  <a:cubicBezTo>
                    <a:pt x="200" y="267"/>
                    <a:pt x="167" y="334"/>
                    <a:pt x="133" y="434"/>
                  </a:cubicBezTo>
                  <a:cubicBezTo>
                    <a:pt x="100" y="501"/>
                    <a:pt x="67" y="601"/>
                    <a:pt x="33" y="701"/>
                  </a:cubicBezTo>
                  <a:cubicBezTo>
                    <a:pt x="0" y="801"/>
                    <a:pt x="0" y="901"/>
                    <a:pt x="0" y="1001"/>
                  </a:cubicBezTo>
                  <a:cubicBezTo>
                    <a:pt x="0" y="1101"/>
                    <a:pt x="0" y="1168"/>
                    <a:pt x="0" y="1268"/>
                  </a:cubicBezTo>
                  <a:cubicBezTo>
                    <a:pt x="0" y="1335"/>
                    <a:pt x="33" y="1435"/>
                    <a:pt x="33" y="1501"/>
                  </a:cubicBezTo>
                  <a:cubicBezTo>
                    <a:pt x="67" y="1568"/>
                    <a:pt x="100" y="1635"/>
                    <a:pt x="133" y="1668"/>
                  </a:cubicBezTo>
                  <a:cubicBezTo>
                    <a:pt x="167" y="1702"/>
                    <a:pt x="234" y="1735"/>
                    <a:pt x="267" y="1735"/>
                  </a:cubicBezTo>
                  <a:cubicBezTo>
                    <a:pt x="334" y="1735"/>
                    <a:pt x="400" y="1735"/>
                    <a:pt x="467" y="1668"/>
                  </a:cubicBezTo>
                  <a:cubicBezTo>
                    <a:pt x="534" y="1635"/>
                    <a:pt x="600" y="1602"/>
                    <a:pt x="634" y="1535"/>
                  </a:cubicBezTo>
                  <a:cubicBezTo>
                    <a:pt x="701" y="1501"/>
                    <a:pt x="734" y="1435"/>
                    <a:pt x="767" y="1368"/>
                  </a:cubicBezTo>
                  <a:cubicBezTo>
                    <a:pt x="801" y="1335"/>
                    <a:pt x="834" y="1268"/>
                    <a:pt x="867" y="1201"/>
                  </a:cubicBezTo>
                  <a:cubicBezTo>
                    <a:pt x="867" y="1168"/>
                    <a:pt x="867" y="1101"/>
                    <a:pt x="901" y="1068"/>
                  </a:cubicBezTo>
                  <a:lnTo>
                    <a:pt x="901" y="1001"/>
                  </a:lnTo>
                  <a:lnTo>
                    <a:pt x="834" y="1001"/>
                  </a:lnTo>
                  <a:lnTo>
                    <a:pt x="801" y="1034"/>
                  </a:lnTo>
                  <a:cubicBezTo>
                    <a:pt x="767" y="1068"/>
                    <a:pt x="767" y="1068"/>
                    <a:pt x="734" y="1068"/>
                  </a:cubicBezTo>
                  <a:cubicBezTo>
                    <a:pt x="734" y="1101"/>
                    <a:pt x="734" y="1101"/>
                    <a:pt x="734" y="1135"/>
                  </a:cubicBezTo>
                  <a:cubicBezTo>
                    <a:pt x="701" y="1168"/>
                    <a:pt x="667" y="1235"/>
                    <a:pt x="634" y="1268"/>
                  </a:cubicBezTo>
                  <a:cubicBezTo>
                    <a:pt x="600" y="1335"/>
                    <a:pt x="534" y="1401"/>
                    <a:pt x="467" y="1435"/>
                  </a:cubicBezTo>
                  <a:cubicBezTo>
                    <a:pt x="434" y="1451"/>
                    <a:pt x="400" y="1460"/>
                    <a:pt x="367" y="1460"/>
                  </a:cubicBezTo>
                  <a:cubicBezTo>
                    <a:pt x="334" y="1460"/>
                    <a:pt x="300" y="1451"/>
                    <a:pt x="267" y="1435"/>
                  </a:cubicBezTo>
                  <a:cubicBezTo>
                    <a:pt x="200" y="1335"/>
                    <a:pt x="167" y="1235"/>
                    <a:pt x="200" y="1135"/>
                  </a:cubicBezTo>
                  <a:lnTo>
                    <a:pt x="867" y="768"/>
                  </a:lnTo>
                  <a:cubicBezTo>
                    <a:pt x="901" y="734"/>
                    <a:pt x="901" y="734"/>
                    <a:pt x="901" y="701"/>
                  </a:cubicBezTo>
                  <a:cubicBezTo>
                    <a:pt x="901" y="701"/>
                    <a:pt x="901" y="668"/>
                    <a:pt x="901" y="634"/>
                  </a:cubicBezTo>
                  <a:lnTo>
                    <a:pt x="901" y="567"/>
                  </a:lnTo>
                  <a:cubicBezTo>
                    <a:pt x="901" y="467"/>
                    <a:pt x="901" y="367"/>
                    <a:pt x="867" y="267"/>
                  </a:cubicBezTo>
                  <a:cubicBezTo>
                    <a:pt x="867" y="201"/>
                    <a:pt x="834" y="134"/>
                    <a:pt x="801" y="67"/>
                  </a:cubicBezTo>
                  <a:cubicBezTo>
                    <a:pt x="767" y="34"/>
                    <a:pt x="701" y="0"/>
                    <a:pt x="6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0" name="Google Shape;1740;p114"/>
            <p:cNvSpPr/>
            <p:nvPr/>
          </p:nvSpPr>
          <p:spPr>
            <a:xfrm>
              <a:off x="4023050" y="2145725"/>
              <a:ext cx="35050" cy="56325"/>
            </a:xfrm>
            <a:custGeom>
              <a:rect b="b" l="l" r="r" t="t"/>
              <a:pathLst>
                <a:path extrusionOk="0" h="2253" w="1402">
                  <a:moveTo>
                    <a:pt x="1176" y="1"/>
                  </a:moveTo>
                  <a:cubicBezTo>
                    <a:pt x="1126" y="1"/>
                    <a:pt x="1068" y="17"/>
                    <a:pt x="1001" y="51"/>
                  </a:cubicBezTo>
                  <a:cubicBezTo>
                    <a:pt x="968" y="84"/>
                    <a:pt x="934" y="117"/>
                    <a:pt x="901" y="151"/>
                  </a:cubicBezTo>
                  <a:cubicBezTo>
                    <a:pt x="868" y="184"/>
                    <a:pt x="834" y="217"/>
                    <a:pt x="801" y="251"/>
                  </a:cubicBezTo>
                  <a:cubicBezTo>
                    <a:pt x="801" y="284"/>
                    <a:pt x="767" y="351"/>
                    <a:pt x="734" y="384"/>
                  </a:cubicBezTo>
                  <a:cubicBezTo>
                    <a:pt x="734" y="418"/>
                    <a:pt x="701" y="484"/>
                    <a:pt x="701" y="518"/>
                  </a:cubicBezTo>
                  <a:cubicBezTo>
                    <a:pt x="667" y="451"/>
                    <a:pt x="634" y="418"/>
                    <a:pt x="567" y="384"/>
                  </a:cubicBezTo>
                  <a:cubicBezTo>
                    <a:pt x="501" y="384"/>
                    <a:pt x="434" y="384"/>
                    <a:pt x="367" y="451"/>
                  </a:cubicBezTo>
                  <a:cubicBezTo>
                    <a:pt x="334" y="451"/>
                    <a:pt x="300" y="484"/>
                    <a:pt x="267" y="518"/>
                  </a:cubicBezTo>
                  <a:lnTo>
                    <a:pt x="200" y="618"/>
                  </a:lnTo>
                  <a:cubicBezTo>
                    <a:pt x="178" y="640"/>
                    <a:pt x="156" y="662"/>
                    <a:pt x="144" y="684"/>
                  </a:cubicBezTo>
                  <a:lnTo>
                    <a:pt x="134" y="684"/>
                  </a:lnTo>
                  <a:lnTo>
                    <a:pt x="67" y="718"/>
                  </a:lnTo>
                  <a:cubicBezTo>
                    <a:pt x="34" y="718"/>
                    <a:pt x="34" y="751"/>
                    <a:pt x="34" y="785"/>
                  </a:cubicBezTo>
                  <a:cubicBezTo>
                    <a:pt x="0" y="785"/>
                    <a:pt x="0" y="818"/>
                    <a:pt x="34" y="851"/>
                  </a:cubicBezTo>
                  <a:lnTo>
                    <a:pt x="34" y="2186"/>
                  </a:lnTo>
                  <a:cubicBezTo>
                    <a:pt x="0" y="2219"/>
                    <a:pt x="0" y="2219"/>
                    <a:pt x="34" y="2252"/>
                  </a:cubicBezTo>
                  <a:lnTo>
                    <a:pt x="67" y="2252"/>
                  </a:lnTo>
                  <a:lnTo>
                    <a:pt x="134" y="2219"/>
                  </a:lnTo>
                  <a:cubicBezTo>
                    <a:pt x="134" y="2186"/>
                    <a:pt x="167" y="2186"/>
                    <a:pt x="167" y="2152"/>
                  </a:cubicBezTo>
                  <a:cubicBezTo>
                    <a:pt x="167" y="2119"/>
                    <a:pt x="167" y="2119"/>
                    <a:pt x="167" y="2085"/>
                  </a:cubicBezTo>
                  <a:lnTo>
                    <a:pt x="167" y="1252"/>
                  </a:lnTo>
                  <a:cubicBezTo>
                    <a:pt x="167" y="1118"/>
                    <a:pt x="200" y="1018"/>
                    <a:pt x="234" y="885"/>
                  </a:cubicBezTo>
                  <a:cubicBezTo>
                    <a:pt x="267" y="818"/>
                    <a:pt x="334" y="718"/>
                    <a:pt x="401" y="684"/>
                  </a:cubicBezTo>
                  <a:cubicBezTo>
                    <a:pt x="434" y="651"/>
                    <a:pt x="467" y="634"/>
                    <a:pt x="496" y="634"/>
                  </a:cubicBezTo>
                  <a:cubicBezTo>
                    <a:pt x="526" y="634"/>
                    <a:pt x="551" y="651"/>
                    <a:pt x="567" y="684"/>
                  </a:cubicBezTo>
                  <a:cubicBezTo>
                    <a:pt x="634" y="785"/>
                    <a:pt x="634" y="885"/>
                    <a:pt x="634" y="985"/>
                  </a:cubicBezTo>
                  <a:lnTo>
                    <a:pt x="634" y="1819"/>
                  </a:lnTo>
                  <a:cubicBezTo>
                    <a:pt x="634" y="1852"/>
                    <a:pt x="634" y="1852"/>
                    <a:pt x="634" y="1885"/>
                  </a:cubicBezTo>
                  <a:lnTo>
                    <a:pt x="667" y="1885"/>
                  </a:lnTo>
                  <a:lnTo>
                    <a:pt x="734" y="1819"/>
                  </a:lnTo>
                  <a:cubicBezTo>
                    <a:pt x="767" y="1819"/>
                    <a:pt x="767" y="1819"/>
                    <a:pt x="801" y="1785"/>
                  </a:cubicBezTo>
                  <a:cubicBezTo>
                    <a:pt x="801" y="1752"/>
                    <a:pt x="801" y="1752"/>
                    <a:pt x="801" y="1719"/>
                  </a:cubicBezTo>
                  <a:lnTo>
                    <a:pt x="801" y="885"/>
                  </a:lnTo>
                  <a:cubicBezTo>
                    <a:pt x="767" y="751"/>
                    <a:pt x="801" y="651"/>
                    <a:pt x="834" y="518"/>
                  </a:cubicBezTo>
                  <a:cubicBezTo>
                    <a:pt x="868" y="418"/>
                    <a:pt x="934" y="351"/>
                    <a:pt x="1034" y="318"/>
                  </a:cubicBezTo>
                  <a:cubicBezTo>
                    <a:pt x="1068" y="284"/>
                    <a:pt x="1101" y="267"/>
                    <a:pt x="1130" y="267"/>
                  </a:cubicBezTo>
                  <a:cubicBezTo>
                    <a:pt x="1159" y="267"/>
                    <a:pt x="1184" y="284"/>
                    <a:pt x="1201" y="318"/>
                  </a:cubicBezTo>
                  <a:cubicBezTo>
                    <a:pt x="1234" y="418"/>
                    <a:pt x="1268" y="518"/>
                    <a:pt x="1268" y="618"/>
                  </a:cubicBezTo>
                  <a:lnTo>
                    <a:pt x="1268" y="1452"/>
                  </a:lnTo>
                  <a:cubicBezTo>
                    <a:pt x="1234" y="1485"/>
                    <a:pt x="1234" y="1485"/>
                    <a:pt x="1268" y="1518"/>
                  </a:cubicBezTo>
                  <a:lnTo>
                    <a:pt x="1301" y="1518"/>
                  </a:lnTo>
                  <a:lnTo>
                    <a:pt x="1368" y="1452"/>
                  </a:lnTo>
                  <a:cubicBezTo>
                    <a:pt x="1368" y="1452"/>
                    <a:pt x="1401" y="1452"/>
                    <a:pt x="1401" y="1418"/>
                  </a:cubicBezTo>
                  <a:cubicBezTo>
                    <a:pt x="1401" y="1385"/>
                    <a:pt x="1401" y="1385"/>
                    <a:pt x="1401" y="1352"/>
                  </a:cubicBezTo>
                  <a:lnTo>
                    <a:pt x="1401" y="518"/>
                  </a:lnTo>
                  <a:cubicBezTo>
                    <a:pt x="1401" y="351"/>
                    <a:pt x="1368" y="217"/>
                    <a:pt x="1301" y="51"/>
                  </a:cubicBezTo>
                  <a:cubicBezTo>
                    <a:pt x="1268" y="17"/>
                    <a:pt x="1226" y="1"/>
                    <a:pt x="117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1" name="Google Shape;1741;p114"/>
            <p:cNvSpPr/>
            <p:nvPr/>
          </p:nvSpPr>
          <p:spPr>
            <a:xfrm>
              <a:off x="4063075" y="2130800"/>
              <a:ext cx="22550" cy="45400"/>
            </a:xfrm>
            <a:custGeom>
              <a:rect b="b" l="l" r="r" t="t"/>
              <a:pathLst>
                <a:path extrusionOk="0" h="1816" w="902">
                  <a:moveTo>
                    <a:pt x="701" y="781"/>
                  </a:moveTo>
                  <a:lnTo>
                    <a:pt x="701" y="848"/>
                  </a:lnTo>
                  <a:cubicBezTo>
                    <a:pt x="701" y="915"/>
                    <a:pt x="701" y="981"/>
                    <a:pt x="668" y="1048"/>
                  </a:cubicBezTo>
                  <a:cubicBezTo>
                    <a:pt x="668" y="1115"/>
                    <a:pt x="634" y="1181"/>
                    <a:pt x="601" y="1248"/>
                  </a:cubicBezTo>
                  <a:cubicBezTo>
                    <a:pt x="567" y="1281"/>
                    <a:pt x="534" y="1348"/>
                    <a:pt x="501" y="1382"/>
                  </a:cubicBezTo>
                  <a:cubicBezTo>
                    <a:pt x="467" y="1415"/>
                    <a:pt x="434" y="1482"/>
                    <a:pt x="367" y="1515"/>
                  </a:cubicBezTo>
                  <a:lnTo>
                    <a:pt x="234" y="1515"/>
                  </a:lnTo>
                  <a:cubicBezTo>
                    <a:pt x="201" y="1482"/>
                    <a:pt x="201" y="1482"/>
                    <a:pt x="201" y="1448"/>
                  </a:cubicBezTo>
                  <a:cubicBezTo>
                    <a:pt x="201" y="1448"/>
                    <a:pt x="201" y="1415"/>
                    <a:pt x="201" y="1415"/>
                  </a:cubicBezTo>
                  <a:cubicBezTo>
                    <a:pt x="201" y="1315"/>
                    <a:pt x="201" y="1248"/>
                    <a:pt x="267" y="1181"/>
                  </a:cubicBezTo>
                  <a:cubicBezTo>
                    <a:pt x="301" y="1115"/>
                    <a:pt x="367" y="1048"/>
                    <a:pt x="467" y="981"/>
                  </a:cubicBezTo>
                  <a:lnTo>
                    <a:pt x="701" y="781"/>
                  </a:lnTo>
                  <a:close/>
                  <a:moveTo>
                    <a:pt x="685" y="0"/>
                  </a:moveTo>
                  <a:cubicBezTo>
                    <a:pt x="670" y="0"/>
                    <a:pt x="654" y="4"/>
                    <a:pt x="634" y="14"/>
                  </a:cubicBezTo>
                  <a:cubicBezTo>
                    <a:pt x="601" y="14"/>
                    <a:pt x="534" y="14"/>
                    <a:pt x="467" y="47"/>
                  </a:cubicBezTo>
                  <a:cubicBezTo>
                    <a:pt x="434" y="81"/>
                    <a:pt x="367" y="114"/>
                    <a:pt x="334" y="181"/>
                  </a:cubicBezTo>
                  <a:cubicBezTo>
                    <a:pt x="301" y="214"/>
                    <a:pt x="234" y="281"/>
                    <a:pt x="201" y="347"/>
                  </a:cubicBezTo>
                  <a:cubicBezTo>
                    <a:pt x="167" y="381"/>
                    <a:pt x="134" y="448"/>
                    <a:pt x="134" y="514"/>
                  </a:cubicBezTo>
                  <a:cubicBezTo>
                    <a:pt x="100" y="548"/>
                    <a:pt x="100" y="614"/>
                    <a:pt x="100" y="681"/>
                  </a:cubicBezTo>
                  <a:cubicBezTo>
                    <a:pt x="100" y="681"/>
                    <a:pt x="100" y="714"/>
                    <a:pt x="100" y="714"/>
                  </a:cubicBezTo>
                  <a:lnTo>
                    <a:pt x="134" y="714"/>
                  </a:lnTo>
                  <a:lnTo>
                    <a:pt x="201" y="681"/>
                  </a:lnTo>
                  <a:cubicBezTo>
                    <a:pt x="201" y="681"/>
                    <a:pt x="201" y="681"/>
                    <a:pt x="234" y="648"/>
                  </a:cubicBezTo>
                  <a:cubicBezTo>
                    <a:pt x="234" y="648"/>
                    <a:pt x="234" y="614"/>
                    <a:pt x="267" y="614"/>
                  </a:cubicBezTo>
                  <a:cubicBezTo>
                    <a:pt x="267" y="548"/>
                    <a:pt x="301" y="514"/>
                    <a:pt x="334" y="448"/>
                  </a:cubicBezTo>
                  <a:cubicBezTo>
                    <a:pt x="367" y="381"/>
                    <a:pt x="401" y="347"/>
                    <a:pt x="467" y="314"/>
                  </a:cubicBezTo>
                  <a:cubicBezTo>
                    <a:pt x="484" y="297"/>
                    <a:pt x="509" y="289"/>
                    <a:pt x="538" y="289"/>
                  </a:cubicBezTo>
                  <a:cubicBezTo>
                    <a:pt x="567" y="289"/>
                    <a:pt x="601" y="297"/>
                    <a:pt x="634" y="314"/>
                  </a:cubicBezTo>
                  <a:cubicBezTo>
                    <a:pt x="668" y="314"/>
                    <a:pt x="701" y="381"/>
                    <a:pt x="701" y="481"/>
                  </a:cubicBezTo>
                  <a:lnTo>
                    <a:pt x="701" y="548"/>
                  </a:lnTo>
                  <a:lnTo>
                    <a:pt x="401" y="781"/>
                  </a:lnTo>
                  <a:cubicBezTo>
                    <a:pt x="367" y="814"/>
                    <a:pt x="301" y="881"/>
                    <a:pt x="267" y="915"/>
                  </a:cubicBezTo>
                  <a:cubicBezTo>
                    <a:pt x="201" y="981"/>
                    <a:pt x="167" y="1048"/>
                    <a:pt x="134" y="1115"/>
                  </a:cubicBezTo>
                  <a:cubicBezTo>
                    <a:pt x="100" y="1181"/>
                    <a:pt x="67" y="1248"/>
                    <a:pt x="34" y="1315"/>
                  </a:cubicBezTo>
                  <a:cubicBezTo>
                    <a:pt x="34" y="1382"/>
                    <a:pt x="0" y="1448"/>
                    <a:pt x="0" y="1548"/>
                  </a:cubicBezTo>
                  <a:cubicBezTo>
                    <a:pt x="34" y="1582"/>
                    <a:pt x="34" y="1648"/>
                    <a:pt x="100" y="1682"/>
                  </a:cubicBezTo>
                  <a:cubicBezTo>
                    <a:pt x="100" y="1748"/>
                    <a:pt x="134" y="1782"/>
                    <a:pt x="167" y="1782"/>
                  </a:cubicBezTo>
                  <a:cubicBezTo>
                    <a:pt x="167" y="1815"/>
                    <a:pt x="234" y="1815"/>
                    <a:pt x="267" y="1815"/>
                  </a:cubicBezTo>
                  <a:cubicBezTo>
                    <a:pt x="301" y="1815"/>
                    <a:pt x="367" y="1782"/>
                    <a:pt x="401" y="1782"/>
                  </a:cubicBezTo>
                  <a:cubicBezTo>
                    <a:pt x="434" y="1748"/>
                    <a:pt x="467" y="1715"/>
                    <a:pt x="501" y="1715"/>
                  </a:cubicBezTo>
                  <a:cubicBezTo>
                    <a:pt x="534" y="1682"/>
                    <a:pt x="567" y="1615"/>
                    <a:pt x="601" y="1582"/>
                  </a:cubicBezTo>
                  <a:cubicBezTo>
                    <a:pt x="634" y="1548"/>
                    <a:pt x="668" y="1515"/>
                    <a:pt x="701" y="1482"/>
                  </a:cubicBezTo>
                  <a:cubicBezTo>
                    <a:pt x="701" y="1415"/>
                    <a:pt x="734" y="1382"/>
                    <a:pt x="734" y="1348"/>
                  </a:cubicBezTo>
                  <a:lnTo>
                    <a:pt x="734" y="1448"/>
                  </a:lnTo>
                  <a:cubicBezTo>
                    <a:pt x="734" y="1482"/>
                    <a:pt x="734" y="1482"/>
                    <a:pt x="734" y="1515"/>
                  </a:cubicBezTo>
                  <a:lnTo>
                    <a:pt x="768" y="1515"/>
                  </a:lnTo>
                  <a:lnTo>
                    <a:pt x="868" y="1482"/>
                  </a:lnTo>
                  <a:cubicBezTo>
                    <a:pt x="868" y="1448"/>
                    <a:pt x="868" y="1448"/>
                    <a:pt x="901" y="1415"/>
                  </a:cubicBezTo>
                  <a:cubicBezTo>
                    <a:pt x="901" y="1415"/>
                    <a:pt x="901" y="1382"/>
                    <a:pt x="901" y="1348"/>
                  </a:cubicBezTo>
                  <a:lnTo>
                    <a:pt x="901" y="414"/>
                  </a:lnTo>
                  <a:cubicBezTo>
                    <a:pt x="901" y="347"/>
                    <a:pt x="868" y="247"/>
                    <a:pt x="868" y="181"/>
                  </a:cubicBezTo>
                  <a:cubicBezTo>
                    <a:pt x="834" y="114"/>
                    <a:pt x="801" y="81"/>
                    <a:pt x="768" y="47"/>
                  </a:cubicBezTo>
                  <a:cubicBezTo>
                    <a:pt x="744" y="24"/>
                    <a:pt x="720" y="0"/>
                    <a:pt x="68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2" name="Google Shape;1742;p114"/>
            <p:cNvSpPr/>
            <p:nvPr/>
          </p:nvSpPr>
          <p:spPr>
            <a:xfrm>
              <a:off x="4093100" y="2114100"/>
              <a:ext cx="22525" cy="62100"/>
            </a:xfrm>
            <a:custGeom>
              <a:rect b="b" l="l" r="r" t="t"/>
              <a:pathLst>
                <a:path extrusionOk="0" h="2484" w="901">
                  <a:moveTo>
                    <a:pt x="546" y="265"/>
                  </a:moveTo>
                  <a:cubicBezTo>
                    <a:pt x="584" y="265"/>
                    <a:pt x="617" y="282"/>
                    <a:pt x="634" y="315"/>
                  </a:cubicBezTo>
                  <a:cubicBezTo>
                    <a:pt x="701" y="415"/>
                    <a:pt x="734" y="515"/>
                    <a:pt x="734" y="615"/>
                  </a:cubicBezTo>
                  <a:lnTo>
                    <a:pt x="734" y="782"/>
                  </a:lnTo>
                  <a:cubicBezTo>
                    <a:pt x="734" y="915"/>
                    <a:pt x="701" y="1049"/>
                    <a:pt x="634" y="1182"/>
                  </a:cubicBezTo>
                  <a:cubicBezTo>
                    <a:pt x="601" y="1282"/>
                    <a:pt x="534" y="1382"/>
                    <a:pt x="434" y="1416"/>
                  </a:cubicBezTo>
                  <a:cubicBezTo>
                    <a:pt x="401" y="1449"/>
                    <a:pt x="367" y="1466"/>
                    <a:pt x="334" y="1466"/>
                  </a:cubicBezTo>
                  <a:cubicBezTo>
                    <a:pt x="300" y="1466"/>
                    <a:pt x="267" y="1449"/>
                    <a:pt x="234" y="1416"/>
                  </a:cubicBezTo>
                  <a:cubicBezTo>
                    <a:pt x="167" y="1349"/>
                    <a:pt x="134" y="1249"/>
                    <a:pt x="134" y="1149"/>
                  </a:cubicBezTo>
                  <a:lnTo>
                    <a:pt x="134" y="915"/>
                  </a:lnTo>
                  <a:cubicBezTo>
                    <a:pt x="134" y="782"/>
                    <a:pt x="167" y="649"/>
                    <a:pt x="234" y="548"/>
                  </a:cubicBezTo>
                  <a:cubicBezTo>
                    <a:pt x="267" y="448"/>
                    <a:pt x="334" y="382"/>
                    <a:pt x="434" y="315"/>
                  </a:cubicBezTo>
                  <a:cubicBezTo>
                    <a:pt x="467" y="282"/>
                    <a:pt x="509" y="265"/>
                    <a:pt x="546" y="265"/>
                  </a:cubicBezTo>
                  <a:close/>
                  <a:moveTo>
                    <a:pt x="575" y="1"/>
                  </a:moveTo>
                  <a:cubicBezTo>
                    <a:pt x="528" y="1"/>
                    <a:pt x="481" y="24"/>
                    <a:pt x="434" y="48"/>
                  </a:cubicBezTo>
                  <a:cubicBezTo>
                    <a:pt x="367" y="81"/>
                    <a:pt x="300" y="148"/>
                    <a:pt x="267" y="215"/>
                  </a:cubicBezTo>
                  <a:cubicBezTo>
                    <a:pt x="200" y="282"/>
                    <a:pt x="167" y="348"/>
                    <a:pt x="134" y="448"/>
                  </a:cubicBezTo>
                  <a:lnTo>
                    <a:pt x="134" y="315"/>
                  </a:lnTo>
                  <a:cubicBezTo>
                    <a:pt x="134" y="315"/>
                    <a:pt x="134" y="282"/>
                    <a:pt x="134" y="282"/>
                  </a:cubicBezTo>
                  <a:lnTo>
                    <a:pt x="100" y="282"/>
                  </a:lnTo>
                  <a:lnTo>
                    <a:pt x="34" y="315"/>
                  </a:lnTo>
                  <a:cubicBezTo>
                    <a:pt x="0" y="348"/>
                    <a:pt x="0" y="348"/>
                    <a:pt x="0" y="382"/>
                  </a:cubicBezTo>
                  <a:cubicBezTo>
                    <a:pt x="0" y="382"/>
                    <a:pt x="0" y="415"/>
                    <a:pt x="0" y="448"/>
                  </a:cubicBezTo>
                  <a:lnTo>
                    <a:pt x="0" y="2450"/>
                  </a:lnTo>
                  <a:cubicBezTo>
                    <a:pt x="0" y="2450"/>
                    <a:pt x="0" y="2483"/>
                    <a:pt x="0" y="2483"/>
                  </a:cubicBezTo>
                  <a:lnTo>
                    <a:pt x="34" y="2483"/>
                  </a:lnTo>
                  <a:lnTo>
                    <a:pt x="100" y="2450"/>
                  </a:lnTo>
                  <a:cubicBezTo>
                    <a:pt x="134" y="2416"/>
                    <a:pt x="134" y="2416"/>
                    <a:pt x="134" y="2383"/>
                  </a:cubicBezTo>
                  <a:cubicBezTo>
                    <a:pt x="134" y="2383"/>
                    <a:pt x="134" y="2350"/>
                    <a:pt x="134" y="2316"/>
                  </a:cubicBezTo>
                  <a:lnTo>
                    <a:pt x="134" y="1649"/>
                  </a:lnTo>
                  <a:cubicBezTo>
                    <a:pt x="167" y="1683"/>
                    <a:pt x="200" y="1716"/>
                    <a:pt x="267" y="1749"/>
                  </a:cubicBezTo>
                  <a:cubicBezTo>
                    <a:pt x="334" y="1749"/>
                    <a:pt x="401" y="1716"/>
                    <a:pt x="467" y="1683"/>
                  </a:cubicBezTo>
                  <a:cubicBezTo>
                    <a:pt x="534" y="1649"/>
                    <a:pt x="567" y="1616"/>
                    <a:pt x="634" y="1549"/>
                  </a:cubicBezTo>
                  <a:cubicBezTo>
                    <a:pt x="667" y="1482"/>
                    <a:pt x="734" y="1416"/>
                    <a:pt x="767" y="1316"/>
                  </a:cubicBezTo>
                  <a:cubicBezTo>
                    <a:pt x="801" y="1216"/>
                    <a:pt x="834" y="1149"/>
                    <a:pt x="868" y="1049"/>
                  </a:cubicBezTo>
                  <a:cubicBezTo>
                    <a:pt x="868" y="949"/>
                    <a:pt x="901" y="815"/>
                    <a:pt x="901" y="715"/>
                  </a:cubicBezTo>
                  <a:cubicBezTo>
                    <a:pt x="901" y="682"/>
                    <a:pt x="901" y="649"/>
                    <a:pt x="901" y="615"/>
                  </a:cubicBezTo>
                  <a:cubicBezTo>
                    <a:pt x="901" y="582"/>
                    <a:pt x="901" y="548"/>
                    <a:pt x="901" y="515"/>
                  </a:cubicBezTo>
                  <a:cubicBezTo>
                    <a:pt x="901" y="415"/>
                    <a:pt x="901" y="315"/>
                    <a:pt x="868" y="248"/>
                  </a:cubicBezTo>
                  <a:cubicBezTo>
                    <a:pt x="834" y="182"/>
                    <a:pt x="801" y="115"/>
                    <a:pt x="767" y="48"/>
                  </a:cubicBezTo>
                  <a:cubicBezTo>
                    <a:pt x="734" y="15"/>
                    <a:pt x="667" y="15"/>
                    <a:pt x="634" y="15"/>
                  </a:cubicBezTo>
                  <a:cubicBezTo>
                    <a:pt x="615" y="5"/>
                    <a:pt x="595" y="1"/>
                    <a:pt x="57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3" name="Google Shape;1743;p114"/>
            <p:cNvSpPr/>
            <p:nvPr/>
          </p:nvSpPr>
          <p:spPr>
            <a:xfrm>
              <a:off x="4120625" y="2097975"/>
              <a:ext cx="20850" cy="44850"/>
            </a:xfrm>
            <a:custGeom>
              <a:rect b="b" l="l" r="r" t="t"/>
              <a:pathLst>
                <a:path extrusionOk="0" h="1794" w="834">
                  <a:moveTo>
                    <a:pt x="651" y="1"/>
                  </a:moveTo>
                  <a:cubicBezTo>
                    <a:pt x="634" y="1"/>
                    <a:pt x="617" y="9"/>
                    <a:pt x="600" y="26"/>
                  </a:cubicBezTo>
                  <a:cubicBezTo>
                    <a:pt x="534" y="26"/>
                    <a:pt x="467" y="26"/>
                    <a:pt x="400" y="59"/>
                  </a:cubicBezTo>
                  <a:cubicBezTo>
                    <a:pt x="300" y="159"/>
                    <a:pt x="200" y="259"/>
                    <a:pt x="133" y="393"/>
                  </a:cubicBezTo>
                  <a:cubicBezTo>
                    <a:pt x="100" y="426"/>
                    <a:pt x="67" y="493"/>
                    <a:pt x="67" y="560"/>
                  </a:cubicBezTo>
                  <a:cubicBezTo>
                    <a:pt x="33" y="626"/>
                    <a:pt x="33" y="693"/>
                    <a:pt x="33" y="760"/>
                  </a:cubicBezTo>
                  <a:cubicBezTo>
                    <a:pt x="33" y="827"/>
                    <a:pt x="33" y="927"/>
                    <a:pt x="100" y="993"/>
                  </a:cubicBezTo>
                  <a:cubicBezTo>
                    <a:pt x="133" y="1060"/>
                    <a:pt x="200" y="1060"/>
                    <a:pt x="334" y="1060"/>
                  </a:cubicBezTo>
                  <a:lnTo>
                    <a:pt x="467" y="993"/>
                  </a:lnTo>
                  <a:lnTo>
                    <a:pt x="567" y="993"/>
                  </a:lnTo>
                  <a:cubicBezTo>
                    <a:pt x="600" y="993"/>
                    <a:pt x="634" y="1027"/>
                    <a:pt x="634" y="1027"/>
                  </a:cubicBezTo>
                  <a:cubicBezTo>
                    <a:pt x="634" y="1060"/>
                    <a:pt x="634" y="1093"/>
                    <a:pt x="634" y="1127"/>
                  </a:cubicBezTo>
                  <a:cubicBezTo>
                    <a:pt x="634" y="1160"/>
                    <a:pt x="634" y="1193"/>
                    <a:pt x="600" y="1227"/>
                  </a:cubicBezTo>
                  <a:cubicBezTo>
                    <a:pt x="600" y="1260"/>
                    <a:pt x="567" y="1294"/>
                    <a:pt x="567" y="1327"/>
                  </a:cubicBezTo>
                  <a:cubicBezTo>
                    <a:pt x="534" y="1360"/>
                    <a:pt x="500" y="1394"/>
                    <a:pt x="467" y="1427"/>
                  </a:cubicBezTo>
                  <a:cubicBezTo>
                    <a:pt x="467" y="1427"/>
                    <a:pt x="434" y="1460"/>
                    <a:pt x="400" y="1494"/>
                  </a:cubicBezTo>
                  <a:cubicBezTo>
                    <a:pt x="367" y="1494"/>
                    <a:pt x="300" y="1527"/>
                    <a:pt x="267" y="1527"/>
                  </a:cubicBezTo>
                  <a:cubicBezTo>
                    <a:pt x="200" y="1527"/>
                    <a:pt x="167" y="1494"/>
                    <a:pt x="167" y="1460"/>
                  </a:cubicBezTo>
                  <a:lnTo>
                    <a:pt x="100" y="1460"/>
                  </a:lnTo>
                  <a:lnTo>
                    <a:pt x="33" y="1527"/>
                  </a:lnTo>
                  <a:cubicBezTo>
                    <a:pt x="0" y="1527"/>
                    <a:pt x="0" y="1527"/>
                    <a:pt x="0" y="1560"/>
                  </a:cubicBezTo>
                  <a:cubicBezTo>
                    <a:pt x="0" y="1594"/>
                    <a:pt x="0" y="1594"/>
                    <a:pt x="0" y="1627"/>
                  </a:cubicBezTo>
                  <a:cubicBezTo>
                    <a:pt x="0" y="1660"/>
                    <a:pt x="0" y="1694"/>
                    <a:pt x="33" y="1727"/>
                  </a:cubicBezTo>
                  <a:cubicBezTo>
                    <a:pt x="33" y="1761"/>
                    <a:pt x="67" y="1794"/>
                    <a:pt x="100" y="1794"/>
                  </a:cubicBezTo>
                  <a:lnTo>
                    <a:pt x="234" y="1794"/>
                  </a:lnTo>
                  <a:cubicBezTo>
                    <a:pt x="300" y="1794"/>
                    <a:pt x="367" y="1761"/>
                    <a:pt x="400" y="1727"/>
                  </a:cubicBezTo>
                  <a:cubicBezTo>
                    <a:pt x="467" y="1694"/>
                    <a:pt x="534" y="1627"/>
                    <a:pt x="567" y="1594"/>
                  </a:cubicBezTo>
                  <a:cubicBezTo>
                    <a:pt x="667" y="1494"/>
                    <a:pt x="734" y="1360"/>
                    <a:pt x="801" y="1227"/>
                  </a:cubicBezTo>
                  <a:cubicBezTo>
                    <a:pt x="801" y="1160"/>
                    <a:pt x="834" y="1093"/>
                    <a:pt x="834" y="1027"/>
                  </a:cubicBezTo>
                  <a:cubicBezTo>
                    <a:pt x="834" y="960"/>
                    <a:pt x="834" y="927"/>
                    <a:pt x="834" y="860"/>
                  </a:cubicBezTo>
                  <a:cubicBezTo>
                    <a:pt x="801" y="827"/>
                    <a:pt x="801" y="793"/>
                    <a:pt x="767" y="760"/>
                  </a:cubicBezTo>
                  <a:cubicBezTo>
                    <a:pt x="734" y="760"/>
                    <a:pt x="701" y="726"/>
                    <a:pt x="667" y="726"/>
                  </a:cubicBezTo>
                  <a:lnTo>
                    <a:pt x="534" y="726"/>
                  </a:lnTo>
                  <a:lnTo>
                    <a:pt x="367" y="760"/>
                  </a:lnTo>
                  <a:lnTo>
                    <a:pt x="267" y="760"/>
                  </a:lnTo>
                  <a:cubicBezTo>
                    <a:pt x="267" y="760"/>
                    <a:pt x="234" y="760"/>
                    <a:pt x="234" y="726"/>
                  </a:cubicBezTo>
                  <a:cubicBezTo>
                    <a:pt x="234" y="693"/>
                    <a:pt x="234" y="660"/>
                    <a:pt x="234" y="660"/>
                  </a:cubicBezTo>
                  <a:cubicBezTo>
                    <a:pt x="234" y="593"/>
                    <a:pt x="234" y="526"/>
                    <a:pt x="300" y="460"/>
                  </a:cubicBezTo>
                  <a:cubicBezTo>
                    <a:pt x="334" y="393"/>
                    <a:pt x="367" y="360"/>
                    <a:pt x="434" y="326"/>
                  </a:cubicBezTo>
                  <a:cubicBezTo>
                    <a:pt x="467" y="293"/>
                    <a:pt x="534" y="293"/>
                    <a:pt x="567" y="293"/>
                  </a:cubicBezTo>
                  <a:cubicBezTo>
                    <a:pt x="600" y="293"/>
                    <a:pt x="634" y="293"/>
                    <a:pt x="634" y="326"/>
                  </a:cubicBezTo>
                  <a:lnTo>
                    <a:pt x="701" y="326"/>
                  </a:lnTo>
                  <a:lnTo>
                    <a:pt x="767" y="293"/>
                  </a:lnTo>
                  <a:cubicBezTo>
                    <a:pt x="801" y="259"/>
                    <a:pt x="801" y="259"/>
                    <a:pt x="801" y="259"/>
                  </a:cubicBezTo>
                  <a:cubicBezTo>
                    <a:pt x="801" y="226"/>
                    <a:pt x="801" y="193"/>
                    <a:pt x="801" y="193"/>
                  </a:cubicBezTo>
                  <a:cubicBezTo>
                    <a:pt x="801" y="126"/>
                    <a:pt x="801" y="93"/>
                    <a:pt x="767" y="93"/>
                  </a:cubicBezTo>
                  <a:cubicBezTo>
                    <a:pt x="767" y="59"/>
                    <a:pt x="734" y="26"/>
                    <a:pt x="701" y="26"/>
                  </a:cubicBezTo>
                  <a:cubicBezTo>
                    <a:pt x="684" y="9"/>
                    <a:pt x="667" y="1"/>
                    <a:pt x="65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4" name="Google Shape;1744;p114"/>
            <p:cNvSpPr/>
            <p:nvPr/>
          </p:nvSpPr>
          <p:spPr>
            <a:xfrm>
              <a:off x="3582725" y="1531750"/>
              <a:ext cx="1429375" cy="1812775"/>
            </a:xfrm>
            <a:custGeom>
              <a:rect b="b" l="l" r="r" t="t"/>
              <a:pathLst>
                <a:path extrusionOk="0" h="72511" w="57175">
                  <a:moveTo>
                    <a:pt x="56741" y="592"/>
                  </a:moveTo>
                  <a:lnTo>
                    <a:pt x="56741" y="39387"/>
                  </a:lnTo>
                  <a:lnTo>
                    <a:pt x="434" y="71910"/>
                  </a:lnTo>
                  <a:lnTo>
                    <a:pt x="434" y="33116"/>
                  </a:lnTo>
                  <a:lnTo>
                    <a:pt x="56741" y="592"/>
                  </a:lnTo>
                  <a:close/>
                  <a:moveTo>
                    <a:pt x="56958" y="0"/>
                  </a:moveTo>
                  <a:cubicBezTo>
                    <a:pt x="56916" y="0"/>
                    <a:pt x="56875" y="9"/>
                    <a:pt x="56841" y="25"/>
                  </a:cubicBezTo>
                  <a:lnTo>
                    <a:pt x="134" y="32782"/>
                  </a:lnTo>
                  <a:cubicBezTo>
                    <a:pt x="34" y="32816"/>
                    <a:pt x="1" y="32882"/>
                    <a:pt x="1" y="32982"/>
                  </a:cubicBezTo>
                  <a:lnTo>
                    <a:pt x="1" y="72310"/>
                  </a:lnTo>
                  <a:cubicBezTo>
                    <a:pt x="1" y="72377"/>
                    <a:pt x="34" y="72444"/>
                    <a:pt x="134" y="72477"/>
                  </a:cubicBezTo>
                  <a:cubicBezTo>
                    <a:pt x="134" y="72511"/>
                    <a:pt x="201" y="72511"/>
                    <a:pt x="234" y="72511"/>
                  </a:cubicBezTo>
                  <a:cubicBezTo>
                    <a:pt x="268" y="72511"/>
                    <a:pt x="301" y="72477"/>
                    <a:pt x="334" y="72477"/>
                  </a:cubicBezTo>
                  <a:lnTo>
                    <a:pt x="57075" y="39720"/>
                  </a:lnTo>
                  <a:cubicBezTo>
                    <a:pt x="57141" y="39687"/>
                    <a:pt x="57175" y="39587"/>
                    <a:pt x="57175" y="39520"/>
                  </a:cubicBezTo>
                  <a:lnTo>
                    <a:pt x="57175" y="226"/>
                  </a:lnTo>
                  <a:cubicBezTo>
                    <a:pt x="57175" y="125"/>
                    <a:pt x="57141" y="59"/>
                    <a:pt x="57075" y="25"/>
                  </a:cubicBezTo>
                  <a:cubicBezTo>
                    <a:pt x="57041" y="9"/>
                    <a:pt x="57000" y="0"/>
                    <a:pt x="5695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5" name="Google Shape;1745;p114"/>
            <p:cNvSpPr/>
            <p:nvPr/>
          </p:nvSpPr>
          <p:spPr>
            <a:xfrm>
              <a:off x="3678625" y="2482225"/>
              <a:ext cx="15050" cy="32550"/>
            </a:xfrm>
            <a:custGeom>
              <a:rect b="b" l="l" r="r" t="t"/>
              <a:pathLst>
                <a:path extrusionOk="0" h="1302" w="602">
                  <a:moveTo>
                    <a:pt x="368" y="0"/>
                  </a:moveTo>
                  <a:cubicBezTo>
                    <a:pt x="334" y="0"/>
                    <a:pt x="301" y="0"/>
                    <a:pt x="268" y="34"/>
                  </a:cubicBezTo>
                  <a:cubicBezTo>
                    <a:pt x="201" y="67"/>
                    <a:pt x="168" y="100"/>
                    <a:pt x="134" y="167"/>
                  </a:cubicBezTo>
                  <a:cubicBezTo>
                    <a:pt x="101" y="200"/>
                    <a:pt x="101" y="234"/>
                    <a:pt x="67" y="267"/>
                  </a:cubicBezTo>
                  <a:cubicBezTo>
                    <a:pt x="34" y="300"/>
                    <a:pt x="34" y="367"/>
                    <a:pt x="34" y="401"/>
                  </a:cubicBezTo>
                  <a:cubicBezTo>
                    <a:pt x="1" y="434"/>
                    <a:pt x="1" y="501"/>
                    <a:pt x="34" y="534"/>
                  </a:cubicBezTo>
                  <a:cubicBezTo>
                    <a:pt x="1" y="567"/>
                    <a:pt x="1" y="601"/>
                    <a:pt x="34" y="634"/>
                  </a:cubicBezTo>
                  <a:cubicBezTo>
                    <a:pt x="34" y="667"/>
                    <a:pt x="34" y="701"/>
                    <a:pt x="67" y="701"/>
                  </a:cubicBezTo>
                  <a:cubicBezTo>
                    <a:pt x="67" y="734"/>
                    <a:pt x="101" y="734"/>
                    <a:pt x="101" y="734"/>
                  </a:cubicBezTo>
                  <a:lnTo>
                    <a:pt x="401" y="734"/>
                  </a:lnTo>
                  <a:cubicBezTo>
                    <a:pt x="401" y="734"/>
                    <a:pt x="434" y="734"/>
                    <a:pt x="434" y="767"/>
                  </a:cubicBezTo>
                  <a:cubicBezTo>
                    <a:pt x="468" y="801"/>
                    <a:pt x="468" y="801"/>
                    <a:pt x="434" y="834"/>
                  </a:cubicBezTo>
                  <a:cubicBezTo>
                    <a:pt x="468" y="868"/>
                    <a:pt x="468" y="901"/>
                    <a:pt x="434" y="934"/>
                  </a:cubicBezTo>
                  <a:cubicBezTo>
                    <a:pt x="434" y="934"/>
                    <a:pt x="434" y="968"/>
                    <a:pt x="401" y="1001"/>
                  </a:cubicBezTo>
                  <a:cubicBezTo>
                    <a:pt x="401" y="1034"/>
                    <a:pt x="368" y="1068"/>
                    <a:pt x="334" y="1068"/>
                  </a:cubicBezTo>
                  <a:cubicBezTo>
                    <a:pt x="334" y="1101"/>
                    <a:pt x="301" y="1101"/>
                    <a:pt x="268" y="1134"/>
                  </a:cubicBezTo>
                  <a:cubicBezTo>
                    <a:pt x="234" y="1134"/>
                    <a:pt x="234" y="1168"/>
                    <a:pt x="201" y="1168"/>
                  </a:cubicBezTo>
                  <a:lnTo>
                    <a:pt x="134" y="1168"/>
                  </a:lnTo>
                  <a:cubicBezTo>
                    <a:pt x="134" y="1134"/>
                    <a:pt x="101" y="1134"/>
                    <a:pt x="101" y="1134"/>
                  </a:cubicBezTo>
                  <a:cubicBezTo>
                    <a:pt x="101" y="1101"/>
                    <a:pt x="101" y="1101"/>
                    <a:pt x="101" y="1101"/>
                  </a:cubicBezTo>
                  <a:lnTo>
                    <a:pt x="101" y="1068"/>
                  </a:lnTo>
                  <a:lnTo>
                    <a:pt x="34" y="1101"/>
                  </a:lnTo>
                  <a:cubicBezTo>
                    <a:pt x="34" y="1101"/>
                    <a:pt x="34" y="1101"/>
                    <a:pt x="34" y="1134"/>
                  </a:cubicBezTo>
                  <a:cubicBezTo>
                    <a:pt x="34" y="1168"/>
                    <a:pt x="34" y="1201"/>
                    <a:pt x="67" y="1234"/>
                  </a:cubicBezTo>
                  <a:cubicBezTo>
                    <a:pt x="67" y="1234"/>
                    <a:pt x="101" y="1268"/>
                    <a:pt x="134" y="1301"/>
                  </a:cubicBezTo>
                  <a:lnTo>
                    <a:pt x="201" y="1301"/>
                  </a:lnTo>
                  <a:cubicBezTo>
                    <a:pt x="268" y="1301"/>
                    <a:pt x="301" y="1301"/>
                    <a:pt x="334" y="1268"/>
                  </a:cubicBezTo>
                  <a:cubicBezTo>
                    <a:pt x="368" y="1234"/>
                    <a:pt x="401" y="1201"/>
                    <a:pt x="434" y="1168"/>
                  </a:cubicBezTo>
                  <a:cubicBezTo>
                    <a:pt x="501" y="1134"/>
                    <a:pt x="534" y="1101"/>
                    <a:pt x="534" y="1068"/>
                  </a:cubicBezTo>
                  <a:cubicBezTo>
                    <a:pt x="568" y="1001"/>
                    <a:pt x="601" y="968"/>
                    <a:pt x="601" y="901"/>
                  </a:cubicBezTo>
                  <a:cubicBezTo>
                    <a:pt x="601" y="868"/>
                    <a:pt x="601" y="801"/>
                    <a:pt x="601" y="767"/>
                  </a:cubicBezTo>
                  <a:cubicBezTo>
                    <a:pt x="601" y="734"/>
                    <a:pt x="601" y="701"/>
                    <a:pt x="601" y="667"/>
                  </a:cubicBezTo>
                  <a:cubicBezTo>
                    <a:pt x="601" y="634"/>
                    <a:pt x="568" y="601"/>
                    <a:pt x="568" y="601"/>
                  </a:cubicBezTo>
                  <a:cubicBezTo>
                    <a:pt x="534" y="567"/>
                    <a:pt x="534" y="567"/>
                    <a:pt x="501" y="567"/>
                  </a:cubicBezTo>
                  <a:lnTo>
                    <a:pt x="201" y="567"/>
                  </a:lnTo>
                  <a:cubicBezTo>
                    <a:pt x="201" y="567"/>
                    <a:pt x="201" y="534"/>
                    <a:pt x="168" y="534"/>
                  </a:cubicBezTo>
                  <a:cubicBezTo>
                    <a:pt x="168" y="501"/>
                    <a:pt x="168" y="501"/>
                    <a:pt x="168" y="467"/>
                  </a:cubicBezTo>
                  <a:cubicBezTo>
                    <a:pt x="168" y="434"/>
                    <a:pt x="168" y="401"/>
                    <a:pt x="168" y="367"/>
                  </a:cubicBezTo>
                  <a:cubicBezTo>
                    <a:pt x="168" y="367"/>
                    <a:pt x="201" y="334"/>
                    <a:pt x="201" y="300"/>
                  </a:cubicBezTo>
                  <a:cubicBezTo>
                    <a:pt x="234" y="267"/>
                    <a:pt x="234" y="267"/>
                    <a:pt x="268" y="234"/>
                  </a:cubicBezTo>
                  <a:lnTo>
                    <a:pt x="334" y="200"/>
                  </a:lnTo>
                  <a:lnTo>
                    <a:pt x="434" y="200"/>
                  </a:lnTo>
                  <a:cubicBezTo>
                    <a:pt x="468" y="200"/>
                    <a:pt x="468" y="200"/>
                    <a:pt x="468" y="234"/>
                  </a:cubicBezTo>
                  <a:lnTo>
                    <a:pt x="468" y="267"/>
                  </a:lnTo>
                  <a:lnTo>
                    <a:pt x="534" y="234"/>
                  </a:lnTo>
                  <a:lnTo>
                    <a:pt x="534" y="200"/>
                  </a:lnTo>
                  <a:lnTo>
                    <a:pt x="534" y="167"/>
                  </a:lnTo>
                  <a:cubicBezTo>
                    <a:pt x="534" y="167"/>
                    <a:pt x="534" y="134"/>
                    <a:pt x="534" y="100"/>
                  </a:cubicBezTo>
                  <a:cubicBezTo>
                    <a:pt x="501" y="67"/>
                    <a:pt x="501" y="34"/>
                    <a:pt x="468" y="34"/>
                  </a:cubicBezTo>
                  <a:cubicBezTo>
                    <a:pt x="434" y="0"/>
                    <a:pt x="401" y="0"/>
                    <a:pt x="36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6" name="Google Shape;1746;p114"/>
            <p:cNvSpPr/>
            <p:nvPr/>
          </p:nvSpPr>
          <p:spPr>
            <a:xfrm>
              <a:off x="3696150" y="2476375"/>
              <a:ext cx="2525" cy="30050"/>
            </a:xfrm>
            <a:custGeom>
              <a:rect b="b" l="l" r="r" t="t"/>
              <a:pathLst>
                <a:path extrusionOk="0" h="1202" w="101">
                  <a:moveTo>
                    <a:pt x="67" y="1"/>
                  </a:moveTo>
                  <a:lnTo>
                    <a:pt x="0" y="34"/>
                  </a:lnTo>
                  <a:lnTo>
                    <a:pt x="0" y="67"/>
                  </a:lnTo>
                  <a:cubicBezTo>
                    <a:pt x="0" y="67"/>
                    <a:pt x="0" y="67"/>
                    <a:pt x="0" y="101"/>
                  </a:cubicBezTo>
                  <a:lnTo>
                    <a:pt x="0" y="201"/>
                  </a:lnTo>
                  <a:lnTo>
                    <a:pt x="67" y="168"/>
                  </a:lnTo>
                  <a:lnTo>
                    <a:pt x="100" y="168"/>
                  </a:lnTo>
                  <a:cubicBezTo>
                    <a:pt x="100" y="134"/>
                    <a:pt x="100" y="134"/>
                    <a:pt x="100" y="134"/>
                  </a:cubicBezTo>
                  <a:lnTo>
                    <a:pt x="100" y="34"/>
                  </a:lnTo>
                  <a:cubicBezTo>
                    <a:pt x="100" y="1"/>
                    <a:pt x="100" y="1"/>
                    <a:pt x="100" y="1"/>
                  </a:cubicBezTo>
                  <a:close/>
                  <a:moveTo>
                    <a:pt x="34" y="334"/>
                  </a:moveTo>
                  <a:cubicBezTo>
                    <a:pt x="34" y="334"/>
                    <a:pt x="34" y="368"/>
                    <a:pt x="34" y="368"/>
                  </a:cubicBezTo>
                  <a:cubicBezTo>
                    <a:pt x="34" y="368"/>
                    <a:pt x="34" y="401"/>
                    <a:pt x="34" y="401"/>
                  </a:cubicBezTo>
                  <a:lnTo>
                    <a:pt x="34" y="1202"/>
                  </a:lnTo>
                  <a:lnTo>
                    <a:pt x="67" y="1202"/>
                  </a:lnTo>
                  <a:cubicBezTo>
                    <a:pt x="100" y="1168"/>
                    <a:pt x="100" y="1168"/>
                    <a:pt x="100" y="1168"/>
                  </a:cubicBezTo>
                  <a:cubicBezTo>
                    <a:pt x="100" y="1168"/>
                    <a:pt x="100" y="1135"/>
                    <a:pt x="100" y="1135"/>
                  </a:cubicBezTo>
                  <a:lnTo>
                    <a:pt x="100" y="334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7" name="Google Shape;1747;p114"/>
            <p:cNvSpPr/>
            <p:nvPr/>
          </p:nvSpPr>
          <p:spPr>
            <a:xfrm>
              <a:off x="3700325" y="2471375"/>
              <a:ext cx="10025" cy="29000"/>
            </a:xfrm>
            <a:custGeom>
              <a:rect b="b" l="l" r="r" t="t"/>
              <a:pathLst>
                <a:path extrusionOk="0" h="1160" w="401">
                  <a:moveTo>
                    <a:pt x="167" y="1"/>
                  </a:moveTo>
                  <a:lnTo>
                    <a:pt x="133" y="34"/>
                  </a:lnTo>
                  <a:cubicBezTo>
                    <a:pt x="133" y="34"/>
                    <a:pt x="133" y="67"/>
                    <a:pt x="133" y="67"/>
                  </a:cubicBezTo>
                  <a:cubicBezTo>
                    <a:pt x="100" y="67"/>
                    <a:pt x="100" y="101"/>
                    <a:pt x="133" y="101"/>
                  </a:cubicBezTo>
                  <a:lnTo>
                    <a:pt x="133" y="368"/>
                  </a:lnTo>
                  <a:lnTo>
                    <a:pt x="33" y="434"/>
                  </a:lnTo>
                  <a:cubicBezTo>
                    <a:pt x="33" y="434"/>
                    <a:pt x="33" y="468"/>
                    <a:pt x="33" y="468"/>
                  </a:cubicBezTo>
                  <a:cubicBezTo>
                    <a:pt x="0" y="468"/>
                    <a:pt x="0" y="468"/>
                    <a:pt x="33" y="501"/>
                  </a:cubicBezTo>
                  <a:lnTo>
                    <a:pt x="33" y="534"/>
                  </a:lnTo>
                  <a:cubicBezTo>
                    <a:pt x="0" y="534"/>
                    <a:pt x="0" y="568"/>
                    <a:pt x="33" y="568"/>
                  </a:cubicBezTo>
                  <a:lnTo>
                    <a:pt x="133" y="534"/>
                  </a:lnTo>
                  <a:lnTo>
                    <a:pt x="133" y="935"/>
                  </a:lnTo>
                  <a:cubicBezTo>
                    <a:pt x="100" y="1001"/>
                    <a:pt x="133" y="1068"/>
                    <a:pt x="167" y="1135"/>
                  </a:cubicBezTo>
                  <a:cubicBezTo>
                    <a:pt x="184" y="1151"/>
                    <a:pt x="200" y="1160"/>
                    <a:pt x="221" y="1160"/>
                  </a:cubicBezTo>
                  <a:cubicBezTo>
                    <a:pt x="242" y="1160"/>
                    <a:pt x="267" y="1151"/>
                    <a:pt x="300" y="1135"/>
                  </a:cubicBezTo>
                  <a:lnTo>
                    <a:pt x="367" y="1101"/>
                  </a:lnTo>
                  <a:lnTo>
                    <a:pt x="400" y="1068"/>
                  </a:lnTo>
                  <a:cubicBezTo>
                    <a:pt x="400" y="1068"/>
                    <a:pt x="400" y="1035"/>
                    <a:pt x="400" y="1035"/>
                  </a:cubicBezTo>
                  <a:lnTo>
                    <a:pt x="400" y="968"/>
                  </a:lnTo>
                  <a:lnTo>
                    <a:pt x="367" y="968"/>
                  </a:lnTo>
                  <a:lnTo>
                    <a:pt x="300" y="1001"/>
                  </a:lnTo>
                  <a:lnTo>
                    <a:pt x="234" y="1001"/>
                  </a:lnTo>
                  <a:lnTo>
                    <a:pt x="234" y="935"/>
                  </a:lnTo>
                  <a:cubicBezTo>
                    <a:pt x="234" y="935"/>
                    <a:pt x="234" y="901"/>
                    <a:pt x="234" y="901"/>
                  </a:cubicBezTo>
                  <a:lnTo>
                    <a:pt x="200" y="468"/>
                  </a:lnTo>
                  <a:lnTo>
                    <a:pt x="334" y="368"/>
                  </a:lnTo>
                  <a:lnTo>
                    <a:pt x="367" y="368"/>
                  </a:lnTo>
                  <a:cubicBezTo>
                    <a:pt x="367" y="334"/>
                    <a:pt x="367" y="334"/>
                    <a:pt x="367" y="334"/>
                  </a:cubicBezTo>
                  <a:lnTo>
                    <a:pt x="367" y="267"/>
                  </a:lnTo>
                  <a:cubicBezTo>
                    <a:pt x="367" y="234"/>
                    <a:pt x="367" y="234"/>
                    <a:pt x="367" y="234"/>
                  </a:cubicBezTo>
                  <a:lnTo>
                    <a:pt x="334" y="234"/>
                  </a:lnTo>
                  <a:lnTo>
                    <a:pt x="200" y="334"/>
                  </a:lnTo>
                  <a:lnTo>
                    <a:pt x="200" y="34"/>
                  </a:lnTo>
                  <a:cubicBezTo>
                    <a:pt x="200" y="34"/>
                    <a:pt x="200" y="34"/>
                    <a:pt x="20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8" name="Google Shape;1748;p114"/>
            <p:cNvSpPr/>
            <p:nvPr/>
          </p:nvSpPr>
          <p:spPr>
            <a:xfrm>
              <a:off x="3712000" y="2470550"/>
              <a:ext cx="13350" cy="24200"/>
            </a:xfrm>
            <a:custGeom>
              <a:rect b="b" l="l" r="r" t="t"/>
              <a:pathLst>
                <a:path extrusionOk="0" h="968" w="534">
                  <a:moveTo>
                    <a:pt x="350" y="142"/>
                  </a:moveTo>
                  <a:cubicBezTo>
                    <a:pt x="367" y="142"/>
                    <a:pt x="384" y="150"/>
                    <a:pt x="400" y="167"/>
                  </a:cubicBezTo>
                  <a:cubicBezTo>
                    <a:pt x="434" y="200"/>
                    <a:pt x="434" y="267"/>
                    <a:pt x="434" y="300"/>
                  </a:cubicBezTo>
                  <a:lnTo>
                    <a:pt x="133" y="501"/>
                  </a:lnTo>
                  <a:cubicBezTo>
                    <a:pt x="133" y="467"/>
                    <a:pt x="133" y="401"/>
                    <a:pt x="133" y="401"/>
                  </a:cubicBezTo>
                  <a:cubicBezTo>
                    <a:pt x="167" y="367"/>
                    <a:pt x="167" y="334"/>
                    <a:pt x="167" y="300"/>
                  </a:cubicBezTo>
                  <a:cubicBezTo>
                    <a:pt x="200" y="267"/>
                    <a:pt x="200" y="234"/>
                    <a:pt x="234" y="234"/>
                  </a:cubicBezTo>
                  <a:cubicBezTo>
                    <a:pt x="234" y="200"/>
                    <a:pt x="267" y="200"/>
                    <a:pt x="300" y="167"/>
                  </a:cubicBezTo>
                  <a:cubicBezTo>
                    <a:pt x="317" y="150"/>
                    <a:pt x="334" y="142"/>
                    <a:pt x="350" y="142"/>
                  </a:cubicBezTo>
                  <a:close/>
                  <a:moveTo>
                    <a:pt x="400" y="0"/>
                  </a:moveTo>
                  <a:cubicBezTo>
                    <a:pt x="367" y="0"/>
                    <a:pt x="300" y="0"/>
                    <a:pt x="300" y="34"/>
                  </a:cubicBezTo>
                  <a:cubicBezTo>
                    <a:pt x="234" y="67"/>
                    <a:pt x="200" y="67"/>
                    <a:pt x="200" y="100"/>
                  </a:cubicBezTo>
                  <a:cubicBezTo>
                    <a:pt x="167" y="167"/>
                    <a:pt x="133" y="200"/>
                    <a:pt x="100" y="234"/>
                  </a:cubicBezTo>
                  <a:cubicBezTo>
                    <a:pt x="100" y="300"/>
                    <a:pt x="67" y="334"/>
                    <a:pt x="67" y="401"/>
                  </a:cubicBezTo>
                  <a:cubicBezTo>
                    <a:pt x="33" y="434"/>
                    <a:pt x="33" y="501"/>
                    <a:pt x="33" y="534"/>
                  </a:cubicBezTo>
                  <a:cubicBezTo>
                    <a:pt x="33" y="601"/>
                    <a:pt x="0" y="634"/>
                    <a:pt x="0" y="701"/>
                  </a:cubicBezTo>
                  <a:cubicBezTo>
                    <a:pt x="0" y="734"/>
                    <a:pt x="0" y="801"/>
                    <a:pt x="33" y="834"/>
                  </a:cubicBezTo>
                  <a:cubicBezTo>
                    <a:pt x="33" y="868"/>
                    <a:pt x="67" y="901"/>
                    <a:pt x="67" y="934"/>
                  </a:cubicBezTo>
                  <a:cubicBezTo>
                    <a:pt x="100" y="934"/>
                    <a:pt x="133" y="968"/>
                    <a:pt x="167" y="968"/>
                  </a:cubicBezTo>
                  <a:cubicBezTo>
                    <a:pt x="200" y="968"/>
                    <a:pt x="234" y="968"/>
                    <a:pt x="267" y="934"/>
                  </a:cubicBezTo>
                  <a:cubicBezTo>
                    <a:pt x="300" y="901"/>
                    <a:pt x="334" y="901"/>
                    <a:pt x="367" y="868"/>
                  </a:cubicBezTo>
                  <a:cubicBezTo>
                    <a:pt x="367" y="834"/>
                    <a:pt x="400" y="801"/>
                    <a:pt x="434" y="767"/>
                  </a:cubicBezTo>
                  <a:cubicBezTo>
                    <a:pt x="434" y="734"/>
                    <a:pt x="467" y="701"/>
                    <a:pt x="467" y="667"/>
                  </a:cubicBezTo>
                  <a:cubicBezTo>
                    <a:pt x="467" y="634"/>
                    <a:pt x="467" y="601"/>
                    <a:pt x="467" y="601"/>
                  </a:cubicBezTo>
                  <a:cubicBezTo>
                    <a:pt x="467" y="567"/>
                    <a:pt x="467" y="567"/>
                    <a:pt x="467" y="567"/>
                  </a:cubicBezTo>
                  <a:lnTo>
                    <a:pt x="434" y="601"/>
                  </a:lnTo>
                  <a:cubicBezTo>
                    <a:pt x="434" y="634"/>
                    <a:pt x="400" y="667"/>
                    <a:pt x="400" y="701"/>
                  </a:cubicBezTo>
                  <a:cubicBezTo>
                    <a:pt x="367" y="734"/>
                    <a:pt x="334" y="767"/>
                    <a:pt x="300" y="767"/>
                  </a:cubicBezTo>
                  <a:cubicBezTo>
                    <a:pt x="284" y="784"/>
                    <a:pt x="267" y="792"/>
                    <a:pt x="250" y="792"/>
                  </a:cubicBezTo>
                  <a:cubicBezTo>
                    <a:pt x="234" y="792"/>
                    <a:pt x="217" y="784"/>
                    <a:pt x="200" y="767"/>
                  </a:cubicBezTo>
                  <a:cubicBezTo>
                    <a:pt x="167" y="734"/>
                    <a:pt x="133" y="667"/>
                    <a:pt x="133" y="634"/>
                  </a:cubicBezTo>
                  <a:lnTo>
                    <a:pt x="534" y="401"/>
                  </a:lnTo>
                  <a:cubicBezTo>
                    <a:pt x="534" y="367"/>
                    <a:pt x="534" y="367"/>
                    <a:pt x="534" y="367"/>
                  </a:cubicBezTo>
                  <a:lnTo>
                    <a:pt x="534" y="300"/>
                  </a:lnTo>
                  <a:cubicBezTo>
                    <a:pt x="534" y="267"/>
                    <a:pt x="534" y="200"/>
                    <a:pt x="534" y="134"/>
                  </a:cubicBezTo>
                  <a:cubicBezTo>
                    <a:pt x="500" y="100"/>
                    <a:pt x="500" y="67"/>
                    <a:pt x="467" y="34"/>
                  </a:cubicBezTo>
                  <a:cubicBezTo>
                    <a:pt x="434" y="0"/>
                    <a:pt x="434" y="0"/>
                    <a:pt x="40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9" name="Google Shape;1749;p114"/>
            <p:cNvSpPr/>
            <p:nvPr/>
          </p:nvSpPr>
          <p:spPr>
            <a:xfrm>
              <a:off x="3730325" y="2456575"/>
              <a:ext cx="18375" cy="31500"/>
            </a:xfrm>
            <a:custGeom>
              <a:rect b="b" l="l" r="r" t="t"/>
              <a:pathLst>
                <a:path extrusionOk="0" h="1260" w="735">
                  <a:moveTo>
                    <a:pt x="631" y="1"/>
                  </a:moveTo>
                  <a:cubicBezTo>
                    <a:pt x="601" y="1"/>
                    <a:pt x="568" y="9"/>
                    <a:pt x="535" y="26"/>
                  </a:cubicBezTo>
                  <a:cubicBezTo>
                    <a:pt x="501" y="26"/>
                    <a:pt x="501" y="59"/>
                    <a:pt x="468" y="59"/>
                  </a:cubicBezTo>
                  <a:cubicBezTo>
                    <a:pt x="435" y="92"/>
                    <a:pt x="435" y="92"/>
                    <a:pt x="435" y="126"/>
                  </a:cubicBezTo>
                  <a:cubicBezTo>
                    <a:pt x="401" y="159"/>
                    <a:pt x="401" y="159"/>
                    <a:pt x="368" y="192"/>
                  </a:cubicBezTo>
                  <a:cubicBezTo>
                    <a:pt x="368" y="226"/>
                    <a:pt x="368" y="226"/>
                    <a:pt x="368" y="259"/>
                  </a:cubicBezTo>
                  <a:cubicBezTo>
                    <a:pt x="334" y="226"/>
                    <a:pt x="301" y="226"/>
                    <a:pt x="301" y="192"/>
                  </a:cubicBezTo>
                  <a:cubicBezTo>
                    <a:pt x="234" y="192"/>
                    <a:pt x="201" y="192"/>
                    <a:pt x="168" y="226"/>
                  </a:cubicBezTo>
                  <a:cubicBezTo>
                    <a:pt x="168" y="226"/>
                    <a:pt x="134" y="259"/>
                    <a:pt x="134" y="259"/>
                  </a:cubicBezTo>
                  <a:lnTo>
                    <a:pt x="68" y="326"/>
                  </a:lnTo>
                  <a:lnTo>
                    <a:pt x="68" y="359"/>
                  </a:lnTo>
                  <a:cubicBezTo>
                    <a:pt x="67" y="359"/>
                    <a:pt x="67" y="360"/>
                    <a:pt x="67" y="360"/>
                  </a:cubicBezTo>
                  <a:lnTo>
                    <a:pt x="67" y="360"/>
                  </a:lnTo>
                  <a:lnTo>
                    <a:pt x="34" y="392"/>
                  </a:lnTo>
                  <a:lnTo>
                    <a:pt x="1" y="392"/>
                  </a:lnTo>
                  <a:cubicBezTo>
                    <a:pt x="1" y="426"/>
                    <a:pt x="1" y="426"/>
                    <a:pt x="1" y="426"/>
                  </a:cubicBezTo>
                  <a:lnTo>
                    <a:pt x="1" y="1226"/>
                  </a:lnTo>
                  <a:cubicBezTo>
                    <a:pt x="1" y="1226"/>
                    <a:pt x="1" y="1226"/>
                    <a:pt x="1" y="1260"/>
                  </a:cubicBezTo>
                  <a:lnTo>
                    <a:pt x="34" y="1260"/>
                  </a:lnTo>
                  <a:lnTo>
                    <a:pt x="68" y="1226"/>
                  </a:lnTo>
                  <a:cubicBezTo>
                    <a:pt x="68" y="1226"/>
                    <a:pt x="68" y="1193"/>
                    <a:pt x="68" y="1193"/>
                  </a:cubicBezTo>
                  <a:cubicBezTo>
                    <a:pt x="101" y="1193"/>
                    <a:pt x="101" y="1160"/>
                    <a:pt x="68" y="1160"/>
                  </a:cubicBezTo>
                  <a:lnTo>
                    <a:pt x="68" y="693"/>
                  </a:lnTo>
                  <a:cubicBezTo>
                    <a:pt x="68" y="626"/>
                    <a:pt x="101" y="559"/>
                    <a:pt x="101" y="493"/>
                  </a:cubicBezTo>
                  <a:cubicBezTo>
                    <a:pt x="134" y="459"/>
                    <a:pt x="168" y="426"/>
                    <a:pt x="201" y="392"/>
                  </a:cubicBezTo>
                  <a:cubicBezTo>
                    <a:pt x="234" y="376"/>
                    <a:pt x="251" y="367"/>
                    <a:pt x="264" y="367"/>
                  </a:cubicBezTo>
                  <a:cubicBezTo>
                    <a:pt x="276" y="367"/>
                    <a:pt x="284" y="376"/>
                    <a:pt x="301" y="392"/>
                  </a:cubicBezTo>
                  <a:cubicBezTo>
                    <a:pt x="334" y="426"/>
                    <a:pt x="334" y="493"/>
                    <a:pt x="334" y="559"/>
                  </a:cubicBezTo>
                  <a:lnTo>
                    <a:pt x="334" y="1026"/>
                  </a:lnTo>
                  <a:lnTo>
                    <a:pt x="401" y="1026"/>
                  </a:lnTo>
                  <a:cubicBezTo>
                    <a:pt x="401" y="993"/>
                    <a:pt x="435" y="993"/>
                    <a:pt x="435" y="993"/>
                  </a:cubicBezTo>
                  <a:cubicBezTo>
                    <a:pt x="435" y="960"/>
                    <a:pt x="435" y="960"/>
                    <a:pt x="435" y="960"/>
                  </a:cubicBezTo>
                  <a:lnTo>
                    <a:pt x="435" y="493"/>
                  </a:lnTo>
                  <a:cubicBezTo>
                    <a:pt x="435" y="426"/>
                    <a:pt x="435" y="359"/>
                    <a:pt x="468" y="292"/>
                  </a:cubicBezTo>
                  <a:cubicBezTo>
                    <a:pt x="468" y="226"/>
                    <a:pt x="501" y="192"/>
                    <a:pt x="535" y="159"/>
                  </a:cubicBezTo>
                  <a:cubicBezTo>
                    <a:pt x="557" y="148"/>
                    <a:pt x="575" y="144"/>
                    <a:pt x="590" y="144"/>
                  </a:cubicBezTo>
                  <a:cubicBezTo>
                    <a:pt x="620" y="144"/>
                    <a:pt x="635" y="159"/>
                    <a:pt x="635" y="159"/>
                  </a:cubicBezTo>
                  <a:cubicBezTo>
                    <a:pt x="668" y="226"/>
                    <a:pt x="701" y="292"/>
                    <a:pt x="668" y="359"/>
                  </a:cubicBezTo>
                  <a:lnTo>
                    <a:pt x="668" y="793"/>
                  </a:lnTo>
                  <a:cubicBezTo>
                    <a:pt x="668" y="793"/>
                    <a:pt x="668" y="793"/>
                    <a:pt x="668" y="826"/>
                  </a:cubicBezTo>
                  <a:lnTo>
                    <a:pt x="735" y="793"/>
                  </a:lnTo>
                  <a:lnTo>
                    <a:pt x="735" y="759"/>
                  </a:lnTo>
                  <a:cubicBezTo>
                    <a:pt x="735" y="759"/>
                    <a:pt x="735" y="759"/>
                    <a:pt x="735" y="726"/>
                  </a:cubicBezTo>
                  <a:lnTo>
                    <a:pt x="735" y="259"/>
                  </a:lnTo>
                  <a:cubicBezTo>
                    <a:pt x="735" y="192"/>
                    <a:pt x="735" y="92"/>
                    <a:pt x="701" y="26"/>
                  </a:cubicBezTo>
                  <a:cubicBezTo>
                    <a:pt x="685" y="9"/>
                    <a:pt x="660" y="1"/>
                    <a:pt x="63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0" name="Google Shape;1750;p114"/>
            <p:cNvSpPr/>
            <p:nvPr/>
          </p:nvSpPr>
          <p:spPr>
            <a:xfrm>
              <a:off x="3752025" y="2446350"/>
              <a:ext cx="10850" cy="25050"/>
            </a:xfrm>
            <a:custGeom>
              <a:rect b="b" l="l" r="r" t="t"/>
              <a:pathLst>
                <a:path extrusionOk="0" h="1002" w="434">
                  <a:moveTo>
                    <a:pt x="367" y="501"/>
                  </a:moveTo>
                  <a:lnTo>
                    <a:pt x="367" y="568"/>
                  </a:lnTo>
                  <a:cubicBezTo>
                    <a:pt x="367" y="601"/>
                    <a:pt x="367" y="635"/>
                    <a:pt x="367" y="668"/>
                  </a:cubicBezTo>
                  <a:cubicBezTo>
                    <a:pt x="334" y="701"/>
                    <a:pt x="334" y="735"/>
                    <a:pt x="334" y="768"/>
                  </a:cubicBezTo>
                  <a:cubicBezTo>
                    <a:pt x="300" y="801"/>
                    <a:pt x="300" y="801"/>
                    <a:pt x="267" y="835"/>
                  </a:cubicBezTo>
                  <a:cubicBezTo>
                    <a:pt x="234" y="868"/>
                    <a:pt x="234" y="868"/>
                    <a:pt x="200" y="902"/>
                  </a:cubicBezTo>
                  <a:lnTo>
                    <a:pt x="67" y="902"/>
                  </a:lnTo>
                  <a:cubicBezTo>
                    <a:pt x="67" y="868"/>
                    <a:pt x="67" y="868"/>
                    <a:pt x="67" y="868"/>
                  </a:cubicBezTo>
                  <a:cubicBezTo>
                    <a:pt x="67" y="835"/>
                    <a:pt x="67" y="835"/>
                    <a:pt x="67" y="835"/>
                  </a:cubicBezTo>
                  <a:cubicBezTo>
                    <a:pt x="67" y="768"/>
                    <a:pt x="100" y="735"/>
                    <a:pt x="100" y="701"/>
                  </a:cubicBezTo>
                  <a:cubicBezTo>
                    <a:pt x="134" y="668"/>
                    <a:pt x="200" y="635"/>
                    <a:pt x="234" y="601"/>
                  </a:cubicBezTo>
                  <a:lnTo>
                    <a:pt x="367" y="501"/>
                  </a:lnTo>
                  <a:close/>
                  <a:moveTo>
                    <a:pt x="334" y="1"/>
                  </a:moveTo>
                  <a:cubicBezTo>
                    <a:pt x="300" y="1"/>
                    <a:pt x="267" y="34"/>
                    <a:pt x="234" y="34"/>
                  </a:cubicBezTo>
                  <a:cubicBezTo>
                    <a:pt x="200" y="68"/>
                    <a:pt x="167" y="68"/>
                    <a:pt x="134" y="101"/>
                  </a:cubicBezTo>
                  <a:cubicBezTo>
                    <a:pt x="134" y="134"/>
                    <a:pt x="100" y="168"/>
                    <a:pt x="67" y="201"/>
                  </a:cubicBezTo>
                  <a:cubicBezTo>
                    <a:pt x="67" y="234"/>
                    <a:pt x="34" y="268"/>
                    <a:pt x="34" y="301"/>
                  </a:cubicBezTo>
                  <a:cubicBezTo>
                    <a:pt x="34" y="334"/>
                    <a:pt x="34" y="368"/>
                    <a:pt x="34" y="368"/>
                  </a:cubicBezTo>
                  <a:cubicBezTo>
                    <a:pt x="34" y="401"/>
                    <a:pt x="34" y="401"/>
                    <a:pt x="34" y="401"/>
                  </a:cubicBezTo>
                  <a:lnTo>
                    <a:pt x="100" y="401"/>
                  </a:lnTo>
                  <a:lnTo>
                    <a:pt x="100" y="368"/>
                  </a:lnTo>
                  <a:lnTo>
                    <a:pt x="167" y="301"/>
                  </a:lnTo>
                  <a:cubicBezTo>
                    <a:pt x="167" y="268"/>
                    <a:pt x="200" y="234"/>
                    <a:pt x="234" y="234"/>
                  </a:cubicBezTo>
                  <a:cubicBezTo>
                    <a:pt x="250" y="218"/>
                    <a:pt x="267" y="209"/>
                    <a:pt x="284" y="209"/>
                  </a:cubicBezTo>
                  <a:cubicBezTo>
                    <a:pt x="300" y="209"/>
                    <a:pt x="317" y="218"/>
                    <a:pt x="334" y="234"/>
                  </a:cubicBezTo>
                  <a:cubicBezTo>
                    <a:pt x="367" y="234"/>
                    <a:pt x="367" y="268"/>
                    <a:pt x="367" y="334"/>
                  </a:cubicBezTo>
                  <a:lnTo>
                    <a:pt x="200" y="468"/>
                  </a:lnTo>
                  <a:cubicBezTo>
                    <a:pt x="167" y="501"/>
                    <a:pt x="134" y="535"/>
                    <a:pt x="100" y="568"/>
                  </a:cubicBezTo>
                  <a:cubicBezTo>
                    <a:pt x="100" y="601"/>
                    <a:pt x="67" y="635"/>
                    <a:pt x="34" y="668"/>
                  </a:cubicBezTo>
                  <a:cubicBezTo>
                    <a:pt x="34" y="701"/>
                    <a:pt x="0" y="735"/>
                    <a:pt x="0" y="768"/>
                  </a:cubicBezTo>
                  <a:cubicBezTo>
                    <a:pt x="0" y="801"/>
                    <a:pt x="0" y="868"/>
                    <a:pt x="0" y="902"/>
                  </a:cubicBezTo>
                  <a:cubicBezTo>
                    <a:pt x="0" y="902"/>
                    <a:pt x="0" y="935"/>
                    <a:pt x="0" y="935"/>
                  </a:cubicBezTo>
                  <a:cubicBezTo>
                    <a:pt x="0" y="968"/>
                    <a:pt x="0" y="968"/>
                    <a:pt x="34" y="1002"/>
                  </a:cubicBezTo>
                  <a:lnTo>
                    <a:pt x="100" y="1002"/>
                  </a:lnTo>
                  <a:cubicBezTo>
                    <a:pt x="100" y="1002"/>
                    <a:pt x="134" y="968"/>
                    <a:pt x="167" y="968"/>
                  </a:cubicBezTo>
                  <a:cubicBezTo>
                    <a:pt x="167" y="968"/>
                    <a:pt x="200" y="935"/>
                    <a:pt x="200" y="935"/>
                  </a:cubicBezTo>
                  <a:lnTo>
                    <a:pt x="267" y="868"/>
                  </a:lnTo>
                  <a:cubicBezTo>
                    <a:pt x="300" y="835"/>
                    <a:pt x="300" y="835"/>
                    <a:pt x="334" y="801"/>
                  </a:cubicBezTo>
                  <a:cubicBezTo>
                    <a:pt x="334" y="801"/>
                    <a:pt x="334" y="801"/>
                    <a:pt x="334" y="835"/>
                  </a:cubicBezTo>
                  <a:lnTo>
                    <a:pt x="367" y="835"/>
                  </a:lnTo>
                  <a:lnTo>
                    <a:pt x="400" y="801"/>
                  </a:lnTo>
                  <a:cubicBezTo>
                    <a:pt x="434" y="801"/>
                    <a:pt x="434" y="768"/>
                    <a:pt x="434" y="768"/>
                  </a:cubicBezTo>
                  <a:cubicBezTo>
                    <a:pt x="434" y="768"/>
                    <a:pt x="434" y="735"/>
                    <a:pt x="434" y="735"/>
                  </a:cubicBezTo>
                  <a:lnTo>
                    <a:pt x="434" y="234"/>
                  </a:lnTo>
                  <a:cubicBezTo>
                    <a:pt x="434" y="168"/>
                    <a:pt x="434" y="134"/>
                    <a:pt x="434" y="101"/>
                  </a:cubicBezTo>
                  <a:cubicBezTo>
                    <a:pt x="434" y="68"/>
                    <a:pt x="400" y="34"/>
                    <a:pt x="40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1" name="Google Shape;1751;p114"/>
            <p:cNvSpPr/>
            <p:nvPr/>
          </p:nvSpPr>
          <p:spPr>
            <a:xfrm>
              <a:off x="3768700" y="2438850"/>
              <a:ext cx="11700" cy="34225"/>
            </a:xfrm>
            <a:custGeom>
              <a:rect b="b" l="l" r="r" t="t"/>
              <a:pathLst>
                <a:path extrusionOk="0" h="1369" w="468">
                  <a:moveTo>
                    <a:pt x="284" y="142"/>
                  </a:moveTo>
                  <a:cubicBezTo>
                    <a:pt x="301" y="142"/>
                    <a:pt x="317" y="151"/>
                    <a:pt x="334" y="167"/>
                  </a:cubicBezTo>
                  <a:cubicBezTo>
                    <a:pt x="367" y="234"/>
                    <a:pt x="367" y="301"/>
                    <a:pt x="367" y="334"/>
                  </a:cubicBezTo>
                  <a:lnTo>
                    <a:pt x="367" y="434"/>
                  </a:lnTo>
                  <a:cubicBezTo>
                    <a:pt x="367" y="501"/>
                    <a:pt x="367" y="601"/>
                    <a:pt x="334" y="668"/>
                  </a:cubicBezTo>
                  <a:cubicBezTo>
                    <a:pt x="301" y="701"/>
                    <a:pt x="267" y="768"/>
                    <a:pt x="234" y="801"/>
                  </a:cubicBezTo>
                  <a:cubicBezTo>
                    <a:pt x="217" y="818"/>
                    <a:pt x="192" y="826"/>
                    <a:pt x="167" y="826"/>
                  </a:cubicBezTo>
                  <a:cubicBezTo>
                    <a:pt x="142" y="826"/>
                    <a:pt x="117" y="818"/>
                    <a:pt x="100" y="801"/>
                  </a:cubicBezTo>
                  <a:cubicBezTo>
                    <a:pt x="67" y="768"/>
                    <a:pt x="67" y="701"/>
                    <a:pt x="67" y="634"/>
                  </a:cubicBezTo>
                  <a:lnTo>
                    <a:pt x="67" y="501"/>
                  </a:lnTo>
                  <a:cubicBezTo>
                    <a:pt x="67" y="434"/>
                    <a:pt x="67" y="368"/>
                    <a:pt x="100" y="301"/>
                  </a:cubicBezTo>
                  <a:cubicBezTo>
                    <a:pt x="134" y="268"/>
                    <a:pt x="167" y="201"/>
                    <a:pt x="234" y="167"/>
                  </a:cubicBezTo>
                  <a:cubicBezTo>
                    <a:pt x="251" y="151"/>
                    <a:pt x="267" y="142"/>
                    <a:pt x="284" y="142"/>
                  </a:cubicBezTo>
                  <a:close/>
                  <a:moveTo>
                    <a:pt x="334" y="1"/>
                  </a:moveTo>
                  <a:cubicBezTo>
                    <a:pt x="301" y="1"/>
                    <a:pt x="267" y="1"/>
                    <a:pt x="234" y="34"/>
                  </a:cubicBezTo>
                  <a:cubicBezTo>
                    <a:pt x="200" y="34"/>
                    <a:pt x="134" y="67"/>
                    <a:pt x="134" y="134"/>
                  </a:cubicBezTo>
                  <a:cubicBezTo>
                    <a:pt x="100" y="167"/>
                    <a:pt x="67" y="201"/>
                    <a:pt x="67" y="234"/>
                  </a:cubicBezTo>
                  <a:lnTo>
                    <a:pt x="67" y="167"/>
                  </a:lnTo>
                  <a:lnTo>
                    <a:pt x="34" y="167"/>
                  </a:lnTo>
                  <a:cubicBezTo>
                    <a:pt x="0" y="167"/>
                    <a:pt x="0" y="201"/>
                    <a:pt x="34" y="201"/>
                  </a:cubicBezTo>
                  <a:cubicBezTo>
                    <a:pt x="0" y="201"/>
                    <a:pt x="0" y="234"/>
                    <a:pt x="34" y="234"/>
                  </a:cubicBezTo>
                  <a:lnTo>
                    <a:pt x="34" y="1335"/>
                  </a:lnTo>
                  <a:cubicBezTo>
                    <a:pt x="0" y="1335"/>
                    <a:pt x="0" y="1368"/>
                    <a:pt x="34" y="1368"/>
                  </a:cubicBezTo>
                  <a:lnTo>
                    <a:pt x="67" y="1335"/>
                  </a:lnTo>
                  <a:cubicBezTo>
                    <a:pt x="67" y="1335"/>
                    <a:pt x="67" y="1335"/>
                    <a:pt x="67" y="1302"/>
                  </a:cubicBezTo>
                  <a:cubicBezTo>
                    <a:pt x="67" y="1302"/>
                    <a:pt x="67" y="1302"/>
                    <a:pt x="67" y="1268"/>
                  </a:cubicBezTo>
                  <a:lnTo>
                    <a:pt x="67" y="901"/>
                  </a:lnTo>
                  <a:cubicBezTo>
                    <a:pt x="67" y="935"/>
                    <a:pt x="100" y="935"/>
                    <a:pt x="134" y="935"/>
                  </a:cubicBezTo>
                  <a:cubicBezTo>
                    <a:pt x="145" y="946"/>
                    <a:pt x="156" y="950"/>
                    <a:pt x="167" y="950"/>
                  </a:cubicBezTo>
                  <a:cubicBezTo>
                    <a:pt x="189" y="950"/>
                    <a:pt x="212" y="935"/>
                    <a:pt x="234" y="935"/>
                  </a:cubicBezTo>
                  <a:cubicBezTo>
                    <a:pt x="267" y="901"/>
                    <a:pt x="301" y="868"/>
                    <a:pt x="334" y="835"/>
                  </a:cubicBezTo>
                  <a:cubicBezTo>
                    <a:pt x="367" y="801"/>
                    <a:pt x="367" y="735"/>
                    <a:pt x="401" y="701"/>
                  </a:cubicBezTo>
                  <a:cubicBezTo>
                    <a:pt x="434" y="668"/>
                    <a:pt x="434" y="601"/>
                    <a:pt x="467" y="534"/>
                  </a:cubicBezTo>
                  <a:cubicBezTo>
                    <a:pt x="467" y="501"/>
                    <a:pt x="467" y="434"/>
                    <a:pt x="467" y="368"/>
                  </a:cubicBezTo>
                  <a:lnTo>
                    <a:pt x="467" y="268"/>
                  </a:lnTo>
                  <a:cubicBezTo>
                    <a:pt x="467" y="234"/>
                    <a:pt x="467" y="167"/>
                    <a:pt x="467" y="134"/>
                  </a:cubicBezTo>
                  <a:cubicBezTo>
                    <a:pt x="434" y="101"/>
                    <a:pt x="434" y="67"/>
                    <a:pt x="401" y="34"/>
                  </a:cubicBezTo>
                  <a:cubicBezTo>
                    <a:pt x="367" y="1"/>
                    <a:pt x="367" y="1"/>
                    <a:pt x="33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2" name="Google Shape;1752;p114"/>
            <p:cNvSpPr/>
            <p:nvPr/>
          </p:nvSpPr>
          <p:spPr>
            <a:xfrm>
              <a:off x="3955500" y="2320425"/>
              <a:ext cx="13375" cy="33400"/>
            </a:xfrm>
            <a:custGeom>
              <a:rect b="b" l="l" r="r" t="t"/>
              <a:pathLst>
                <a:path extrusionOk="0" h="1336" w="535">
                  <a:moveTo>
                    <a:pt x="501" y="1"/>
                  </a:moveTo>
                  <a:lnTo>
                    <a:pt x="34" y="301"/>
                  </a:lnTo>
                  <a:lnTo>
                    <a:pt x="0" y="301"/>
                  </a:lnTo>
                  <a:cubicBezTo>
                    <a:pt x="0" y="335"/>
                    <a:pt x="0" y="335"/>
                    <a:pt x="0" y="335"/>
                  </a:cubicBezTo>
                  <a:lnTo>
                    <a:pt x="0" y="401"/>
                  </a:lnTo>
                  <a:cubicBezTo>
                    <a:pt x="0" y="401"/>
                    <a:pt x="0" y="435"/>
                    <a:pt x="0" y="435"/>
                  </a:cubicBezTo>
                  <a:lnTo>
                    <a:pt x="34" y="435"/>
                  </a:lnTo>
                  <a:lnTo>
                    <a:pt x="234" y="335"/>
                  </a:lnTo>
                  <a:lnTo>
                    <a:pt x="234" y="1302"/>
                  </a:lnTo>
                  <a:lnTo>
                    <a:pt x="234" y="1335"/>
                  </a:lnTo>
                  <a:lnTo>
                    <a:pt x="301" y="1302"/>
                  </a:lnTo>
                  <a:cubicBezTo>
                    <a:pt x="301" y="1302"/>
                    <a:pt x="301" y="1269"/>
                    <a:pt x="301" y="1269"/>
                  </a:cubicBezTo>
                  <a:cubicBezTo>
                    <a:pt x="301" y="1269"/>
                    <a:pt x="301" y="1235"/>
                    <a:pt x="301" y="1235"/>
                  </a:cubicBezTo>
                  <a:lnTo>
                    <a:pt x="301" y="268"/>
                  </a:lnTo>
                  <a:lnTo>
                    <a:pt x="501" y="134"/>
                  </a:lnTo>
                  <a:cubicBezTo>
                    <a:pt x="534" y="134"/>
                    <a:pt x="534" y="134"/>
                    <a:pt x="534" y="101"/>
                  </a:cubicBezTo>
                  <a:cubicBezTo>
                    <a:pt x="534" y="101"/>
                    <a:pt x="534" y="101"/>
                    <a:pt x="534" y="68"/>
                  </a:cubicBezTo>
                  <a:lnTo>
                    <a:pt x="534" y="34"/>
                  </a:lnTo>
                  <a:cubicBezTo>
                    <a:pt x="534" y="1"/>
                    <a:pt x="534" y="1"/>
                    <a:pt x="53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3" name="Google Shape;1753;p114"/>
            <p:cNvSpPr/>
            <p:nvPr/>
          </p:nvSpPr>
          <p:spPr>
            <a:xfrm>
              <a:off x="3969675" y="2321275"/>
              <a:ext cx="12525" cy="34200"/>
            </a:xfrm>
            <a:custGeom>
              <a:rect b="b" l="l" r="r" t="t"/>
              <a:pathLst>
                <a:path extrusionOk="0" h="1368" w="501">
                  <a:moveTo>
                    <a:pt x="434" y="0"/>
                  </a:moveTo>
                  <a:lnTo>
                    <a:pt x="434" y="34"/>
                  </a:lnTo>
                  <a:cubicBezTo>
                    <a:pt x="401" y="34"/>
                    <a:pt x="401" y="67"/>
                    <a:pt x="434" y="67"/>
                  </a:cubicBezTo>
                  <a:lnTo>
                    <a:pt x="234" y="734"/>
                  </a:lnTo>
                  <a:lnTo>
                    <a:pt x="67" y="267"/>
                  </a:lnTo>
                  <a:cubicBezTo>
                    <a:pt x="67" y="267"/>
                    <a:pt x="67" y="267"/>
                    <a:pt x="67" y="234"/>
                  </a:cubicBezTo>
                  <a:lnTo>
                    <a:pt x="34" y="267"/>
                  </a:lnTo>
                  <a:cubicBezTo>
                    <a:pt x="0" y="267"/>
                    <a:pt x="0" y="267"/>
                    <a:pt x="0" y="301"/>
                  </a:cubicBezTo>
                  <a:cubicBezTo>
                    <a:pt x="0" y="301"/>
                    <a:pt x="0" y="301"/>
                    <a:pt x="0" y="334"/>
                  </a:cubicBezTo>
                  <a:lnTo>
                    <a:pt x="201" y="934"/>
                  </a:lnTo>
                  <a:lnTo>
                    <a:pt x="100" y="1368"/>
                  </a:lnTo>
                  <a:lnTo>
                    <a:pt x="167" y="1368"/>
                  </a:lnTo>
                  <a:cubicBezTo>
                    <a:pt x="167" y="1335"/>
                    <a:pt x="167" y="1335"/>
                    <a:pt x="167" y="1335"/>
                  </a:cubicBezTo>
                  <a:lnTo>
                    <a:pt x="167" y="1301"/>
                  </a:lnTo>
                  <a:lnTo>
                    <a:pt x="501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4" name="Google Shape;1754;p114"/>
            <p:cNvSpPr/>
            <p:nvPr/>
          </p:nvSpPr>
          <p:spPr>
            <a:xfrm>
              <a:off x="3984675" y="2313775"/>
              <a:ext cx="12550" cy="34200"/>
            </a:xfrm>
            <a:custGeom>
              <a:rect b="b" l="l" r="r" t="t"/>
              <a:pathLst>
                <a:path extrusionOk="0" h="1368" w="502">
                  <a:moveTo>
                    <a:pt x="368" y="167"/>
                  </a:moveTo>
                  <a:cubicBezTo>
                    <a:pt x="401" y="234"/>
                    <a:pt x="401" y="300"/>
                    <a:pt x="401" y="334"/>
                  </a:cubicBezTo>
                  <a:lnTo>
                    <a:pt x="401" y="434"/>
                  </a:lnTo>
                  <a:cubicBezTo>
                    <a:pt x="401" y="500"/>
                    <a:pt x="368" y="601"/>
                    <a:pt x="368" y="667"/>
                  </a:cubicBezTo>
                  <a:cubicBezTo>
                    <a:pt x="334" y="701"/>
                    <a:pt x="301" y="767"/>
                    <a:pt x="234" y="801"/>
                  </a:cubicBezTo>
                  <a:cubicBezTo>
                    <a:pt x="218" y="817"/>
                    <a:pt x="201" y="826"/>
                    <a:pt x="184" y="826"/>
                  </a:cubicBezTo>
                  <a:cubicBezTo>
                    <a:pt x="168" y="826"/>
                    <a:pt x="151" y="817"/>
                    <a:pt x="134" y="801"/>
                  </a:cubicBezTo>
                  <a:cubicBezTo>
                    <a:pt x="101" y="734"/>
                    <a:pt x="68" y="701"/>
                    <a:pt x="68" y="634"/>
                  </a:cubicBezTo>
                  <a:lnTo>
                    <a:pt x="68" y="500"/>
                  </a:lnTo>
                  <a:cubicBezTo>
                    <a:pt x="101" y="434"/>
                    <a:pt x="101" y="367"/>
                    <a:pt x="134" y="300"/>
                  </a:cubicBezTo>
                  <a:cubicBezTo>
                    <a:pt x="168" y="267"/>
                    <a:pt x="201" y="200"/>
                    <a:pt x="234" y="167"/>
                  </a:cubicBezTo>
                  <a:close/>
                  <a:moveTo>
                    <a:pt x="268" y="0"/>
                  </a:moveTo>
                  <a:cubicBezTo>
                    <a:pt x="201" y="33"/>
                    <a:pt x="168" y="67"/>
                    <a:pt x="134" y="100"/>
                  </a:cubicBezTo>
                  <a:cubicBezTo>
                    <a:pt x="134" y="134"/>
                    <a:pt x="101" y="167"/>
                    <a:pt x="101" y="234"/>
                  </a:cubicBezTo>
                  <a:lnTo>
                    <a:pt x="101" y="167"/>
                  </a:lnTo>
                  <a:cubicBezTo>
                    <a:pt x="101" y="167"/>
                    <a:pt x="101" y="167"/>
                    <a:pt x="101" y="134"/>
                  </a:cubicBezTo>
                  <a:lnTo>
                    <a:pt x="68" y="134"/>
                  </a:lnTo>
                  <a:lnTo>
                    <a:pt x="34" y="167"/>
                  </a:lnTo>
                  <a:cubicBezTo>
                    <a:pt x="1" y="167"/>
                    <a:pt x="1" y="200"/>
                    <a:pt x="1" y="200"/>
                  </a:cubicBezTo>
                  <a:cubicBezTo>
                    <a:pt x="1" y="200"/>
                    <a:pt x="1" y="234"/>
                    <a:pt x="1" y="234"/>
                  </a:cubicBezTo>
                  <a:lnTo>
                    <a:pt x="1" y="1334"/>
                  </a:lnTo>
                  <a:cubicBezTo>
                    <a:pt x="1" y="1334"/>
                    <a:pt x="1" y="1368"/>
                    <a:pt x="1" y="1368"/>
                  </a:cubicBezTo>
                  <a:lnTo>
                    <a:pt x="34" y="1368"/>
                  </a:lnTo>
                  <a:lnTo>
                    <a:pt x="68" y="1334"/>
                  </a:lnTo>
                  <a:cubicBezTo>
                    <a:pt x="68" y="1334"/>
                    <a:pt x="68" y="1334"/>
                    <a:pt x="101" y="1301"/>
                  </a:cubicBezTo>
                  <a:cubicBezTo>
                    <a:pt x="101" y="1301"/>
                    <a:pt x="101" y="1301"/>
                    <a:pt x="101" y="1268"/>
                  </a:cubicBezTo>
                  <a:lnTo>
                    <a:pt x="101" y="901"/>
                  </a:lnTo>
                  <a:cubicBezTo>
                    <a:pt x="101" y="934"/>
                    <a:pt x="134" y="934"/>
                    <a:pt x="134" y="967"/>
                  </a:cubicBezTo>
                  <a:cubicBezTo>
                    <a:pt x="201" y="967"/>
                    <a:pt x="234" y="934"/>
                    <a:pt x="268" y="934"/>
                  </a:cubicBezTo>
                  <a:cubicBezTo>
                    <a:pt x="301" y="901"/>
                    <a:pt x="334" y="867"/>
                    <a:pt x="334" y="834"/>
                  </a:cubicBezTo>
                  <a:cubicBezTo>
                    <a:pt x="368" y="801"/>
                    <a:pt x="401" y="734"/>
                    <a:pt x="434" y="701"/>
                  </a:cubicBezTo>
                  <a:cubicBezTo>
                    <a:pt x="434" y="667"/>
                    <a:pt x="468" y="601"/>
                    <a:pt x="468" y="534"/>
                  </a:cubicBezTo>
                  <a:cubicBezTo>
                    <a:pt x="501" y="500"/>
                    <a:pt x="501" y="434"/>
                    <a:pt x="501" y="367"/>
                  </a:cubicBezTo>
                  <a:lnTo>
                    <a:pt x="501" y="267"/>
                  </a:lnTo>
                  <a:cubicBezTo>
                    <a:pt x="501" y="200"/>
                    <a:pt x="501" y="167"/>
                    <a:pt x="468" y="134"/>
                  </a:cubicBezTo>
                  <a:cubicBezTo>
                    <a:pt x="468" y="67"/>
                    <a:pt x="434" y="33"/>
                    <a:pt x="434" y="33"/>
                  </a:cubicBezTo>
                  <a:cubicBezTo>
                    <a:pt x="401" y="0"/>
                    <a:pt x="368" y="0"/>
                    <a:pt x="33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5" name="Google Shape;1755;p114"/>
            <p:cNvSpPr/>
            <p:nvPr/>
          </p:nvSpPr>
          <p:spPr>
            <a:xfrm>
              <a:off x="3999700" y="2304600"/>
              <a:ext cx="12525" cy="24200"/>
            </a:xfrm>
            <a:custGeom>
              <a:rect b="b" l="l" r="r" t="t"/>
              <a:pathLst>
                <a:path extrusionOk="0" h="968" w="501">
                  <a:moveTo>
                    <a:pt x="367" y="167"/>
                  </a:moveTo>
                  <a:cubicBezTo>
                    <a:pt x="401" y="234"/>
                    <a:pt x="434" y="267"/>
                    <a:pt x="401" y="334"/>
                  </a:cubicBezTo>
                  <a:lnTo>
                    <a:pt x="123" y="488"/>
                  </a:lnTo>
                  <a:lnTo>
                    <a:pt x="123" y="488"/>
                  </a:lnTo>
                  <a:cubicBezTo>
                    <a:pt x="101" y="459"/>
                    <a:pt x="104" y="430"/>
                    <a:pt x="134" y="400"/>
                  </a:cubicBezTo>
                  <a:cubicBezTo>
                    <a:pt x="134" y="367"/>
                    <a:pt x="134" y="334"/>
                    <a:pt x="167" y="300"/>
                  </a:cubicBezTo>
                  <a:cubicBezTo>
                    <a:pt x="167" y="267"/>
                    <a:pt x="167" y="267"/>
                    <a:pt x="200" y="234"/>
                  </a:cubicBezTo>
                  <a:cubicBezTo>
                    <a:pt x="200" y="200"/>
                    <a:pt x="234" y="200"/>
                    <a:pt x="267" y="167"/>
                  </a:cubicBezTo>
                  <a:close/>
                  <a:moveTo>
                    <a:pt x="367" y="0"/>
                  </a:moveTo>
                  <a:cubicBezTo>
                    <a:pt x="334" y="0"/>
                    <a:pt x="300" y="0"/>
                    <a:pt x="267" y="34"/>
                  </a:cubicBezTo>
                  <a:cubicBezTo>
                    <a:pt x="234" y="67"/>
                    <a:pt x="200" y="100"/>
                    <a:pt x="167" y="134"/>
                  </a:cubicBezTo>
                  <a:cubicBezTo>
                    <a:pt x="134" y="167"/>
                    <a:pt x="100" y="200"/>
                    <a:pt x="100" y="234"/>
                  </a:cubicBezTo>
                  <a:cubicBezTo>
                    <a:pt x="67" y="300"/>
                    <a:pt x="34" y="334"/>
                    <a:pt x="34" y="400"/>
                  </a:cubicBezTo>
                  <a:cubicBezTo>
                    <a:pt x="34" y="434"/>
                    <a:pt x="0" y="501"/>
                    <a:pt x="0" y="534"/>
                  </a:cubicBezTo>
                  <a:cubicBezTo>
                    <a:pt x="0" y="601"/>
                    <a:pt x="0" y="667"/>
                    <a:pt x="34" y="701"/>
                  </a:cubicBezTo>
                  <a:cubicBezTo>
                    <a:pt x="34" y="767"/>
                    <a:pt x="34" y="801"/>
                    <a:pt x="34" y="834"/>
                  </a:cubicBezTo>
                  <a:cubicBezTo>
                    <a:pt x="67" y="867"/>
                    <a:pt x="67" y="901"/>
                    <a:pt x="100" y="934"/>
                  </a:cubicBezTo>
                  <a:cubicBezTo>
                    <a:pt x="100" y="968"/>
                    <a:pt x="134" y="968"/>
                    <a:pt x="167" y="968"/>
                  </a:cubicBezTo>
                  <a:cubicBezTo>
                    <a:pt x="200" y="968"/>
                    <a:pt x="234" y="968"/>
                    <a:pt x="267" y="934"/>
                  </a:cubicBezTo>
                  <a:cubicBezTo>
                    <a:pt x="300" y="934"/>
                    <a:pt x="334" y="901"/>
                    <a:pt x="367" y="867"/>
                  </a:cubicBezTo>
                  <a:cubicBezTo>
                    <a:pt x="401" y="834"/>
                    <a:pt x="434" y="801"/>
                    <a:pt x="434" y="767"/>
                  </a:cubicBezTo>
                  <a:cubicBezTo>
                    <a:pt x="467" y="734"/>
                    <a:pt x="467" y="701"/>
                    <a:pt x="501" y="667"/>
                  </a:cubicBezTo>
                  <a:cubicBezTo>
                    <a:pt x="501" y="667"/>
                    <a:pt x="501" y="634"/>
                    <a:pt x="501" y="601"/>
                  </a:cubicBezTo>
                  <a:cubicBezTo>
                    <a:pt x="501" y="567"/>
                    <a:pt x="501" y="567"/>
                    <a:pt x="501" y="567"/>
                  </a:cubicBezTo>
                  <a:lnTo>
                    <a:pt x="467" y="567"/>
                  </a:lnTo>
                  <a:lnTo>
                    <a:pt x="434" y="601"/>
                  </a:lnTo>
                  <a:lnTo>
                    <a:pt x="401" y="601"/>
                  </a:lnTo>
                  <a:lnTo>
                    <a:pt x="401" y="634"/>
                  </a:lnTo>
                  <a:cubicBezTo>
                    <a:pt x="401" y="667"/>
                    <a:pt x="367" y="667"/>
                    <a:pt x="367" y="701"/>
                  </a:cubicBezTo>
                  <a:cubicBezTo>
                    <a:pt x="334" y="734"/>
                    <a:pt x="300" y="767"/>
                    <a:pt x="267" y="801"/>
                  </a:cubicBezTo>
                  <a:lnTo>
                    <a:pt x="167" y="801"/>
                  </a:lnTo>
                  <a:cubicBezTo>
                    <a:pt x="134" y="734"/>
                    <a:pt x="100" y="701"/>
                    <a:pt x="134" y="634"/>
                  </a:cubicBezTo>
                  <a:lnTo>
                    <a:pt x="501" y="434"/>
                  </a:lnTo>
                  <a:cubicBezTo>
                    <a:pt x="501" y="400"/>
                    <a:pt x="501" y="400"/>
                    <a:pt x="501" y="400"/>
                  </a:cubicBezTo>
                  <a:cubicBezTo>
                    <a:pt x="501" y="400"/>
                    <a:pt x="501" y="367"/>
                    <a:pt x="501" y="367"/>
                  </a:cubicBezTo>
                  <a:lnTo>
                    <a:pt x="501" y="300"/>
                  </a:lnTo>
                  <a:cubicBezTo>
                    <a:pt x="501" y="267"/>
                    <a:pt x="501" y="200"/>
                    <a:pt x="501" y="134"/>
                  </a:cubicBezTo>
                  <a:cubicBezTo>
                    <a:pt x="501" y="100"/>
                    <a:pt x="467" y="67"/>
                    <a:pt x="434" y="34"/>
                  </a:cubicBezTo>
                  <a:cubicBezTo>
                    <a:pt x="434" y="34"/>
                    <a:pt x="401" y="0"/>
                    <a:pt x="36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6" name="Google Shape;1756;p114"/>
            <p:cNvSpPr/>
            <p:nvPr/>
          </p:nvSpPr>
          <p:spPr>
            <a:xfrm>
              <a:off x="4101425" y="2237050"/>
              <a:ext cx="15875" cy="32550"/>
            </a:xfrm>
            <a:custGeom>
              <a:rect b="b" l="l" r="r" t="t"/>
              <a:pathLst>
                <a:path extrusionOk="0" h="1302" w="635">
                  <a:moveTo>
                    <a:pt x="468" y="0"/>
                  </a:moveTo>
                  <a:cubicBezTo>
                    <a:pt x="434" y="0"/>
                    <a:pt x="368" y="0"/>
                    <a:pt x="334" y="34"/>
                  </a:cubicBezTo>
                  <a:cubicBezTo>
                    <a:pt x="268" y="67"/>
                    <a:pt x="201" y="67"/>
                    <a:pt x="168" y="134"/>
                  </a:cubicBezTo>
                  <a:cubicBezTo>
                    <a:pt x="134" y="167"/>
                    <a:pt x="101" y="200"/>
                    <a:pt x="68" y="234"/>
                  </a:cubicBezTo>
                  <a:cubicBezTo>
                    <a:pt x="34" y="300"/>
                    <a:pt x="34" y="334"/>
                    <a:pt x="1" y="401"/>
                  </a:cubicBezTo>
                  <a:cubicBezTo>
                    <a:pt x="1" y="434"/>
                    <a:pt x="1" y="501"/>
                    <a:pt x="1" y="534"/>
                  </a:cubicBezTo>
                  <a:cubicBezTo>
                    <a:pt x="1" y="567"/>
                    <a:pt x="1" y="634"/>
                    <a:pt x="1" y="667"/>
                  </a:cubicBezTo>
                  <a:cubicBezTo>
                    <a:pt x="1" y="701"/>
                    <a:pt x="34" y="734"/>
                    <a:pt x="34" y="734"/>
                  </a:cubicBezTo>
                  <a:cubicBezTo>
                    <a:pt x="68" y="767"/>
                    <a:pt x="101" y="767"/>
                    <a:pt x="101" y="767"/>
                  </a:cubicBezTo>
                  <a:lnTo>
                    <a:pt x="201" y="767"/>
                  </a:lnTo>
                  <a:lnTo>
                    <a:pt x="301" y="734"/>
                  </a:lnTo>
                  <a:lnTo>
                    <a:pt x="434" y="734"/>
                  </a:lnTo>
                  <a:cubicBezTo>
                    <a:pt x="434" y="767"/>
                    <a:pt x="434" y="767"/>
                    <a:pt x="434" y="801"/>
                  </a:cubicBezTo>
                  <a:cubicBezTo>
                    <a:pt x="434" y="834"/>
                    <a:pt x="434" y="834"/>
                    <a:pt x="434" y="868"/>
                  </a:cubicBezTo>
                  <a:cubicBezTo>
                    <a:pt x="434" y="901"/>
                    <a:pt x="434" y="901"/>
                    <a:pt x="401" y="934"/>
                  </a:cubicBezTo>
                  <a:cubicBezTo>
                    <a:pt x="401" y="968"/>
                    <a:pt x="368" y="968"/>
                    <a:pt x="368" y="1001"/>
                  </a:cubicBezTo>
                  <a:lnTo>
                    <a:pt x="301" y="1034"/>
                  </a:lnTo>
                  <a:cubicBezTo>
                    <a:pt x="268" y="1034"/>
                    <a:pt x="234" y="1068"/>
                    <a:pt x="234" y="1068"/>
                  </a:cubicBezTo>
                  <a:lnTo>
                    <a:pt x="168" y="1068"/>
                  </a:lnTo>
                  <a:cubicBezTo>
                    <a:pt x="168" y="1068"/>
                    <a:pt x="134" y="1068"/>
                    <a:pt x="134" y="1034"/>
                  </a:cubicBezTo>
                  <a:cubicBezTo>
                    <a:pt x="134" y="1034"/>
                    <a:pt x="134" y="1034"/>
                    <a:pt x="134" y="1001"/>
                  </a:cubicBezTo>
                  <a:lnTo>
                    <a:pt x="101" y="1001"/>
                  </a:lnTo>
                  <a:lnTo>
                    <a:pt x="34" y="1068"/>
                  </a:lnTo>
                  <a:cubicBezTo>
                    <a:pt x="34" y="1068"/>
                    <a:pt x="1" y="1101"/>
                    <a:pt x="1" y="1134"/>
                  </a:cubicBezTo>
                  <a:cubicBezTo>
                    <a:pt x="1" y="1168"/>
                    <a:pt x="1" y="1201"/>
                    <a:pt x="34" y="1234"/>
                  </a:cubicBezTo>
                  <a:cubicBezTo>
                    <a:pt x="34" y="1268"/>
                    <a:pt x="68" y="1301"/>
                    <a:pt x="101" y="1301"/>
                  </a:cubicBezTo>
                  <a:lnTo>
                    <a:pt x="201" y="1301"/>
                  </a:lnTo>
                  <a:cubicBezTo>
                    <a:pt x="234" y="1301"/>
                    <a:pt x="301" y="1268"/>
                    <a:pt x="334" y="1268"/>
                  </a:cubicBezTo>
                  <a:cubicBezTo>
                    <a:pt x="368" y="1234"/>
                    <a:pt x="401" y="1201"/>
                    <a:pt x="468" y="1134"/>
                  </a:cubicBezTo>
                  <a:cubicBezTo>
                    <a:pt x="501" y="1101"/>
                    <a:pt x="535" y="1068"/>
                    <a:pt x="568" y="1034"/>
                  </a:cubicBezTo>
                  <a:cubicBezTo>
                    <a:pt x="568" y="968"/>
                    <a:pt x="601" y="934"/>
                    <a:pt x="601" y="868"/>
                  </a:cubicBezTo>
                  <a:cubicBezTo>
                    <a:pt x="635" y="834"/>
                    <a:pt x="635" y="767"/>
                    <a:pt x="635" y="734"/>
                  </a:cubicBezTo>
                  <a:cubicBezTo>
                    <a:pt x="635" y="667"/>
                    <a:pt x="635" y="634"/>
                    <a:pt x="635" y="601"/>
                  </a:cubicBezTo>
                  <a:cubicBezTo>
                    <a:pt x="635" y="567"/>
                    <a:pt x="601" y="567"/>
                    <a:pt x="601" y="534"/>
                  </a:cubicBezTo>
                  <a:cubicBezTo>
                    <a:pt x="568" y="501"/>
                    <a:pt x="535" y="501"/>
                    <a:pt x="501" y="501"/>
                  </a:cubicBezTo>
                  <a:lnTo>
                    <a:pt x="401" y="501"/>
                  </a:lnTo>
                  <a:lnTo>
                    <a:pt x="301" y="534"/>
                  </a:lnTo>
                  <a:lnTo>
                    <a:pt x="268" y="534"/>
                  </a:lnTo>
                  <a:lnTo>
                    <a:pt x="234" y="501"/>
                  </a:lnTo>
                  <a:cubicBezTo>
                    <a:pt x="234" y="501"/>
                    <a:pt x="234" y="467"/>
                    <a:pt x="234" y="467"/>
                  </a:cubicBezTo>
                  <a:cubicBezTo>
                    <a:pt x="234" y="434"/>
                    <a:pt x="234" y="401"/>
                    <a:pt x="234" y="401"/>
                  </a:cubicBezTo>
                  <a:cubicBezTo>
                    <a:pt x="234" y="367"/>
                    <a:pt x="268" y="334"/>
                    <a:pt x="268" y="334"/>
                  </a:cubicBezTo>
                  <a:cubicBezTo>
                    <a:pt x="268" y="300"/>
                    <a:pt x="301" y="300"/>
                    <a:pt x="301" y="267"/>
                  </a:cubicBezTo>
                  <a:lnTo>
                    <a:pt x="368" y="234"/>
                  </a:lnTo>
                  <a:cubicBezTo>
                    <a:pt x="401" y="200"/>
                    <a:pt x="434" y="200"/>
                    <a:pt x="468" y="200"/>
                  </a:cubicBezTo>
                  <a:cubicBezTo>
                    <a:pt x="501" y="234"/>
                    <a:pt x="501" y="234"/>
                    <a:pt x="501" y="267"/>
                  </a:cubicBezTo>
                  <a:lnTo>
                    <a:pt x="535" y="267"/>
                  </a:lnTo>
                  <a:lnTo>
                    <a:pt x="635" y="200"/>
                  </a:lnTo>
                  <a:cubicBezTo>
                    <a:pt x="635" y="167"/>
                    <a:pt x="635" y="167"/>
                    <a:pt x="635" y="134"/>
                  </a:cubicBezTo>
                  <a:cubicBezTo>
                    <a:pt x="635" y="134"/>
                    <a:pt x="635" y="100"/>
                    <a:pt x="635" y="67"/>
                  </a:cubicBezTo>
                  <a:cubicBezTo>
                    <a:pt x="601" y="34"/>
                    <a:pt x="601" y="0"/>
                    <a:pt x="56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7" name="Google Shape;1757;p114"/>
            <p:cNvSpPr/>
            <p:nvPr/>
          </p:nvSpPr>
          <p:spPr>
            <a:xfrm>
              <a:off x="4120625" y="2232050"/>
              <a:ext cx="12525" cy="27525"/>
            </a:xfrm>
            <a:custGeom>
              <a:rect b="b" l="l" r="r" t="t"/>
              <a:pathLst>
                <a:path extrusionOk="0" h="1101" w="501">
                  <a:moveTo>
                    <a:pt x="467" y="0"/>
                  </a:moveTo>
                  <a:lnTo>
                    <a:pt x="400" y="67"/>
                  </a:lnTo>
                  <a:cubicBezTo>
                    <a:pt x="367" y="67"/>
                    <a:pt x="367" y="67"/>
                    <a:pt x="367" y="100"/>
                  </a:cubicBezTo>
                  <a:cubicBezTo>
                    <a:pt x="367" y="100"/>
                    <a:pt x="367" y="100"/>
                    <a:pt x="367" y="134"/>
                  </a:cubicBezTo>
                  <a:lnTo>
                    <a:pt x="367" y="534"/>
                  </a:lnTo>
                  <a:cubicBezTo>
                    <a:pt x="367" y="601"/>
                    <a:pt x="367" y="667"/>
                    <a:pt x="334" y="734"/>
                  </a:cubicBezTo>
                  <a:cubicBezTo>
                    <a:pt x="334" y="767"/>
                    <a:pt x="300" y="801"/>
                    <a:pt x="234" y="834"/>
                  </a:cubicBezTo>
                  <a:cubicBezTo>
                    <a:pt x="217" y="851"/>
                    <a:pt x="200" y="859"/>
                    <a:pt x="188" y="859"/>
                  </a:cubicBezTo>
                  <a:cubicBezTo>
                    <a:pt x="175" y="859"/>
                    <a:pt x="167" y="851"/>
                    <a:pt x="167" y="834"/>
                  </a:cubicBezTo>
                  <a:cubicBezTo>
                    <a:pt x="133" y="801"/>
                    <a:pt x="133" y="734"/>
                    <a:pt x="133" y="701"/>
                  </a:cubicBezTo>
                  <a:lnTo>
                    <a:pt x="133" y="267"/>
                  </a:lnTo>
                  <a:cubicBezTo>
                    <a:pt x="133" y="267"/>
                    <a:pt x="133" y="267"/>
                    <a:pt x="133" y="234"/>
                  </a:cubicBezTo>
                  <a:lnTo>
                    <a:pt x="100" y="234"/>
                  </a:lnTo>
                  <a:lnTo>
                    <a:pt x="33" y="300"/>
                  </a:lnTo>
                  <a:cubicBezTo>
                    <a:pt x="0" y="300"/>
                    <a:pt x="0" y="300"/>
                    <a:pt x="0" y="334"/>
                  </a:cubicBezTo>
                  <a:cubicBezTo>
                    <a:pt x="0" y="334"/>
                    <a:pt x="0" y="334"/>
                    <a:pt x="0" y="367"/>
                  </a:cubicBezTo>
                  <a:lnTo>
                    <a:pt x="0" y="801"/>
                  </a:lnTo>
                  <a:cubicBezTo>
                    <a:pt x="0" y="834"/>
                    <a:pt x="0" y="901"/>
                    <a:pt x="0" y="934"/>
                  </a:cubicBezTo>
                  <a:cubicBezTo>
                    <a:pt x="0" y="967"/>
                    <a:pt x="0" y="1001"/>
                    <a:pt x="33" y="1034"/>
                  </a:cubicBezTo>
                  <a:cubicBezTo>
                    <a:pt x="33" y="1068"/>
                    <a:pt x="67" y="1068"/>
                    <a:pt x="100" y="1101"/>
                  </a:cubicBezTo>
                  <a:cubicBezTo>
                    <a:pt x="133" y="1101"/>
                    <a:pt x="167" y="1068"/>
                    <a:pt x="200" y="1068"/>
                  </a:cubicBezTo>
                  <a:cubicBezTo>
                    <a:pt x="234" y="1034"/>
                    <a:pt x="267" y="1001"/>
                    <a:pt x="300" y="967"/>
                  </a:cubicBezTo>
                  <a:cubicBezTo>
                    <a:pt x="334" y="934"/>
                    <a:pt x="334" y="901"/>
                    <a:pt x="367" y="867"/>
                  </a:cubicBezTo>
                  <a:lnTo>
                    <a:pt x="367" y="901"/>
                  </a:lnTo>
                  <a:lnTo>
                    <a:pt x="367" y="934"/>
                  </a:lnTo>
                  <a:lnTo>
                    <a:pt x="400" y="934"/>
                  </a:lnTo>
                  <a:lnTo>
                    <a:pt x="467" y="901"/>
                  </a:lnTo>
                  <a:lnTo>
                    <a:pt x="500" y="867"/>
                  </a:lnTo>
                  <a:cubicBezTo>
                    <a:pt x="500" y="867"/>
                    <a:pt x="500" y="834"/>
                    <a:pt x="500" y="834"/>
                  </a:cubicBezTo>
                  <a:lnTo>
                    <a:pt x="500" y="33"/>
                  </a:lnTo>
                  <a:cubicBezTo>
                    <a:pt x="500" y="33"/>
                    <a:pt x="500" y="33"/>
                    <a:pt x="50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8" name="Google Shape;1758;p114"/>
            <p:cNvSpPr/>
            <p:nvPr/>
          </p:nvSpPr>
          <p:spPr>
            <a:xfrm>
              <a:off x="4138125" y="2221200"/>
              <a:ext cx="13375" cy="30875"/>
            </a:xfrm>
            <a:custGeom>
              <a:rect b="b" l="l" r="r" t="t"/>
              <a:pathLst>
                <a:path extrusionOk="0" h="1235" w="535">
                  <a:moveTo>
                    <a:pt x="334" y="367"/>
                  </a:moveTo>
                  <a:cubicBezTo>
                    <a:pt x="367" y="401"/>
                    <a:pt x="401" y="434"/>
                    <a:pt x="401" y="501"/>
                  </a:cubicBezTo>
                  <a:lnTo>
                    <a:pt x="401" y="601"/>
                  </a:lnTo>
                  <a:cubicBezTo>
                    <a:pt x="367" y="668"/>
                    <a:pt x="367" y="734"/>
                    <a:pt x="334" y="801"/>
                  </a:cubicBezTo>
                  <a:cubicBezTo>
                    <a:pt x="334" y="834"/>
                    <a:pt x="301" y="868"/>
                    <a:pt x="234" y="901"/>
                  </a:cubicBezTo>
                  <a:lnTo>
                    <a:pt x="167" y="901"/>
                  </a:lnTo>
                  <a:cubicBezTo>
                    <a:pt x="134" y="868"/>
                    <a:pt x="101" y="801"/>
                    <a:pt x="134" y="768"/>
                  </a:cubicBezTo>
                  <a:cubicBezTo>
                    <a:pt x="101" y="734"/>
                    <a:pt x="101" y="734"/>
                    <a:pt x="134" y="701"/>
                  </a:cubicBezTo>
                  <a:cubicBezTo>
                    <a:pt x="101" y="668"/>
                    <a:pt x="101" y="668"/>
                    <a:pt x="134" y="634"/>
                  </a:cubicBezTo>
                  <a:cubicBezTo>
                    <a:pt x="134" y="568"/>
                    <a:pt x="134" y="534"/>
                    <a:pt x="167" y="467"/>
                  </a:cubicBezTo>
                  <a:cubicBezTo>
                    <a:pt x="167" y="434"/>
                    <a:pt x="201" y="401"/>
                    <a:pt x="234" y="367"/>
                  </a:cubicBezTo>
                  <a:close/>
                  <a:moveTo>
                    <a:pt x="101" y="0"/>
                  </a:moveTo>
                  <a:lnTo>
                    <a:pt x="1" y="34"/>
                  </a:lnTo>
                  <a:cubicBezTo>
                    <a:pt x="1" y="34"/>
                    <a:pt x="1" y="34"/>
                    <a:pt x="1" y="67"/>
                  </a:cubicBezTo>
                  <a:cubicBezTo>
                    <a:pt x="1" y="67"/>
                    <a:pt x="1" y="67"/>
                    <a:pt x="1" y="101"/>
                  </a:cubicBezTo>
                  <a:lnTo>
                    <a:pt x="1" y="1201"/>
                  </a:lnTo>
                  <a:cubicBezTo>
                    <a:pt x="1" y="1201"/>
                    <a:pt x="1" y="1201"/>
                    <a:pt x="1" y="1235"/>
                  </a:cubicBezTo>
                  <a:lnTo>
                    <a:pt x="101" y="1168"/>
                  </a:lnTo>
                  <a:lnTo>
                    <a:pt x="134" y="1135"/>
                  </a:lnTo>
                  <a:cubicBezTo>
                    <a:pt x="134" y="1135"/>
                    <a:pt x="134" y="1135"/>
                    <a:pt x="134" y="1101"/>
                  </a:cubicBezTo>
                  <a:lnTo>
                    <a:pt x="234" y="1101"/>
                  </a:lnTo>
                  <a:lnTo>
                    <a:pt x="267" y="1068"/>
                  </a:lnTo>
                  <a:cubicBezTo>
                    <a:pt x="334" y="1035"/>
                    <a:pt x="367" y="1001"/>
                    <a:pt x="367" y="968"/>
                  </a:cubicBezTo>
                  <a:cubicBezTo>
                    <a:pt x="401" y="934"/>
                    <a:pt x="434" y="901"/>
                    <a:pt x="468" y="834"/>
                  </a:cubicBezTo>
                  <a:cubicBezTo>
                    <a:pt x="468" y="801"/>
                    <a:pt x="501" y="734"/>
                    <a:pt x="501" y="701"/>
                  </a:cubicBezTo>
                  <a:cubicBezTo>
                    <a:pt x="501" y="634"/>
                    <a:pt x="534" y="601"/>
                    <a:pt x="534" y="534"/>
                  </a:cubicBezTo>
                  <a:lnTo>
                    <a:pt x="534" y="401"/>
                  </a:lnTo>
                  <a:cubicBezTo>
                    <a:pt x="534" y="367"/>
                    <a:pt x="501" y="334"/>
                    <a:pt x="501" y="267"/>
                  </a:cubicBezTo>
                  <a:cubicBezTo>
                    <a:pt x="501" y="234"/>
                    <a:pt x="468" y="201"/>
                    <a:pt x="468" y="167"/>
                  </a:cubicBezTo>
                  <a:cubicBezTo>
                    <a:pt x="434" y="167"/>
                    <a:pt x="401" y="134"/>
                    <a:pt x="367" y="134"/>
                  </a:cubicBezTo>
                  <a:cubicBezTo>
                    <a:pt x="334" y="134"/>
                    <a:pt x="301" y="134"/>
                    <a:pt x="267" y="167"/>
                  </a:cubicBezTo>
                  <a:lnTo>
                    <a:pt x="234" y="234"/>
                  </a:lnTo>
                  <a:lnTo>
                    <a:pt x="167" y="267"/>
                  </a:lnTo>
                  <a:lnTo>
                    <a:pt x="134" y="334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9" name="Google Shape;1759;p114"/>
            <p:cNvSpPr/>
            <p:nvPr/>
          </p:nvSpPr>
          <p:spPr>
            <a:xfrm>
              <a:off x="4156475" y="2209975"/>
              <a:ext cx="19200" cy="32100"/>
            </a:xfrm>
            <a:custGeom>
              <a:rect b="b" l="l" r="r" t="t"/>
              <a:pathLst>
                <a:path extrusionOk="0" h="1284" w="768">
                  <a:moveTo>
                    <a:pt x="634" y="1"/>
                  </a:moveTo>
                  <a:cubicBezTo>
                    <a:pt x="612" y="1"/>
                    <a:pt x="590" y="16"/>
                    <a:pt x="567" y="16"/>
                  </a:cubicBezTo>
                  <a:lnTo>
                    <a:pt x="501" y="49"/>
                  </a:lnTo>
                  <a:cubicBezTo>
                    <a:pt x="501" y="83"/>
                    <a:pt x="467" y="83"/>
                    <a:pt x="467" y="116"/>
                  </a:cubicBezTo>
                  <a:cubicBezTo>
                    <a:pt x="434" y="149"/>
                    <a:pt x="434" y="149"/>
                    <a:pt x="401" y="183"/>
                  </a:cubicBezTo>
                  <a:cubicBezTo>
                    <a:pt x="401" y="216"/>
                    <a:pt x="401" y="249"/>
                    <a:pt x="367" y="283"/>
                  </a:cubicBezTo>
                  <a:cubicBezTo>
                    <a:pt x="367" y="249"/>
                    <a:pt x="334" y="216"/>
                    <a:pt x="301" y="216"/>
                  </a:cubicBezTo>
                  <a:cubicBezTo>
                    <a:pt x="267" y="216"/>
                    <a:pt x="234" y="216"/>
                    <a:pt x="201" y="249"/>
                  </a:cubicBezTo>
                  <a:cubicBezTo>
                    <a:pt x="167" y="249"/>
                    <a:pt x="134" y="283"/>
                    <a:pt x="134" y="316"/>
                  </a:cubicBezTo>
                  <a:cubicBezTo>
                    <a:pt x="107" y="343"/>
                    <a:pt x="79" y="371"/>
                    <a:pt x="70" y="398"/>
                  </a:cubicBezTo>
                  <a:lnTo>
                    <a:pt x="70" y="398"/>
                  </a:lnTo>
                  <a:lnTo>
                    <a:pt x="34" y="416"/>
                  </a:lnTo>
                  <a:cubicBezTo>
                    <a:pt x="0" y="416"/>
                    <a:pt x="0" y="449"/>
                    <a:pt x="0" y="449"/>
                  </a:cubicBezTo>
                  <a:cubicBezTo>
                    <a:pt x="0" y="449"/>
                    <a:pt x="0" y="483"/>
                    <a:pt x="0" y="483"/>
                  </a:cubicBezTo>
                  <a:lnTo>
                    <a:pt x="0" y="1283"/>
                  </a:lnTo>
                  <a:lnTo>
                    <a:pt x="34" y="1283"/>
                  </a:lnTo>
                  <a:lnTo>
                    <a:pt x="100" y="1250"/>
                  </a:lnTo>
                  <a:lnTo>
                    <a:pt x="134" y="1217"/>
                  </a:lnTo>
                  <a:cubicBezTo>
                    <a:pt x="134" y="1217"/>
                    <a:pt x="134" y="1183"/>
                    <a:pt x="134" y="1183"/>
                  </a:cubicBezTo>
                  <a:lnTo>
                    <a:pt x="134" y="750"/>
                  </a:lnTo>
                  <a:cubicBezTo>
                    <a:pt x="134" y="683"/>
                    <a:pt x="134" y="616"/>
                    <a:pt x="167" y="550"/>
                  </a:cubicBezTo>
                  <a:cubicBezTo>
                    <a:pt x="167" y="516"/>
                    <a:pt x="201" y="483"/>
                    <a:pt x="234" y="483"/>
                  </a:cubicBezTo>
                  <a:lnTo>
                    <a:pt x="301" y="483"/>
                  </a:lnTo>
                  <a:cubicBezTo>
                    <a:pt x="334" y="516"/>
                    <a:pt x="334" y="583"/>
                    <a:pt x="334" y="616"/>
                  </a:cubicBezTo>
                  <a:lnTo>
                    <a:pt x="334" y="1050"/>
                  </a:lnTo>
                  <a:cubicBezTo>
                    <a:pt x="334" y="1083"/>
                    <a:pt x="334" y="1083"/>
                    <a:pt x="334" y="1083"/>
                  </a:cubicBezTo>
                  <a:lnTo>
                    <a:pt x="434" y="1050"/>
                  </a:lnTo>
                  <a:cubicBezTo>
                    <a:pt x="434" y="1017"/>
                    <a:pt x="434" y="1017"/>
                    <a:pt x="434" y="1017"/>
                  </a:cubicBezTo>
                  <a:cubicBezTo>
                    <a:pt x="434" y="1017"/>
                    <a:pt x="434" y="983"/>
                    <a:pt x="434" y="983"/>
                  </a:cubicBezTo>
                  <a:lnTo>
                    <a:pt x="434" y="516"/>
                  </a:lnTo>
                  <a:cubicBezTo>
                    <a:pt x="434" y="449"/>
                    <a:pt x="434" y="416"/>
                    <a:pt x="467" y="349"/>
                  </a:cubicBezTo>
                  <a:cubicBezTo>
                    <a:pt x="467" y="316"/>
                    <a:pt x="501" y="283"/>
                    <a:pt x="534" y="283"/>
                  </a:cubicBezTo>
                  <a:cubicBezTo>
                    <a:pt x="551" y="266"/>
                    <a:pt x="567" y="258"/>
                    <a:pt x="580" y="258"/>
                  </a:cubicBezTo>
                  <a:cubicBezTo>
                    <a:pt x="592" y="258"/>
                    <a:pt x="601" y="266"/>
                    <a:pt x="601" y="283"/>
                  </a:cubicBezTo>
                  <a:cubicBezTo>
                    <a:pt x="634" y="316"/>
                    <a:pt x="634" y="349"/>
                    <a:pt x="634" y="416"/>
                  </a:cubicBezTo>
                  <a:lnTo>
                    <a:pt x="634" y="850"/>
                  </a:lnTo>
                  <a:cubicBezTo>
                    <a:pt x="634" y="850"/>
                    <a:pt x="634" y="883"/>
                    <a:pt x="634" y="883"/>
                  </a:cubicBezTo>
                  <a:lnTo>
                    <a:pt x="668" y="883"/>
                  </a:lnTo>
                  <a:lnTo>
                    <a:pt x="734" y="816"/>
                  </a:lnTo>
                  <a:lnTo>
                    <a:pt x="768" y="816"/>
                  </a:lnTo>
                  <a:cubicBezTo>
                    <a:pt x="768" y="783"/>
                    <a:pt x="768" y="783"/>
                    <a:pt x="768" y="783"/>
                  </a:cubicBezTo>
                  <a:lnTo>
                    <a:pt x="768" y="283"/>
                  </a:lnTo>
                  <a:lnTo>
                    <a:pt x="768" y="149"/>
                  </a:lnTo>
                  <a:cubicBezTo>
                    <a:pt x="768" y="116"/>
                    <a:pt x="734" y="83"/>
                    <a:pt x="734" y="49"/>
                  </a:cubicBezTo>
                  <a:cubicBezTo>
                    <a:pt x="701" y="16"/>
                    <a:pt x="701" y="16"/>
                    <a:pt x="668" y="16"/>
                  </a:cubicBezTo>
                  <a:cubicBezTo>
                    <a:pt x="656" y="5"/>
                    <a:pt x="645" y="1"/>
                    <a:pt x="63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0" name="Google Shape;1760;p114"/>
            <p:cNvSpPr/>
            <p:nvPr/>
          </p:nvSpPr>
          <p:spPr>
            <a:xfrm>
              <a:off x="4179000" y="2196175"/>
              <a:ext cx="3350" cy="30875"/>
            </a:xfrm>
            <a:custGeom>
              <a:rect b="b" l="l" r="r" t="t"/>
              <a:pathLst>
                <a:path extrusionOk="0" h="1235" w="134">
                  <a:moveTo>
                    <a:pt x="133" y="1"/>
                  </a:moveTo>
                  <a:lnTo>
                    <a:pt x="33" y="67"/>
                  </a:lnTo>
                  <a:cubicBezTo>
                    <a:pt x="0" y="67"/>
                    <a:pt x="0" y="67"/>
                    <a:pt x="0" y="101"/>
                  </a:cubicBezTo>
                  <a:cubicBezTo>
                    <a:pt x="0" y="101"/>
                    <a:pt x="0" y="101"/>
                    <a:pt x="0" y="134"/>
                  </a:cubicBezTo>
                  <a:lnTo>
                    <a:pt x="0" y="268"/>
                  </a:lnTo>
                  <a:lnTo>
                    <a:pt x="33" y="268"/>
                  </a:lnTo>
                  <a:lnTo>
                    <a:pt x="133" y="234"/>
                  </a:lnTo>
                  <a:cubicBezTo>
                    <a:pt x="133" y="201"/>
                    <a:pt x="133" y="201"/>
                    <a:pt x="133" y="201"/>
                  </a:cubicBezTo>
                  <a:cubicBezTo>
                    <a:pt x="133" y="201"/>
                    <a:pt x="133" y="168"/>
                    <a:pt x="133" y="168"/>
                  </a:cubicBezTo>
                  <a:lnTo>
                    <a:pt x="133" y="34"/>
                  </a:lnTo>
                  <a:lnTo>
                    <a:pt x="133" y="1"/>
                  </a:lnTo>
                  <a:close/>
                  <a:moveTo>
                    <a:pt x="133" y="334"/>
                  </a:moveTo>
                  <a:lnTo>
                    <a:pt x="33" y="368"/>
                  </a:lnTo>
                  <a:cubicBezTo>
                    <a:pt x="33" y="368"/>
                    <a:pt x="33" y="401"/>
                    <a:pt x="33" y="401"/>
                  </a:cubicBezTo>
                  <a:cubicBezTo>
                    <a:pt x="0" y="401"/>
                    <a:pt x="0" y="434"/>
                    <a:pt x="33" y="434"/>
                  </a:cubicBezTo>
                  <a:lnTo>
                    <a:pt x="33" y="1235"/>
                  </a:lnTo>
                  <a:lnTo>
                    <a:pt x="133" y="1202"/>
                  </a:lnTo>
                  <a:cubicBezTo>
                    <a:pt x="133" y="1202"/>
                    <a:pt x="133" y="1168"/>
                    <a:pt x="133" y="1168"/>
                  </a:cubicBezTo>
                  <a:cubicBezTo>
                    <a:pt x="133" y="1168"/>
                    <a:pt x="133" y="1135"/>
                    <a:pt x="133" y="1135"/>
                  </a:cubicBezTo>
                  <a:lnTo>
                    <a:pt x="133" y="368"/>
                  </a:lnTo>
                  <a:cubicBezTo>
                    <a:pt x="133" y="334"/>
                    <a:pt x="133" y="334"/>
                    <a:pt x="133" y="334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1" name="Google Shape;1761;p114"/>
            <p:cNvSpPr/>
            <p:nvPr/>
          </p:nvSpPr>
          <p:spPr>
            <a:xfrm>
              <a:off x="4184825" y="2191175"/>
              <a:ext cx="10875" cy="29625"/>
            </a:xfrm>
            <a:custGeom>
              <a:rect b="b" l="l" r="r" t="t"/>
              <a:pathLst>
                <a:path extrusionOk="0" h="1185" w="435">
                  <a:moveTo>
                    <a:pt x="201" y="1"/>
                  </a:moveTo>
                  <a:lnTo>
                    <a:pt x="101" y="67"/>
                  </a:lnTo>
                  <a:cubicBezTo>
                    <a:pt x="101" y="101"/>
                    <a:pt x="101" y="101"/>
                    <a:pt x="101" y="101"/>
                  </a:cubicBezTo>
                  <a:lnTo>
                    <a:pt x="101" y="401"/>
                  </a:lnTo>
                  <a:lnTo>
                    <a:pt x="34" y="434"/>
                  </a:lnTo>
                  <a:cubicBezTo>
                    <a:pt x="34" y="434"/>
                    <a:pt x="34" y="434"/>
                    <a:pt x="34" y="468"/>
                  </a:cubicBezTo>
                  <a:cubicBezTo>
                    <a:pt x="1" y="468"/>
                    <a:pt x="1" y="468"/>
                    <a:pt x="34" y="501"/>
                  </a:cubicBezTo>
                  <a:lnTo>
                    <a:pt x="34" y="601"/>
                  </a:lnTo>
                  <a:cubicBezTo>
                    <a:pt x="1" y="601"/>
                    <a:pt x="1" y="634"/>
                    <a:pt x="34" y="634"/>
                  </a:cubicBezTo>
                  <a:lnTo>
                    <a:pt x="101" y="568"/>
                  </a:lnTo>
                  <a:lnTo>
                    <a:pt x="101" y="935"/>
                  </a:lnTo>
                  <a:cubicBezTo>
                    <a:pt x="101" y="1001"/>
                    <a:pt x="134" y="1101"/>
                    <a:pt x="167" y="1135"/>
                  </a:cubicBezTo>
                  <a:cubicBezTo>
                    <a:pt x="184" y="1168"/>
                    <a:pt x="209" y="1185"/>
                    <a:pt x="238" y="1185"/>
                  </a:cubicBezTo>
                  <a:cubicBezTo>
                    <a:pt x="267" y="1185"/>
                    <a:pt x="301" y="1168"/>
                    <a:pt x="334" y="1135"/>
                  </a:cubicBezTo>
                  <a:lnTo>
                    <a:pt x="401" y="1101"/>
                  </a:lnTo>
                  <a:cubicBezTo>
                    <a:pt x="401" y="1101"/>
                    <a:pt x="434" y="1101"/>
                    <a:pt x="434" y="1068"/>
                  </a:cubicBezTo>
                  <a:cubicBezTo>
                    <a:pt x="434" y="1068"/>
                    <a:pt x="434" y="1035"/>
                    <a:pt x="434" y="1035"/>
                  </a:cubicBezTo>
                  <a:lnTo>
                    <a:pt x="434" y="935"/>
                  </a:lnTo>
                  <a:lnTo>
                    <a:pt x="434" y="901"/>
                  </a:lnTo>
                  <a:lnTo>
                    <a:pt x="401" y="901"/>
                  </a:lnTo>
                  <a:lnTo>
                    <a:pt x="334" y="935"/>
                  </a:lnTo>
                  <a:lnTo>
                    <a:pt x="267" y="935"/>
                  </a:lnTo>
                  <a:cubicBezTo>
                    <a:pt x="267" y="901"/>
                    <a:pt x="267" y="901"/>
                    <a:pt x="267" y="868"/>
                  </a:cubicBezTo>
                  <a:lnTo>
                    <a:pt x="201" y="501"/>
                  </a:lnTo>
                  <a:lnTo>
                    <a:pt x="334" y="434"/>
                  </a:lnTo>
                  <a:cubicBezTo>
                    <a:pt x="334" y="401"/>
                    <a:pt x="334" y="401"/>
                    <a:pt x="367" y="401"/>
                  </a:cubicBezTo>
                  <a:cubicBezTo>
                    <a:pt x="367" y="368"/>
                    <a:pt x="367" y="368"/>
                    <a:pt x="367" y="368"/>
                  </a:cubicBezTo>
                  <a:lnTo>
                    <a:pt x="367" y="234"/>
                  </a:lnTo>
                  <a:cubicBezTo>
                    <a:pt x="351" y="217"/>
                    <a:pt x="342" y="209"/>
                    <a:pt x="338" y="209"/>
                  </a:cubicBezTo>
                  <a:cubicBezTo>
                    <a:pt x="334" y="209"/>
                    <a:pt x="334" y="217"/>
                    <a:pt x="334" y="234"/>
                  </a:cubicBezTo>
                  <a:lnTo>
                    <a:pt x="201" y="301"/>
                  </a:lnTo>
                  <a:lnTo>
                    <a:pt x="201" y="34"/>
                  </a:lnTo>
                  <a:cubicBezTo>
                    <a:pt x="201" y="34"/>
                    <a:pt x="201" y="1"/>
                    <a:pt x="20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2" name="Google Shape;1762;p114"/>
            <p:cNvSpPr/>
            <p:nvPr/>
          </p:nvSpPr>
          <p:spPr>
            <a:xfrm>
              <a:off x="4197325" y="2184500"/>
              <a:ext cx="10050" cy="29000"/>
            </a:xfrm>
            <a:custGeom>
              <a:rect b="b" l="l" r="r" t="t"/>
              <a:pathLst>
                <a:path extrusionOk="0" h="1160" w="402">
                  <a:moveTo>
                    <a:pt x="201" y="1"/>
                  </a:moveTo>
                  <a:lnTo>
                    <a:pt x="101" y="67"/>
                  </a:lnTo>
                  <a:cubicBezTo>
                    <a:pt x="101" y="67"/>
                    <a:pt x="101" y="67"/>
                    <a:pt x="101" y="101"/>
                  </a:cubicBezTo>
                  <a:cubicBezTo>
                    <a:pt x="68" y="101"/>
                    <a:pt x="68" y="101"/>
                    <a:pt x="101" y="134"/>
                  </a:cubicBezTo>
                  <a:lnTo>
                    <a:pt x="101" y="368"/>
                  </a:lnTo>
                  <a:lnTo>
                    <a:pt x="1" y="401"/>
                  </a:lnTo>
                  <a:lnTo>
                    <a:pt x="1" y="434"/>
                  </a:lnTo>
                  <a:cubicBezTo>
                    <a:pt x="1" y="434"/>
                    <a:pt x="1" y="468"/>
                    <a:pt x="1" y="468"/>
                  </a:cubicBezTo>
                  <a:lnTo>
                    <a:pt x="1" y="568"/>
                  </a:lnTo>
                  <a:cubicBezTo>
                    <a:pt x="1" y="601"/>
                    <a:pt x="1" y="601"/>
                    <a:pt x="1" y="601"/>
                  </a:cubicBezTo>
                  <a:lnTo>
                    <a:pt x="101" y="568"/>
                  </a:lnTo>
                  <a:lnTo>
                    <a:pt x="101" y="935"/>
                  </a:lnTo>
                  <a:cubicBezTo>
                    <a:pt x="101" y="1035"/>
                    <a:pt x="101" y="1102"/>
                    <a:pt x="134" y="1135"/>
                  </a:cubicBezTo>
                  <a:cubicBezTo>
                    <a:pt x="151" y="1152"/>
                    <a:pt x="176" y="1160"/>
                    <a:pt x="205" y="1160"/>
                  </a:cubicBezTo>
                  <a:cubicBezTo>
                    <a:pt x="234" y="1160"/>
                    <a:pt x="268" y="1152"/>
                    <a:pt x="301" y="1135"/>
                  </a:cubicBezTo>
                  <a:lnTo>
                    <a:pt x="368" y="1102"/>
                  </a:lnTo>
                  <a:cubicBezTo>
                    <a:pt x="401" y="1068"/>
                    <a:pt x="401" y="1068"/>
                    <a:pt x="401" y="1068"/>
                  </a:cubicBezTo>
                  <a:cubicBezTo>
                    <a:pt x="401" y="1035"/>
                    <a:pt x="401" y="1035"/>
                    <a:pt x="401" y="1035"/>
                  </a:cubicBezTo>
                  <a:lnTo>
                    <a:pt x="401" y="901"/>
                  </a:lnTo>
                  <a:lnTo>
                    <a:pt x="368" y="901"/>
                  </a:lnTo>
                  <a:lnTo>
                    <a:pt x="301" y="935"/>
                  </a:lnTo>
                  <a:lnTo>
                    <a:pt x="234" y="935"/>
                  </a:lnTo>
                  <a:cubicBezTo>
                    <a:pt x="234" y="901"/>
                    <a:pt x="234" y="868"/>
                    <a:pt x="234" y="868"/>
                  </a:cubicBezTo>
                  <a:lnTo>
                    <a:pt x="201" y="501"/>
                  </a:lnTo>
                  <a:lnTo>
                    <a:pt x="334" y="434"/>
                  </a:lnTo>
                  <a:cubicBezTo>
                    <a:pt x="334" y="434"/>
                    <a:pt x="334" y="401"/>
                    <a:pt x="368" y="401"/>
                  </a:cubicBezTo>
                  <a:cubicBezTo>
                    <a:pt x="368" y="401"/>
                    <a:pt x="368" y="368"/>
                    <a:pt x="368" y="368"/>
                  </a:cubicBezTo>
                  <a:lnTo>
                    <a:pt x="368" y="268"/>
                  </a:lnTo>
                  <a:lnTo>
                    <a:pt x="368" y="234"/>
                  </a:lnTo>
                  <a:lnTo>
                    <a:pt x="334" y="234"/>
                  </a:lnTo>
                  <a:lnTo>
                    <a:pt x="201" y="301"/>
                  </a:lnTo>
                  <a:lnTo>
                    <a:pt x="201" y="34"/>
                  </a:lnTo>
                  <a:cubicBezTo>
                    <a:pt x="201" y="34"/>
                    <a:pt x="201" y="34"/>
                    <a:pt x="20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3" name="Google Shape;1763;p114"/>
            <p:cNvSpPr/>
            <p:nvPr/>
          </p:nvSpPr>
          <p:spPr>
            <a:xfrm>
              <a:off x="4209000" y="2182850"/>
              <a:ext cx="13375" cy="25025"/>
            </a:xfrm>
            <a:custGeom>
              <a:rect b="b" l="l" r="r" t="t"/>
              <a:pathLst>
                <a:path extrusionOk="0" h="1001" w="535">
                  <a:moveTo>
                    <a:pt x="401" y="234"/>
                  </a:moveTo>
                  <a:cubicBezTo>
                    <a:pt x="435" y="234"/>
                    <a:pt x="435" y="267"/>
                    <a:pt x="435" y="267"/>
                  </a:cubicBezTo>
                  <a:cubicBezTo>
                    <a:pt x="435" y="267"/>
                    <a:pt x="435" y="300"/>
                    <a:pt x="435" y="334"/>
                  </a:cubicBezTo>
                  <a:lnTo>
                    <a:pt x="201" y="467"/>
                  </a:lnTo>
                  <a:cubicBezTo>
                    <a:pt x="201" y="434"/>
                    <a:pt x="201" y="434"/>
                    <a:pt x="201" y="400"/>
                  </a:cubicBezTo>
                  <a:cubicBezTo>
                    <a:pt x="201" y="367"/>
                    <a:pt x="201" y="367"/>
                    <a:pt x="201" y="334"/>
                  </a:cubicBezTo>
                  <a:cubicBezTo>
                    <a:pt x="234" y="300"/>
                    <a:pt x="234" y="300"/>
                    <a:pt x="268" y="267"/>
                  </a:cubicBezTo>
                  <a:cubicBezTo>
                    <a:pt x="268" y="267"/>
                    <a:pt x="301" y="234"/>
                    <a:pt x="301" y="234"/>
                  </a:cubicBezTo>
                  <a:close/>
                  <a:moveTo>
                    <a:pt x="401" y="0"/>
                  </a:moveTo>
                  <a:cubicBezTo>
                    <a:pt x="368" y="0"/>
                    <a:pt x="334" y="33"/>
                    <a:pt x="301" y="33"/>
                  </a:cubicBezTo>
                  <a:cubicBezTo>
                    <a:pt x="234" y="67"/>
                    <a:pt x="201" y="100"/>
                    <a:pt x="168" y="133"/>
                  </a:cubicBezTo>
                  <a:cubicBezTo>
                    <a:pt x="134" y="200"/>
                    <a:pt x="101" y="234"/>
                    <a:pt x="101" y="300"/>
                  </a:cubicBezTo>
                  <a:cubicBezTo>
                    <a:pt x="68" y="334"/>
                    <a:pt x="68" y="400"/>
                    <a:pt x="34" y="467"/>
                  </a:cubicBezTo>
                  <a:cubicBezTo>
                    <a:pt x="34" y="534"/>
                    <a:pt x="34" y="600"/>
                    <a:pt x="34" y="667"/>
                  </a:cubicBezTo>
                  <a:cubicBezTo>
                    <a:pt x="34" y="701"/>
                    <a:pt x="1" y="767"/>
                    <a:pt x="1" y="834"/>
                  </a:cubicBezTo>
                  <a:cubicBezTo>
                    <a:pt x="34" y="867"/>
                    <a:pt x="34" y="901"/>
                    <a:pt x="68" y="934"/>
                  </a:cubicBezTo>
                  <a:cubicBezTo>
                    <a:pt x="101" y="967"/>
                    <a:pt x="101" y="1001"/>
                    <a:pt x="134" y="1001"/>
                  </a:cubicBezTo>
                  <a:cubicBezTo>
                    <a:pt x="201" y="1001"/>
                    <a:pt x="234" y="967"/>
                    <a:pt x="268" y="967"/>
                  </a:cubicBezTo>
                  <a:cubicBezTo>
                    <a:pt x="301" y="934"/>
                    <a:pt x="334" y="901"/>
                    <a:pt x="368" y="867"/>
                  </a:cubicBezTo>
                  <a:cubicBezTo>
                    <a:pt x="401" y="834"/>
                    <a:pt x="435" y="801"/>
                    <a:pt x="435" y="767"/>
                  </a:cubicBezTo>
                  <a:cubicBezTo>
                    <a:pt x="468" y="734"/>
                    <a:pt x="468" y="701"/>
                    <a:pt x="501" y="667"/>
                  </a:cubicBezTo>
                  <a:cubicBezTo>
                    <a:pt x="501" y="634"/>
                    <a:pt x="501" y="634"/>
                    <a:pt x="501" y="600"/>
                  </a:cubicBezTo>
                  <a:cubicBezTo>
                    <a:pt x="501" y="600"/>
                    <a:pt x="501" y="567"/>
                    <a:pt x="501" y="567"/>
                  </a:cubicBezTo>
                  <a:lnTo>
                    <a:pt x="468" y="567"/>
                  </a:lnTo>
                  <a:lnTo>
                    <a:pt x="368" y="634"/>
                  </a:lnTo>
                  <a:cubicBezTo>
                    <a:pt x="368" y="667"/>
                    <a:pt x="334" y="667"/>
                    <a:pt x="334" y="701"/>
                  </a:cubicBezTo>
                  <a:cubicBezTo>
                    <a:pt x="301" y="734"/>
                    <a:pt x="268" y="734"/>
                    <a:pt x="234" y="767"/>
                  </a:cubicBezTo>
                  <a:lnTo>
                    <a:pt x="168" y="767"/>
                  </a:lnTo>
                  <a:cubicBezTo>
                    <a:pt x="168" y="767"/>
                    <a:pt x="168" y="734"/>
                    <a:pt x="168" y="734"/>
                  </a:cubicBezTo>
                  <a:cubicBezTo>
                    <a:pt x="168" y="701"/>
                    <a:pt x="168" y="667"/>
                    <a:pt x="168" y="667"/>
                  </a:cubicBezTo>
                  <a:lnTo>
                    <a:pt x="501" y="467"/>
                  </a:lnTo>
                  <a:cubicBezTo>
                    <a:pt x="535" y="434"/>
                    <a:pt x="535" y="434"/>
                    <a:pt x="535" y="434"/>
                  </a:cubicBezTo>
                  <a:cubicBezTo>
                    <a:pt x="535" y="400"/>
                    <a:pt x="535" y="400"/>
                    <a:pt x="535" y="400"/>
                  </a:cubicBezTo>
                  <a:lnTo>
                    <a:pt x="535" y="300"/>
                  </a:lnTo>
                  <a:cubicBezTo>
                    <a:pt x="535" y="267"/>
                    <a:pt x="535" y="200"/>
                    <a:pt x="535" y="167"/>
                  </a:cubicBezTo>
                  <a:cubicBezTo>
                    <a:pt x="535" y="133"/>
                    <a:pt x="501" y="100"/>
                    <a:pt x="468" y="67"/>
                  </a:cubicBezTo>
                  <a:cubicBezTo>
                    <a:pt x="468" y="33"/>
                    <a:pt x="435" y="33"/>
                    <a:pt x="40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4" name="Google Shape;1764;p114"/>
            <p:cNvSpPr/>
            <p:nvPr/>
          </p:nvSpPr>
          <p:spPr>
            <a:xfrm>
              <a:off x="4224850" y="2163650"/>
              <a:ext cx="14200" cy="35050"/>
            </a:xfrm>
            <a:custGeom>
              <a:rect b="b" l="l" r="r" t="t"/>
              <a:pathLst>
                <a:path extrusionOk="0" h="1402" w="568">
                  <a:moveTo>
                    <a:pt x="401" y="635"/>
                  </a:moveTo>
                  <a:cubicBezTo>
                    <a:pt x="434" y="668"/>
                    <a:pt x="434" y="735"/>
                    <a:pt x="434" y="768"/>
                  </a:cubicBezTo>
                  <a:lnTo>
                    <a:pt x="434" y="901"/>
                  </a:lnTo>
                  <a:cubicBezTo>
                    <a:pt x="434" y="935"/>
                    <a:pt x="434" y="1002"/>
                    <a:pt x="401" y="1035"/>
                  </a:cubicBezTo>
                  <a:cubicBezTo>
                    <a:pt x="368" y="1102"/>
                    <a:pt x="334" y="1135"/>
                    <a:pt x="301" y="1168"/>
                  </a:cubicBezTo>
                  <a:lnTo>
                    <a:pt x="234" y="1168"/>
                  </a:lnTo>
                  <a:cubicBezTo>
                    <a:pt x="167" y="1135"/>
                    <a:pt x="167" y="1102"/>
                    <a:pt x="167" y="1035"/>
                  </a:cubicBezTo>
                  <a:cubicBezTo>
                    <a:pt x="167" y="1002"/>
                    <a:pt x="167" y="968"/>
                    <a:pt x="167" y="935"/>
                  </a:cubicBezTo>
                  <a:cubicBezTo>
                    <a:pt x="167" y="868"/>
                    <a:pt x="201" y="801"/>
                    <a:pt x="234" y="735"/>
                  </a:cubicBezTo>
                  <a:cubicBezTo>
                    <a:pt x="234" y="701"/>
                    <a:pt x="268" y="668"/>
                    <a:pt x="301" y="635"/>
                  </a:cubicBezTo>
                  <a:close/>
                  <a:moveTo>
                    <a:pt x="534" y="1"/>
                  </a:moveTo>
                  <a:lnTo>
                    <a:pt x="434" y="68"/>
                  </a:lnTo>
                  <a:cubicBezTo>
                    <a:pt x="434" y="101"/>
                    <a:pt x="434" y="101"/>
                    <a:pt x="434" y="134"/>
                  </a:cubicBezTo>
                  <a:lnTo>
                    <a:pt x="434" y="468"/>
                  </a:lnTo>
                  <a:lnTo>
                    <a:pt x="268" y="468"/>
                  </a:lnTo>
                  <a:cubicBezTo>
                    <a:pt x="234" y="501"/>
                    <a:pt x="201" y="535"/>
                    <a:pt x="167" y="568"/>
                  </a:cubicBezTo>
                  <a:cubicBezTo>
                    <a:pt x="101" y="635"/>
                    <a:pt x="67" y="735"/>
                    <a:pt x="34" y="835"/>
                  </a:cubicBezTo>
                  <a:cubicBezTo>
                    <a:pt x="34" y="901"/>
                    <a:pt x="34" y="935"/>
                    <a:pt x="1" y="1002"/>
                  </a:cubicBezTo>
                  <a:lnTo>
                    <a:pt x="1" y="1135"/>
                  </a:lnTo>
                  <a:cubicBezTo>
                    <a:pt x="34" y="1168"/>
                    <a:pt x="34" y="1202"/>
                    <a:pt x="34" y="1268"/>
                  </a:cubicBezTo>
                  <a:cubicBezTo>
                    <a:pt x="34" y="1302"/>
                    <a:pt x="67" y="1335"/>
                    <a:pt x="101" y="1368"/>
                  </a:cubicBezTo>
                  <a:cubicBezTo>
                    <a:pt x="101" y="1368"/>
                    <a:pt x="134" y="1402"/>
                    <a:pt x="167" y="1402"/>
                  </a:cubicBezTo>
                  <a:cubicBezTo>
                    <a:pt x="201" y="1402"/>
                    <a:pt x="234" y="1402"/>
                    <a:pt x="268" y="1368"/>
                  </a:cubicBezTo>
                  <a:lnTo>
                    <a:pt x="334" y="1335"/>
                  </a:lnTo>
                  <a:lnTo>
                    <a:pt x="368" y="1268"/>
                  </a:lnTo>
                  <a:lnTo>
                    <a:pt x="401" y="1235"/>
                  </a:lnTo>
                  <a:lnTo>
                    <a:pt x="434" y="1168"/>
                  </a:lnTo>
                  <a:lnTo>
                    <a:pt x="434" y="1235"/>
                  </a:lnTo>
                  <a:lnTo>
                    <a:pt x="534" y="1202"/>
                  </a:lnTo>
                  <a:lnTo>
                    <a:pt x="568" y="1168"/>
                  </a:lnTo>
                  <a:cubicBezTo>
                    <a:pt x="568" y="1168"/>
                    <a:pt x="568" y="1135"/>
                    <a:pt x="568" y="1135"/>
                  </a:cubicBezTo>
                  <a:lnTo>
                    <a:pt x="568" y="34"/>
                  </a:lnTo>
                  <a:cubicBezTo>
                    <a:pt x="568" y="34"/>
                    <a:pt x="568" y="1"/>
                    <a:pt x="56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5" name="Google Shape;1765;p114"/>
            <p:cNvSpPr/>
            <p:nvPr/>
          </p:nvSpPr>
          <p:spPr>
            <a:xfrm>
              <a:off x="4310750" y="2121125"/>
              <a:ext cx="12525" cy="30050"/>
            </a:xfrm>
            <a:custGeom>
              <a:rect b="b" l="l" r="r" t="t"/>
              <a:pathLst>
                <a:path extrusionOk="0" h="1202" w="501">
                  <a:moveTo>
                    <a:pt x="67" y="1"/>
                  </a:moveTo>
                  <a:lnTo>
                    <a:pt x="34" y="34"/>
                  </a:lnTo>
                  <a:lnTo>
                    <a:pt x="0" y="67"/>
                  </a:lnTo>
                  <a:cubicBezTo>
                    <a:pt x="0" y="67"/>
                    <a:pt x="0" y="67"/>
                    <a:pt x="0" y="101"/>
                  </a:cubicBezTo>
                  <a:lnTo>
                    <a:pt x="0" y="1168"/>
                  </a:lnTo>
                  <a:cubicBezTo>
                    <a:pt x="0" y="1201"/>
                    <a:pt x="0" y="1201"/>
                    <a:pt x="0" y="1201"/>
                  </a:cubicBezTo>
                  <a:lnTo>
                    <a:pt x="34" y="1201"/>
                  </a:lnTo>
                  <a:lnTo>
                    <a:pt x="467" y="968"/>
                  </a:lnTo>
                  <a:cubicBezTo>
                    <a:pt x="501" y="935"/>
                    <a:pt x="501" y="935"/>
                    <a:pt x="501" y="935"/>
                  </a:cubicBezTo>
                  <a:cubicBezTo>
                    <a:pt x="501" y="901"/>
                    <a:pt x="501" y="901"/>
                    <a:pt x="501" y="901"/>
                  </a:cubicBezTo>
                  <a:lnTo>
                    <a:pt x="501" y="835"/>
                  </a:lnTo>
                  <a:cubicBezTo>
                    <a:pt x="501" y="835"/>
                    <a:pt x="501" y="801"/>
                    <a:pt x="501" y="801"/>
                  </a:cubicBezTo>
                  <a:lnTo>
                    <a:pt x="467" y="801"/>
                  </a:lnTo>
                  <a:lnTo>
                    <a:pt x="67" y="1001"/>
                  </a:lnTo>
                  <a:lnTo>
                    <a:pt x="67" y="34"/>
                  </a:lnTo>
                  <a:cubicBezTo>
                    <a:pt x="67" y="34"/>
                    <a:pt x="67" y="1"/>
                    <a:pt x="6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6" name="Google Shape;1766;p114"/>
            <p:cNvSpPr/>
            <p:nvPr/>
          </p:nvSpPr>
          <p:spPr>
            <a:xfrm>
              <a:off x="4324925" y="2116950"/>
              <a:ext cx="11700" cy="25050"/>
            </a:xfrm>
            <a:custGeom>
              <a:rect b="b" l="l" r="r" t="t"/>
              <a:pathLst>
                <a:path extrusionOk="0" h="1002" w="468">
                  <a:moveTo>
                    <a:pt x="367" y="434"/>
                  </a:moveTo>
                  <a:lnTo>
                    <a:pt x="367" y="468"/>
                  </a:lnTo>
                  <a:cubicBezTo>
                    <a:pt x="367" y="501"/>
                    <a:pt x="367" y="535"/>
                    <a:pt x="367" y="568"/>
                  </a:cubicBezTo>
                  <a:cubicBezTo>
                    <a:pt x="367" y="601"/>
                    <a:pt x="334" y="635"/>
                    <a:pt x="334" y="668"/>
                  </a:cubicBezTo>
                  <a:cubicBezTo>
                    <a:pt x="301" y="701"/>
                    <a:pt x="301" y="735"/>
                    <a:pt x="267" y="768"/>
                  </a:cubicBezTo>
                  <a:cubicBezTo>
                    <a:pt x="267" y="801"/>
                    <a:pt x="234" y="801"/>
                    <a:pt x="201" y="835"/>
                  </a:cubicBezTo>
                  <a:lnTo>
                    <a:pt x="101" y="835"/>
                  </a:lnTo>
                  <a:cubicBezTo>
                    <a:pt x="101" y="835"/>
                    <a:pt x="101" y="801"/>
                    <a:pt x="101" y="801"/>
                  </a:cubicBezTo>
                  <a:cubicBezTo>
                    <a:pt x="101" y="801"/>
                    <a:pt x="101" y="768"/>
                    <a:pt x="101" y="768"/>
                  </a:cubicBezTo>
                  <a:cubicBezTo>
                    <a:pt x="101" y="735"/>
                    <a:pt x="101" y="701"/>
                    <a:pt x="134" y="668"/>
                  </a:cubicBezTo>
                  <a:cubicBezTo>
                    <a:pt x="167" y="601"/>
                    <a:pt x="201" y="568"/>
                    <a:pt x="234" y="535"/>
                  </a:cubicBezTo>
                  <a:lnTo>
                    <a:pt x="367" y="434"/>
                  </a:lnTo>
                  <a:close/>
                  <a:moveTo>
                    <a:pt x="334" y="1"/>
                  </a:moveTo>
                  <a:cubicBezTo>
                    <a:pt x="301" y="1"/>
                    <a:pt x="267" y="1"/>
                    <a:pt x="267" y="34"/>
                  </a:cubicBezTo>
                  <a:cubicBezTo>
                    <a:pt x="234" y="34"/>
                    <a:pt x="201" y="68"/>
                    <a:pt x="167" y="101"/>
                  </a:cubicBezTo>
                  <a:cubicBezTo>
                    <a:pt x="134" y="134"/>
                    <a:pt x="134" y="134"/>
                    <a:pt x="101" y="201"/>
                  </a:cubicBezTo>
                  <a:cubicBezTo>
                    <a:pt x="101" y="201"/>
                    <a:pt x="67" y="234"/>
                    <a:pt x="67" y="268"/>
                  </a:cubicBezTo>
                  <a:cubicBezTo>
                    <a:pt x="67" y="301"/>
                    <a:pt x="34" y="334"/>
                    <a:pt x="34" y="368"/>
                  </a:cubicBezTo>
                  <a:lnTo>
                    <a:pt x="34" y="401"/>
                  </a:lnTo>
                  <a:lnTo>
                    <a:pt x="101" y="401"/>
                  </a:lnTo>
                  <a:lnTo>
                    <a:pt x="134" y="368"/>
                  </a:lnTo>
                  <a:lnTo>
                    <a:pt x="134" y="334"/>
                  </a:lnTo>
                  <a:cubicBezTo>
                    <a:pt x="134" y="301"/>
                    <a:pt x="134" y="301"/>
                    <a:pt x="167" y="268"/>
                  </a:cubicBezTo>
                  <a:cubicBezTo>
                    <a:pt x="167" y="234"/>
                    <a:pt x="201" y="201"/>
                    <a:pt x="234" y="201"/>
                  </a:cubicBezTo>
                  <a:cubicBezTo>
                    <a:pt x="251" y="184"/>
                    <a:pt x="267" y="176"/>
                    <a:pt x="284" y="176"/>
                  </a:cubicBezTo>
                  <a:cubicBezTo>
                    <a:pt x="301" y="176"/>
                    <a:pt x="317" y="184"/>
                    <a:pt x="334" y="201"/>
                  </a:cubicBezTo>
                  <a:cubicBezTo>
                    <a:pt x="367" y="234"/>
                    <a:pt x="367" y="268"/>
                    <a:pt x="367" y="301"/>
                  </a:cubicBezTo>
                  <a:lnTo>
                    <a:pt x="201" y="434"/>
                  </a:lnTo>
                  <a:cubicBezTo>
                    <a:pt x="167" y="468"/>
                    <a:pt x="134" y="468"/>
                    <a:pt x="134" y="501"/>
                  </a:cubicBezTo>
                  <a:cubicBezTo>
                    <a:pt x="101" y="535"/>
                    <a:pt x="67" y="568"/>
                    <a:pt x="67" y="601"/>
                  </a:cubicBezTo>
                  <a:cubicBezTo>
                    <a:pt x="34" y="635"/>
                    <a:pt x="1" y="668"/>
                    <a:pt x="1" y="735"/>
                  </a:cubicBezTo>
                  <a:cubicBezTo>
                    <a:pt x="1" y="768"/>
                    <a:pt x="1" y="801"/>
                    <a:pt x="1" y="835"/>
                  </a:cubicBezTo>
                  <a:cubicBezTo>
                    <a:pt x="1" y="868"/>
                    <a:pt x="34" y="935"/>
                    <a:pt x="34" y="968"/>
                  </a:cubicBezTo>
                  <a:cubicBezTo>
                    <a:pt x="34" y="968"/>
                    <a:pt x="67" y="1002"/>
                    <a:pt x="67" y="1002"/>
                  </a:cubicBezTo>
                  <a:lnTo>
                    <a:pt x="134" y="1002"/>
                  </a:lnTo>
                  <a:cubicBezTo>
                    <a:pt x="167" y="1002"/>
                    <a:pt x="201" y="1002"/>
                    <a:pt x="201" y="968"/>
                  </a:cubicBezTo>
                  <a:lnTo>
                    <a:pt x="267" y="935"/>
                  </a:lnTo>
                  <a:cubicBezTo>
                    <a:pt x="301" y="901"/>
                    <a:pt x="301" y="901"/>
                    <a:pt x="334" y="868"/>
                  </a:cubicBezTo>
                  <a:cubicBezTo>
                    <a:pt x="334" y="868"/>
                    <a:pt x="367" y="835"/>
                    <a:pt x="367" y="801"/>
                  </a:cubicBezTo>
                  <a:cubicBezTo>
                    <a:pt x="401" y="801"/>
                    <a:pt x="401" y="768"/>
                    <a:pt x="401" y="735"/>
                  </a:cubicBezTo>
                  <a:lnTo>
                    <a:pt x="401" y="801"/>
                  </a:lnTo>
                  <a:cubicBezTo>
                    <a:pt x="401" y="801"/>
                    <a:pt x="401" y="801"/>
                    <a:pt x="401" y="835"/>
                  </a:cubicBezTo>
                  <a:lnTo>
                    <a:pt x="434" y="835"/>
                  </a:lnTo>
                  <a:lnTo>
                    <a:pt x="468" y="801"/>
                  </a:lnTo>
                  <a:cubicBezTo>
                    <a:pt x="468" y="801"/>
                    <a:pt x="468" y="768"/>
                    <a:pt x="468" y="768"/>
                  </a:cubicBezTo>
                  <a:cubicBezTo>
                    <a:pt x="468" y="768"/>
                    <a:pt x="468" y="735"/>
                    <a:pt x="468" y="735"/>
                  </a:cubicBezTo>
                  <a:lnTo>
                    <a:pt x="468" y="234"/>
                  </a:lnTo>
                  <a:cubicBezTo>
                    <a:pt x="468" y="201"/>
                    <a:pt x="468" y="134"/>
                    <a:pt x="468" y="101"/>
                  </a:cubicBezTo>
                  <a:cubicBezTo>
                    <a:pt x="468" y="68"/>
                    <a:pt x="434" y="34"/>
                    <a:pt x="434" y="34"/>
                  </a:cubicBezTo>
                  <a:cubicBezTo>
                    <a:pt x="401" y="1"/>
                    <a:pt x="367" y="1"/>
                    <a:pt x="33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7" name="Google Shape;1767;p114"/>
            <p:cNvSpPr/>
            <p:nvPr/>
          </p:nvSpPr>
          <p:spPr>
            <a:xfrm>
              <a:off x="4339925" y="2108625"/>
              <a:ext cx="11700" cy="24000"/>
            </a:xfrm>
            <a:custGeom>
              <a:rect b="b" l="l" r="r" t="t"/>
              <a:pathLst>
                <a:path extrusionOk="0" h="960" w="468">
                  <a:moveTo>
                    <a:pt x="301" y="0"/>
                  </a:moveTo>
                  <a:cubicBezTo>
                    <a:pt x="268" y="34"/>
                    <a:pt x="234" y="34"/>
                    <a:pt x="234" y="34"/>
                  </a:cubicBezTo>
                  <a:cubicBezTo>
                    <a:pt x="168" y="67"/>
                    <a:pt x="134" y="100"/>
                    <a:pt x="134" y="134"/>
                  </a:cubicBezTo>
                  <a:cubicBezTo>
                    <a:pt x="101" y="134"/>
                    <a:pt x="68" y="167"/>
                    <a:pt x="68" y="200"/>
                  </a:cubicBezTo>
                  <a:cubicBezTo>
                    <a:pt x="34" y="234"/>
                    <a:pt x="34" y="267"/>
                    <a:pt x="34" y="334"/>
                  </a:cubicBezTo>
                  <a:cubicBezTo>
                    <a:pt x="1" y="367"/>
                    <a:pt x="1" y="401"/>
                    <a:pt x="34" y="434"/>
                  </a:cubicBezTo>
                  <a:cubicBezTo>
                    <a:pt x="1" y="467"/>
                    <a:pt x="34" y="501"/>
                    <a:pt x="68" y="567"/>
                  </a:cubicBezTo>
                  <a:cubicBezTo>
                    <a:pt x="68" y="584"/>
                    <a:pt x="84" y="592"/>
                    <a:pt x="105" y="592"/>
                  </a:cubicBezTo>
                  <a:cubicBezTo>
                    <a:pt x="126" y="592"/>
                    <a:pt x="151" y="584"/>
                    <a:pt x="168" y="567"/>
                  </a:cubicBezTo>
                  <a:lnTo>
                    <a:pt x="368" y="567"/>
                  </a:lnTo>
                  <a:cubicBezTo>
                    <a:pt x="368" y="567"/>
                    <a:pt x="368" y="601"/>
                    <a:pt x="368" y="601"/>
                  </a:cubicBezTo>
                  <a:cubicBezTo>
                    <a:pt x="368" y="634"/>
                    <a:pt x="368" y="634"/>
                    <a:pt x="368" y="667"/>
                  </a:cubicBezTo>
                  <a:cubicBezTo>
                    <a:pt x="335" y="667"/>
                    <a:pt x="335" y="701"/>
                    <a:pt x="301" y="701"/>
                  </a:cubicBezTo>
                  <a:cubicBezTo>
                    <a:pt x="301" y="734"/>
                    <a:pt x="268" y="734"/>
                    <a:pt x="268" y="767"/>
                  </a:cubicBezTo>
                  <a:lnTo>
                    <a:pt x="234" y="801"/>
                  </a:lnTo>
                  <a:cubicBezTo>
                    <a:pt x="201" y="801"/>
                    <a:pt x="168" y="834"/>
                    <a:pt x="134" y="834"/>
                  </a:cubicBezTo>
                  <a:cubicBezTo>
                    <a:pt x="134" y="834"/>
                    <a:pt x="101" y="801"/>
                    <a:pt x="101" y="801"/>
                  </a:cubicBezTo>
                  <a:lnTo>
                    <a:pt x="34" y="801"/>
                  </a:lnTo>
                  <a:cubicBezTo>
                    <a:pt x="34" y="834"/>
                    <a:pt x="34" y="834"/>
                    <a:pt x="34" y="868"/>
                  </a:cubicBezTo>
                  <a:cubicBezTo>
                    <a:pt x="34" y="868"/>
                    <a:pt x="34" y="901"/>
                    <a:pt x="34" y="901"/>
                  </a:cubicBezTo>
                  <a:cubicBezTo>
                    <a:pt x="34" y="934"/>
                    <a:pt x="68" y="934"/>
                    <a:pt x="68" y="934"/>
                  </a:cubicBezTo>
                  <a:cubicBezTo>
                    <a:pt x="84" y="951"/>
                    <a:pt x="101" y="959"/>
                    <a:pt x="114" y="959"/>
                  </a:cubicBezTo>
                  <a:cubicBezTo>
                    <a:pt x="126" y="959"/>
                    <a:pt x="134" y="951"/>
                    <a:pt x="134" y="934"/>
                  </a:cubicBezTo>
                  <a:cubicBezTo>
                    <a:pt x="168" y="934"/>
                    <a:pt x="201" y="934"/>
                    <a:pt x="234" y="901"/>
                  </a:cubicBezTo>
                  <a:cubicBezTo>
                    <a:pt x="268" y="901"/>
                    <a:pt x="301" y="868"/>
                    <a:pt x="335" y="834"/>
                  </a:cubicBezTo>
                  <a:lnTo>
                    <a:pt x="401" y="734"/>
                  </a:lnTo>
                  <a:cubicBezTo>
                    <a:pt x="435" y="701"/>
                    <a:pt x="435" y="667"/>
                    <a:pt x="468" y="634"/>
                  </a:cubicBezTo>
                  <a:cubicBezTo>
                    <a:pt x="468" y="601"/>
                    <a:pt x="468" y="567"/>
                    <a:pt x="468" y="534"/>
                  </a:cubicBezTo>
                  <a:cubicBezTo>
                    <a:pt x="468" y="501"/>
                    <a:pt x="468" y="467"/>
                    <a:pt x="468" y="434"/>
                  </a:cubicBezTo>
                  <a:cubicBezTo>
                    <a:pt x="435" y="401"/>
                    <a:pt x="401" y="367"/>
                    <a:pt x="368" y="367"/>
                  </a:cubicBezTo>
                  <a:lnTo>
                    <a:pt x="301" y="367"/>
                  </a:lnTo>
                  <a:lnTo>
                    <a:pt x="201" y="401"/>
                  </a:lnTo>
                  <a:lnTo>
                    <a:pt x="134" y="401"/>
                  </a:lnTo>
                  <a:lnTo>
                    <a:pt x="134" y="334"/>
                  </a:lnTo>
                  <a:cubicBezTo>
                    <a:pt x="134" y="300"/>
                    <a:pt x="134" y="267"/>
                    <a:pt x="168" y="234"/>
                  </a:cubicBezTo>
                  <a:cubicBezTo>
                    <a:pt x="168" y="200"/>
                    <a:pt x="201" y="200"/>
                    <a:pt x="234" y="167"/>
                  </a:cubicBezTo>
                  <a:cubicBezTo>
                    <a:pt x="268" y="134"/>
                    <a:pt x="301" y="134"/>
                    <a:pt x="335" y="134"/>
                  </a:cubicBezTo>
                  <a:cubicBezTo>
                    <a:pt x="335" y="134"/>
                    <a:pt x="368" y="167"/>
                    <a:pt x="368" y="167"/>
                  </a:cubicBezTo>
                  <a:lnTo>
                    <a:pt x="401" y="167"/>
                  </a:lnTo>
                  <a:lnTo>
                    <a:pt x="435" y="134"/>
                  </a:lnTo>
                  <a:cubicBezTo>
                    <a:pt x="435" y="134"/>
                    <a:pt x="435" y="100"/>
                    <a:pt x="435" y="100"/>
                  </a:cubicBezTo>
                  <a:cubicBezTo>
                    <a:pt x="435" y="100"/>
                    <a:pt x="435" y="67"/>
                    <a:pt x="435" y="34"/>
                  </a:cubicBezTo>
                  <a:cubicBezTo>
                    <a:pt x="401" y="34"/>
                    <a:pt x="401" y="34"/>
                    <a:pt x="36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8" name="Google Shape;1768;p114"/>
            <p:cNvSpPr/>
            <p:nvPr/>
          </p:nvSpPr>
          <p:spPr>
            <a:xfrm>
              <a:off x="4352450" y="2095275"/>
              <a:ext cx="10025" cy="28800"/>
            </a:xfrm>
            <a:custGeom>
              <a:rect b="b" l="l" r="r" t="t"/>
              <a:pathLst>
                <a:path extrusionOk="0" h="1152" w="401">
                  <a:moveTo>
                    <a:pt x="167" y="1"/>
                  </a:moveTo>
                  <a:lnTo>
                    <a:pt x="134" y="34"/>
                  </a:lnTo>
                  <a:cubicBezTo>
                    <a:pt x="100" y="67"/>
                    <a:pt x="100" y="67"/>
                    <a:pt x="134" y="101"/>
                  </a:cubicBezTo>
                  <a:lnTo>
                    <a:pt x="134" y="367"/>
                  </a:lnTo>
                  <a:lnTo>
                    <a:pt x="34" y="401"/>
                  </a:lnTo>
                  <a:lnTo>
                    <a:pt x="0" y="434"/>
                  </a:lnTo>
                  <a:cubicBezTo>
                    <a:pt x="0" y="434"/>
                    <a:pt x="0" y="468"/>
                    <a:pt x="0" y="468"/>
                  </a:cubicBezTo>
                  <a:lnTo>
                    <a:pt x="0" y="534"/>
                  </a:lnTo>
                  <a:cubicBezTo>
                    <a:pt x="0" y="534"/>
                    <a:pt x="0" y="534"/>
                    <a:pt x="0" y="568"/>
                  </a:cubicBezTo>
                  <a:lnTo>
                    <a:pt x="34" y="568"/>
                  </a:lnTo>
                  <a:lnTo>
                    <a:pt x="134" y="501"/>
                  </a:lnTo>
                  <a:lnTo>
                    <a:pt x="134" y="935"/>
                  </a:lnTo>
                  <a:cubicBezTo>
                    <a:pt x="100" y="1001"/>
                    <a:pt x="134" y="1068"/>
                    <a:pt x="167" y="1101"/>
                  </a:cubicBezTo>
                  <a:cubicBezTo>
                    <a:pt x="184" y="1135"/>
                    <a:pt x="200" y="1151"/>
                    <a:pt x="221" y="1151"/>
                  </a:cubicBezTo>
                  <a:cubicBezTo>
                    <a:pt x="242" y="1151"/>
                    <a:pt x="267" y="1135"/>
                    <a:pt x="301" y="1101"/>
                  </a:cubicBezTo>
                  <a:lnTo>
                    <a:pt x="367" y="1068"/>
                  </a:lnTo>
                  <a:cubicBezTo>
                    <a:pt x="367" y="1068"/>
                    <a:pt x="401" y="1068"/>
                    <a:pt x="401" y="1035"/>
                  </a:cubicBezTo>
                  <a:cubicBezTo>
                    <a:pt x="401" y="1035"/>
                    <a:pt x="401" y="1035"/>
                    <a:pt x="401" y="1001"/>
                  </a:cubicBezTo>
                  <a:lnTo>
                    <a:pt x="401" y="968"/>
                  </a:lnTo>
                  <a:cubicBezTo>
                    <a:pt x="401" y="968"/>
                    <a:pt x="401" y="935"/>
                    <a:pt x="401" y="935"/>
                  </a:cubicBezTo>
                  <a:lnTo>
                    <a:pt x="367" y="935"/>
                  </a:lnTo>
                  <a:lnTo>
                    <a:pt x="301" y="968"/>
                  </a:lnTo>
                  <a:lnTo>
                    <a:pt x="234" y="968"/>
                  </a:lnTo>
                  <a:cubicBezTo>
                    <a:pt x="234" y="968"/>
                    <a:pt x="234" y="935"/>
                    <a:pt x="234" y="935"/>
                  </a:cubicBezTo>
                  <a:cubicBezTo>
                    <a:pt x="234" y="901"/>
                    <a:pt x="234" y="901"/>
                    <a:pt x="234" y="868"/>
                  </a:cubicBezTo>
                  <a:lnTo>
                    <a:pt x="167" y="434"/>
                  </a:lnTo>
                  <a:lnTo>
                    <a:pt x="301" y="367"/>
                  </a:lnTo>
                  <a:cubicBezTo>
                    <a:pt x="301" y="367"/>
                    <a:pt x="301" y="334"/>
                    <a:pt x="334" y="334"/>
                  </a:cubicBezTo>
                  <a:cubicBezTo>
                    <a:pt x="334" y="334"/>
                    <a:pt x="334" y="301"/>
                    <a:pt x="334" y="301"/>
                  </a:cubicBezTo>
                  <a:lnTo>
                    <a:pt x="334" y="234"/>
                  </a:lnTo>
                  <a:cubicBezTo>
                    <a:pt x="334" y="234"/>
                    <a:pt x="334" y="234"/>
                    <a:pt x="334" y="201"/>
                  </a:cubicBezTo>
                  <a:lnTo>
                    <a:pt x="301" y="201"/>
                  </a:lnTo>
                  <a:lnTo>
                    <a:pt x="167" y="301"/>
                  </a:lnTo>
                  <a:lnTo>
                    <a:pt x="167" y="34"/>
                  </a:lnTo>
                  <a:lnTo>
                    <a:pt x="167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9" name="Google Shape;1769;p114"/>
            <p:cNvSpPr/>
            <p:nvPr/>
          </p:nvSpPr>
          <p:spPr>
            <a:xfrm>
              <a:off x="4372450" y="2090275"/>
              <a:ext cx="7550" cy="25050"/>
            </a:xfrm>
            <a:custGeom>
              <a:rect b="b" l="l" r="r" t="t"/>
              <a:pathLst>
                <a:path extrusionOk="0" h="1002" w="302">
                  <a:moveTo>
                    <a:pt x="268" y="0"/>
                  </a:moveTo>
                  <a:lnTo>
                    <a:pt x="234" y="34"/>
                  </a:lnTo>
                  <a:cubicBezTo>
                    <a:pt x="201" y="67"/>
                    <a:pt x="168" y="67"/>
                    <a:pt x="134" y="100"/>
                  </a:cubicBezTo>
                  <a:cubicBezTo>
                    <a:pt x="134" y="134"/>
                    <a:pt x="101" y="167"/>
                    <a:pt x="101" y="201"/>
                  </a:cubicBezTo>
                  <a:lnTo>
                    <a:pt x="101" y="167"/>
                  </a:lnTo>
                  <a:cubicBezTo>
                    <a:pt x="101" y="134"/>
                    <a:pt x="101" y="134"/>
                    <a:pt x="101" y="134"/>
                  </a:cubicBezTo>
                  <a:lnTo>
                    <a:pt x="68" y="134"/>
                  </a:lnTo>
                  <a:lnTo>
                    <a:pt x="34" y="167"/>
                  </a:lnTo>
                  <a:lnTo>
                    <a:pt x="1" y="167"/>
                  </a:lnTo>
                  <a:cubicBezTo>
                    <a:pt x="1" y="201"/>
                    <a:pt x="1" y="201"/>
                    <a:pt x="1" y="234"/>
                  </a:cubicBezTo>
                  <a:lnTo>
                    <a:pt x="1" y="968"/>
                  </a:lnTo>
                  <a:cubicBezTo>
                    <a:pt x="1" y="1001"/>
                    <a:pt x="1" y="1001"/>
                    <a:pt x="1" y="1001"/>
                  </a:cubicBezTo>
                  <a:lnTo>
                    <a:pt x="68" y="1001"/>
                  </a:lnTo>
                  <a:lnTo>
                    <a:pt x="101" y="968"/>
                  </a:lnTo>
                  <a:cubicBezTo>
                    <a:pt x="101" y="968"/>
                    <a:pt x="101" y="968"/>
                    <a:pt x="101" y="934"/>
                  </a:cubicBezTo>
                  <a:lnTo>
                    <a:pt x="101" y="467"/>
                  </a:lnTo>
                  <a:cubicBezTo>
                    <a:pt x="68" y="334"/>
                    <a:pt x="134" y="234"/>
                    <a:pt x="234" y="201"/>
                  </a:cubicBezTo>
                  <a:lnTo>
                    <a:pt x="268" y="167"/>
                  </a:lnTo>
                  <a:cubicBezTo>
                    <a:pt x="301" y="134"/>
                    <a:pt x="301" y="134"/>
                    <a:pt x="301" y="134"/>
                  </a:cubicBezTo>
                  <a:cubicBezTo>
                    <a:pt x="301" y="100"/>
                    <a:pt x="301" y="100"/>
                    <a:pt x="301" y="100"/>
                  </a:cubicBezTo>
                  <a:lnTo>
                    <a:pt x="301" y="34"/>
                  </a:lnTo>
                  <a:cubicBezTo>
                    <a:pt x="301" y="34"/>
                    <a:pt x="301" y="0"/>
                    <a:pt x="30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0" name="Google Shape;1770;p114"/>
            <p:cNvSpPr/>
            <p:nvPr/>
          </p:nvSpPr>
          <p:spPr>
            <a:xfrm>
              <a:off x="4380800" y="2084425"/>
              <a:ext cx="13375" cy="24225"/>
            </a:xfrm>
            <a:custGeom>
              <a:rect b="b" l="l" r="r" t="t"/>
              <a:pathLst>
                <a:path extrusionOk="0" h="969" w="535">
                  <a:moveTo>
                    <a:pt x="334" y="143"/>
                  </a:moveTo>
                  <a:cubicBezTo>
                    <a:pt x="359" y="143"/>
                    <a:pt x="384" y="151"/>
                    <a:pt x="401" y="168"/>
                  </a:cubicBezTo>
                  <a:cubicBezTo>
                    <a:pt x="434" y="201"/>
                    <a:pt x="434" y="268"/>
                    <a:pt x="434" y="301"/>
                  </a:cubicBezTo>
                  <a:lnTo>
                    <a:pt x="134" y="501"/>
                  </a:lnTo>
                  <a:cubicBezTo>
                    <a:pt x="134" y="468"/>
                    <a:pt x="134" y="401"/>
                    <a:pt x="134" y="401"/>
                  </a:cubicBezTo>
                  <a:cubicBezTo>
                    <a:pt x="134" y="368"/>
                    <a:pt x="167" y="334"/>
                    <a:pt x="167" y="301"/>
                  </a:cubicBezTo>
                  <a:cubicBezTo>
                    <a:pt x="167" y="268"/>
                    <a:pt x="201" y="234"/>
                    <a:pt x="234" y="234"/>
                  </a:cubicBezTo>
                  <a:cubicBezTo>
                    <a:pt x="234" y="201"/>
                    <a:pt x="267" y="201"/>
                    <a:pt x="267" y="168"/>
                  </a:cubicBezTo>
                  <a:cubicBezTo>
                    <a:pt x="284" y="151"/>
                    <a:pt x="309" y="143"/>
                    <a:pt x="334" y="143"/>
                  </a:cubicBezTo>
                  <a:close/>
                  <a:moveTo>
                    <a:pt x="401" y="1"/>
                  </a:moveTo>
                  <a:cubicBezTo>
                    <a:pt x="334" y="1"/>
                    <a:pt x="301" y="1"/>
                    <a:pt x="267" y="34"/>
                  </a:cubicBezTo>
                  <a:cubicBezTo>
                    <a:pt x="234" y="34"/>
                    <a:pt x="201" y="68"/>
                    <a:pt x="167" y="101"/>
                  </a:cubicBezTo>
                  <a:cubicBezTo>
                    <a:pt x="134" y="134"/>
                    <a:pt x="134" y="201"/>
                    <a:pt x="101" y="234"/>
                  </a:cubicBezTo>
                  <a:cubicBezTo>
                    <a:pt x="67" y="268"/>
                    <a:pt x="67" y="334"/>
                    <a:pt x="67" y="401"/>
                  </a:cubicBezTo>
                  <a:cubicBezTo>
                    <a:pt x="34" y="435"/>
                    <a:pt x="34" y="501"/>
                    <a:pt x="34" y="535"/>
                  </a:cubicBezTo>
                  <a:cubicBezTo>
                    <a:pt x="0" y="601"/>
                    <a:pt x="0" y="668"/>
                    <a:pt x="0" y="701"/>
                  </a:cubicBezTo>
                  <a:cubicBezTo>
                    <a:pt x="0" y="768"/>
                    <a:pt x="0" y="801"/>
                    <a:pt x="34" y="835"/>
                  </a:cubicBezTo>
                  <a:cubicBezTo>
                    <a:pt x="34" y="902"/>
                    <a:pt x="34" y="902"/>
                    <a:pt x="67" y="935"/>
                  </a:cubicBezTo>
                  <a:cubicBezTo>
                    <a:pt x="101" y="968"/>
                    <a:pt x="134" y="968"/>
                    <a:pt x="134" y="968"/>
                  </a:cubicBezTo>
                  <a:cubicBezTo>
                    <a:pt x="167" y="968"/>
                    <a:pt x="201" y="968"/>
                    <a:pt x="234" y="935"/>
                  </a:cubicBezTo>
                  <a:cubicBezTo>
                    <a:pt x="267" y="935"/>
                    <a:pt x="301" y="902"/>
                    <a:pt x="334" y="868"/>
                  </a:cubicBezTo>
                  <a:cubicBezTo>
                    <a:pt x="367" y="835"/>
                    <a:pt x="401" y="801"/>
                    <a:pt x="434" y="768"/>
                  </a:cubicBezTo>
                  <a:cubicBezTo>
                    <a:pt x="434" y="735"/>
                    <a:pt x="467" y="701"/>
                    <a:pt x="467" y="701"/>
                  </a:cubicBezTo>
                  <a:cubicBezTo>
                    <a:pt x="467" y="668"/>
                    <a:pt x="467" y="635"/>
                    <a:pt x="467" y="601"/>
                  </a:cubicBezTo>
                  <a:lnTo>
                    <a:pt x="467" y="568"/>
                  </a:lnTo>
                  <a:lnTo>
                    <a:pt x="434" y="568"/>
                  </a:lnTo>
                  <a:lnTo>
                    <a:pt x="401" y="601"/>
                  </a:lnTo>
                  <a:cubicBezTo>
                    <a:pt x="401" y="601"/>
                    <a:pt x="401" y="635"/>
                    <a:pt x="401" y="635"/>
                  </a:cubicBezTo>
                  <a:cubicBezTo>
                    <a:pt x="401" y="668"/>
                    <a:pt x="367" y="701"/>
                    <a:pt x="367" y="735"/>
                  </a:cubicBezTo>
                  <a:cubicBezTo>
                    <a:pt x="334" y="735"/>
                    <a:pt x="301" y="768"/>
                    <a:pt x="267" y="801"/>
                  </a:cubicBezTo>
                  <a:cubicBezTo>
                    <a:pt x="251" y="818"/>
                    <a:pt x="234" y="826"/>
                    <a:pt x="217" y="826"/>
                  </a:cubicBezTo>
                  <a:cubicBezTo>
                    <a:pt x="201" y="826"/>
                    <a:pt x="184" y="818"/>
                    <a:pt x="167" y="801"/>
                  </a:cubicBezTo>
                  <a:cubicBezTo>
                    <a:pt x="134" y="768"/>
                    <a:pt x="101" y="701"/>
                    <a:pt x="134" y="635"/>
                  </a:cubicBezTo>
                  <a:lnTo>
                    <a:pt x="501" y="435"/>
                  </a:lnTo>
                  <a:cubicBezTo>
                    <a:pt x="501" y="435"/>
                    <a:pt x="501" y="401"/>
                    <a:pt x="501" y="401"/>
                  </a:cubicBezTo>
                  <a:cubicBezTo>
                    <a:pt x="501" y="401"/>
                    <a:pt x="501" y="368"/>
                    <a:pt x="501" y="368"/>
                  </a:cubicBezTo>
                  <a:lnTo>
                    <a:pt x="501" y="301"/>
                  </a:lnTo>
                  <a:cubicBezTo>
                    <a:pt x="534" y="268"/>
                    <a:pt x="534" y="201"/>
                    <a:pt x="501" y="134"/>
                  </a:cubicBezTo>
                  <a:cubicBezTo>
                    <a:pt x="501" y="101"/>
                    <a:pt x="501" y="68"/>
                    <a:pt x="467" y="34"/>
                  </a:cubicBezTo>
                  <a:cubicBezTo>
                    <a:pt x="434" y="1"/>
                    <a:pt x="401" y="1"/>
                    <a:pt x="40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1" name="Google Shape;1771;p114"/>
            <p:cNvSpPr/>
            <p:nvPr/>
          </p:nvSpPr>
          <p:spPr>
            <a:xfrm>
              <a:off x="4395800" y="2075250"/>
              <a:ext cx="11700" cy="25050"/>
            </a:xfrm>
            <a:custGeom>
              <a:rect b="b" l="l" r="r" t="t"/>
              <a:pathLst>
                <a:path extrusionOk="0" h="1002" w="468">
                  <a:moveTo>
                    <a:pt x="401" y="468"/>
                  </a:moveTo>
                  <a:lnTo>
                    <a:pt x="401" y="501"/>
                  </a:lnTo>
                  <a:cubicBezTo>
                    <a:pt x="401" y="535"/>
                    <a:pt x="401" y="568"/>
                    <a:pt x="401" y="601"/>
                  </a:cubicBezTo>
                  <a:cubicBezTo>
                    <a:pt x="368" y="635"/>
                    <a:pt x="368" y="668"/>
                    <a:pt x="368" y="701"/>
                  </a:cubicBezTo>
                  <a:cubicBezTo>
                    <a:pt x="334" y="768"/>
                    <a:pt x="268" y="802"/>
                    <a:pt x="234" y="835"/>
                  </a:cubicBezTo>
                  <a:cubicBezTo>
                    <a:pt x="201" y="868"/>
                    <a:pt x="168" y="868"/>
                    <a:pt x="134" y="868"/>
                  </a:cubicBezTo>
                  <a:lnTo>
                    <a:pt x="101" y="868"/>
                  </a:lnTo>
                  <a:cubicBezTo>
                    <a:pt x="101" y="835"/>
                    <a:pt x="101" y="835"/>
                    <a:pt x="101" y="835"/>
                  </a:cubicBezTo>
                  <a:cubicBezTo>
                    <a:pt x="101" y="802"/>
                    <a:pt x="101" y="802"/>
                    <a:pt x="101" y="802"/>
                  </a:cubicBezTo>
                  <a:cubicBezTo>
                    <a:pt x="101" y="735"/>
                    <a:pt x="134" y="701"/>
                    <a:pt x="168" y="668"/>
                  </a:cubicBezTo>
                  <a:cubicBezTo>
                    <a:pt x="201" y="635"/>
                    <a:pt x="234" y="601"/>
                    <a:pt x="268" y="568"/>
                  </a:cubicBezTo>
                  <a:lnTo>
                    <a:pt x="401" y="468"/>
                  </a:lnTo>
                  <a:close/>
                  <a:moveTo>
                    <a:pt x="334" y="1"/>
                  </a:moveTo>
                  <a:cubicBezTo>
                    <a:pt x="301" y="1"/>
                    <a:pt x="268" y="1"/>
                    <a:pt x="268" y="34"/>
                  </a:cubicBezTo>
                  <a:cubicBezTo>
                    <a:pt x="234" y="34"/>
                    <a:pt x="201" y="68"/>
                    <a:pt x="168" y="101"/>
                  </a:cubicBezTo>
                  <a:cubicBezTo>
                    <a:pt x="168" y="134"/>
                    <a:pt x="134" y="168"/>
                    <a:pt x="101" y="168"/>
                  </a:cubicBezTo>
                  <a:cubicBezTo>
                    <a:pt x="101" y="201"/>
                    <a:pt x="68" y="234"/>
                    <a:pt x="68" y="268"/>
                  </a:cubicBezTo>
                  <a:cubicBezTo>
                    <a:pt x="68" y="301"/>
                    <a:pt x="68" y="335"/>
                    <a:pt x="68" y="368"/>
                  </a:cubicBezTo>
                  <a:cubicBezTo>
                    <a:pt x="68" y="368"/>
                    <a:pt x="68" y="401"/>
                    <a:pt x="68" y="401"/>
                  </a:cubicBezTo>
                  <a:lnTo>
                    <a:pt x="101" y="368"/>
                  </a:lnTo>
                  <a:lnTo>
                    <a:pt x="134" y="368"/>
                  </a:lnTo>
                  <a:lnTo>
                    <a:pt x="134" y="335"/>
                  </a:lnTo>
                  <a:cubicBezTo>
                    <a:pt x="168" y="301"/>
                    <a:pt x="168" y="301"/>
                    <a:pt x="168" y="268"/>
                  </a:cubicBezTo>
                  <a:cubicBezTo>
                    <a:pt x="201" y="234"/>
                    <a:pt x="234" y="201"/>
                    <a:pt x="268" y="201"/>
                  </a:cubicBezTo>
                  <a:cubicBezTo>
                    <a:pt x="268" y="184"/>
                    <a:pt x="284" y="176"/>
                    <a:pt x="301" y="176"/>
                  </a:cubicBezTo>
                  <a:cubicBezTo>
                    <a:pt x="318" y="176"/>
                    <a:pt x="334" y="184"/>
                    <a:pt x="334" y="201"/>
                  </a:cubicBezTo>
                  <a:cubicBezTo>
                    <a:pt x="368" y="201"/>
                    <a:pt x="368" y="234"/>
                    <a:pt x="368" y="301"/>
                  </a:cubicBezTo>
                  <a:lnTo>
                    <a:pt x="234" y="435"/>
                  </a:lnTo>
                  <a:cubicBezTo>
                    <a:pt x="201" y="468"/>
                    <a:pt x="168" y="501"/>
                    <a:pt x="134" y="535"/>
                  </a:cubicBezTo>
                  <a:cubicBezTo>
                    <a:pt x="101" y="568"/>
                    <a:pt x="101" y="601"/>
                    <a:pt x="68" y="635"/>
                  </a:cubicBezTo>
                  <a:cubicBezTo>
                    <a:pt x="34" y="668"/>
                    <a:pt x="34" y="701"/>
                    <a:pt x="34" y="735"/>
                  </a:cubicBezTo>
                  <a:cubicBezTo>
                    <a:pt x="1" y="768"/>
                    <a:pt x="1" y="835"/>
                    <a:pt x="34" y="868"/>
                  </a:cubicBezTo>
                  <a:cubicBezTo>
                    <a:pt x="1" y="902"/>
                    <a:pt x="1" y="902"/>
                    <a:pt x="34" y="935"/>
                  </a:cubicBezTo>
                  <a:cubicBezTo>
                    <a:pt x="34" y="968"/>
                    <a:pt x="34" y="968"/>
                    <a:pt x="68" y="1002"/>
                  </a:cubicBezTo>
                  <a:lnTo>
                    <a:pt x="134" y="1002"/>
                  </a:lnTo>
                  <a:cubicBezTo>
                    <a:pt x="134" y="1002"/>
                    <a:pt x="168" y="1002"/>
                    <a:pt x="201" y="968"/>
                  </a:cubicBezTo>
                  <a:lnTo>
                    <a:pt x="268" y="935"/>
                  </a:lnTo>
                  <a:lnTo>
                    <a:pt x="301" y="868"/>
                  </a:lnTo>
                  <a:cubicBezTo>
                    <a:pt x="334" y="868"/>
                    <a:pt x="334" y="835"/>
                    <a:pt x="368" y="802"/>
                  </a:cubicBezTo>
                  <a:cubicBezTo>
                    <a:pt x="368" y="802"/>
                    <a:pt x="368" y="768"/>
                    <a:pt x="401" y="735"/>
                  </a:cubicBezTo>
                  <a:lnTo>
                    <a:pt x="401" y="802"/>
                  </a:lnTo>
                  <a:cubicBezTo>
                    <a:pt x="368" y="802"/>
                    <a:pt x="368" y="835"/>
                    <a:pt x="401" y="835"/>
                  </a:cubicBezTo>
                  <a:lnTo>
                    <a:pt x="435" y="802"/>
                  </a:lnTo>
                  <a:cubicBezTo>
                    <a:pt x="468" y="802"/>
                    <a:pt x="468" y="802"/>
                    <a:pt x="468" y="768"/>
                  </a:cubicBezTo>
                  <a:cubicBezTo>
                    <a:pt x="468" y="768"/>
                    <a:pt x="468" y="768"/>
                    <a:pt x="468" y="735"/>
                  </a:cubicBezTo>
                  <a:lnTo>
                    <a:pt x="468" y="234"/>
                  </a:lnTo>
                  <a:cubicBezTo>
                    <a:pt x="468" y="201"/>
                    <a:pt x="468" y="134"/>
                    <a:pt x="468" y="101"/>
                  </a:cubicBezTo>
                  <a:cubicBezTo>
                    <a:pt x="468" y="68"/>
                    <a:pt x="435" y="34"/>
                    <a:pt x="435" y="34"/>
                  </a:cubicBezTo>
                  <a:cubicBezTo>
                    <a:pt x="401" y="1"/>
                    <a:pt x="368" y="1"/>
                    <a:pt x="33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2" name="Google Shape;1772;p114"/>
            <p:cNvSpPr/>
            <p:nvPr/>
          </p:nvSpPr>
          <p:spPr>
            <a:xfrm>
              <a:off x="4411650" y="2056925"/>
              <a:ext cx="12550" cy="33375"/>
            </a:xfrm>
            <a:custGeom>
              <a:rect b="b" l="l" r="r" t="t"/>
              <a:pathLst>
                <a:path extrusionOk="0" h="1335" w="502">
                  <a:moveTo>
                    <a:pt x="318" y="542"/>
                  </a:moveTo>
                  <a:cubicBezTo>
                    <a:pt x="334" y="542"/>
                    <a:pt x="351" y="550"/>
                    <a:pt x="368" y="567"/>
                  </a:cubicBezTo>
                  <a:cubicBezTo>
                    <a:pt x="401" y="601"/>
                    <a:pt x="434" y="667"/>
                    <a:pt x="401" y="734"/>
                  </a:cubicBezTo>
                  <a:lnTo>
                    <a:pt x="401" y="867"/>
                  </a:lnTo>
                  <a:cubicBezTo>
                    <a:pt x="401" y="934"/>
                    <a:pt x="401" y="1001"/>
                    <a:pt x="368" y="1034"/>
                  </a:cubicBezTo>
                  <a:cubicBezTo>
                    <a:pt x="334" y="1101"/>
                    <a:pt x="301" y="1134"/>
                    <a:pt x="268" y="1168"/>
                  </a:cubicBezTo>
                  <a:cubicBezTo>
                    <a:pt x="234" y="1184"/>
                    <a:pt x="209" y="1193"/>
                    <a:pt x="188" y="1193"/>
                  </a:cubicBezTo>
                  <a:cubicBezTo>
                    <a:pt x="167" y="1193"/>
                    <a:pt x="151" y="1184"/>
                    <a:pt x="134" y="1168"/>
                  </a:cubicBezTo>
                  <a:cubicBezTo>
                    <a:pt x="101" y="1134"/>
                    <a:pt x="101" y="1068"/>
                    <a:pt x="101" y="1001"/>
                  </a:cubicBezTo>
                  <a:lnTo>
                    <a:pt x="101" y="934"/>
                  </a:lnTo>
                  <a:cubicBezTo>
                    <a:pt x="101" y="834"/>
                    <a:pt x="101" y="767"/>
                    <a:pt x="134" y="701"/>
                  </a:cubicBezTo>
                  <a:cubicBezTo>
                    <a:pt x="167" y="634"/>
                    <a:pt x="201" y="601"/>
                    <a:pt x="268" y="567"/>
                  </a:cubicBezTo>
                  <a:cubicBezTo>
                    <a:pt x="284" y="550"/>
                    <a:pt x="301" y="542"/>
                    <a:pt x="318" y="542"/>
                  </a:cubicBezTo>
                  <a:close/>
                  <a:moveTo>
                    <a:pt x="468" y="0"/>
                  </a:moveTo>
                  <a:lnTo>
                    <a:pt x="434" y="33"/>
                  </a:lnTo>
                  <a:lnTo>
                    <a:pt x="401" y="33"/>
                  </a:lnTo>
                  <a:cubicBezTo>
                    <a:pt x="401" y="67"/>
                    <a:pt x="401" y="67"/>
                    <a:pt x="401" y="67"/>
                  </a:cubicBezTo>
                  <a:lnTo>
                    <a:pt x="401" y="467"/>
                  </a:lnTo>
                  <a:cubicBezTo>
                    <a:pt x="401" y="434"/>
                    <a:pt x="368" y="400"/>
                    <a:pt x="368" y="400"/>
                  </a:cubicBezTo>
                  <a:cubicBezTo>
                    <a:pt x="301" y="400"/>
                    <a:pt x="268" y="400"/>
                    <a:pt x="234" y="434"/>
                  </a:cubicBezTo>
                  <a:cubicBezTo>
                    <a:pt x="201" y="434"/>
                    <a:pt x="167" y="467"/>
                    <a:pt x="134" y="500"/>
                  </a:cubicBezTo>
                  <a:cubicBezTo>
                    <a:pt x="101" y="534"/>
                    <a:pt x="101" y="567"/>
                    <a:pt x="67" y="634"/>
                  </a:cubicBezTo>
                  <a:cubicBezTo>
                    <a:pt x="34" y="667"/>
                    <a:pt x="34" y="734"/>
                    <a:pt x="34" y="767"/>
                  </a:cubicBezTo>
                  <a:cubicBezTo>
                    <a:pt x="1" y="834"/>
                    <a:pt x="1" y="901"/>
                    <a:pt x="1" y="967"/>
                  </a:cubicBezTo>
                  <a:lnTo>
                    <a:pt x="1" y="1068"/>
                  </a:lnTo>
                  <a:cubicBezTo>
                    <a:pt x="1" y="1101"/>
                    <a:pt x="1" y="1168"/>
                    <a:pt x="34" y="1201"/>
                  </a:cubicBezTo>
                  <a:cubicBezTo>
                    <a:pt x="34" y="1268"/>
                    <a:pt x="34" y="1301"/>
                    <a:pt x="67" y="1301"/>
                  </a:cubicBezTo>
                  <a:cubicBezTo>
                    <a:pt x="101" y="1334"/>
                    <a:pt x="134" y="1334"/>
                    <a:pt x="134" y="1334"/>
                  </a:cubicBezTo>
                  <a:lnTo>
                    <a:pt x="234" y="1334"/>
                  </a:lnTo>
                  <a:cubicBezTo>
                    <a:pt x="301" y="1301"/>
                    <a:pt x="334" y="1268"/>
                    <a:pt x="368" y="1234"/>
                  </a:cubicBezTo>
                  <a:cubicBezTo>
                    <a:pt x="368" y="1201"/>
                    <a:pt x="401" y="1134"/>
                    <a:pt x="401" y="1101"/>
                  </a:cubicBezTo>
                  <a:lnTo>
                    <a:pt x="401" y="1168"/>
                  </a:lnTo>
                  <a:cubicBezTo>
                    <a:pt x="401" y="1168"/>
                    <a:pt x="401" y="1168"/>
                    <a:pt x="401" y="1201"/>
                  </a:cubicBezTo>
                  <a:lnTo>
                    <a:pt x="468" y="1201"/>
                  </a:lnTo>
                  <a:lnTo>
                    <a:pt x="501" y="1168"/>
                  </a:lnTo>
                  <a:cubicBezTo>
                    <a:pt x="501" y="1168"/>
                    <a:pt x="501" y="1134"/>
                    <a:pt x="501" y="1134"/>
                  </a:cubicBezTo>
                  <a:lnTo>
                    <a:pt x="501" y="33"/>
                  </a:lnTo>
                  <a:cubicBezTo>
                    <a:pt x="501" y="0"/>
                    <a:pt x="501" y="0"/>
                    <a:pt x="50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3" name="Google Shape;1773;p114"/>
            <p:cNvSpPr/>
            <p:nvPr/>
          </p:nvSpPr>
          <p:spPr>
            <a:xfrm>
              <a:off x="4662675" y="1914300"/>
              <a:ext cx="15025" cy="34225"/>
            </a:xfrm>
            <a:custGeom>
              <a:rect b="b" l="l" r="r" t="t"/>
              <a:pathLst>
                <a:path extrusionOk="0" h="1369" w="601">
                  <a:moveTo>
                    <a:pt x="367" y="168"/>
                  </a:moveTo>
                  <a:cubicBezTo>
                    <a:pt x="400" y="168"/>
                    <a:pt x="434" y="168"/>
                    <a:pt x="434" y="201"/>
                  </a:cubicBezTo>
                  <a:cubicBezTo>
                    <a:pt x="467" y="234"/>
                    <a:pt x="467" y="234"/>
                    <a:pt x="501" y="268"/>
                  </a:cubicBezTo>
                  <a:cubicBezTo>
                    <a:pt x="501" y="301"/>
                    <a:pt x="501" y="335"/>
                    <a:pt x="501" y="401"/>
                  </a:cubicBezTo>
                  <a:lnTo>
                    <a:pt x="501" y="635"/>
                  </a:lnTo>
                  <a:cubicBezTo>
                    <a:pt x="501" y="668"/>
                    <a:pt x="501" y="701"/>
                    <a:pt x="501" y="768"/>
                  </a:cubicBezTo>
                  <a:cubicBezTo>
                    <a:pt x="467" y="802"/>
                    <a:pt x="467" y="835"/>
                    <a:pt x="467" y="868"/>
                  </a:cubicBezTo>
                  <a:cubicBezTo>
                    <a:pt x="434" y="902"/>
                    <a:pt x="400" y="935"/>
                    <a:pt x="400" y="968"/>
                  </a:cubicBezTo>
                  <a:cubicBezTo>
                    <a:pt x="367" y="1002"/>
                    <a:pt x="334" y="1035"/>
                    <a:pt x="300" y="1068"/>
                  </a:cubicBezTo>
                  <a:lnTo>
                    <a:pt x="100" y="1169"/>
                  </a:lnTo>
                  <a:lnTo>
                    <a:pt x="100" y="301"/>
                  </a:lnTo>
                  <a:lnTo>
                    <a:pt x="267" y="201"/>
                  </a:lnTo>
                  <a:cubicBezTo>
                    <a:pt x="300" y="168"/>
                    <a:pt x="334" y="168"/>
                    <a:pt x="367" y="168"/>
                  </a:cubicBezTo>
                  <a:close/>
                  <a:moveTo>
                    <a:pt x="400" y="1"/>
                  </a:moveTo>
                  <a:cubicBezTo>
                    <a:pt x="367" y="1"/>
                    <a:pt x="300" y="1"/>
                    <a:pt x="267" y="34"/>
                  </a:cubicBezTo>
                  <a:lnTo>
                    <a:pt x="34" y="201"/>
                  </a:lnTo>
                  <a:lnTo>
                    <a:pt x="0" y="201"/>
                  </a:lnTo>
                  <a:cubicBezTo>
                    <a:pt x="0" y="234"/>
                    <a:pt x="0" y="234"/>
                    <a:pt x="0" y="234"/>
                  </a:cubicBezTo>
                  <a:lnTo>
                    <a:pt x="0" y="1335"/>
                  </a:lnTo>
                  <a:cubicBezTo>
                    <a:pt x="0" y="1335"/>
                    <a:pt x="0" y="1335"/>
                    <a:pt x="0" y="1369"/>
                  </a:cubicBezTo>
                  <a:lnTo>
                    <a:pt x="34" y="1369"/>
                  </a:lnTo>
                  <a:lnTo>
                    <a:pt x="267" y="1202"/>
                  </a:lnTo>
                  <a:cubicBezTo>
                    <a:pt x="334" y="1202"/>
                    <a:pt x="367" y="1135"/>
                    <a:pt x="400" y="1102"/>
                  </a:cubicBezTo>
                  <a:cubicBezTo>
                    <a:pt x="434" y="1068"/>
                    <a:pt x="467" y="1002"/>
                    <a:pt x="501" y="968"/>
                  </a:cubicBezTo>
                  <a:cubicBezTo>
                    <a:pt x="534" y="902"/>
                    <a:pt x="534" y="835"/>
                    <a:pt x="567" y="802"/>
                  </a:cubicBezTo>
                  <a:cubicBezTo>
                    <a:pt x="567" y="701"/>
                    <a:pt x="601" y="635"/>
                    <a:pt x="601" y="568"/>
                  </a:cubicBezTo>
                  <a:lnTo>
                    <a:pt x="601" y="301"/>
                  </a:lnTo>
                  <a:cubicBezTo>
                    <a:pt x="601" y="268"/>
                    <a:pt x="567" y="201"/>
                    <a:pt x="567" y="134"/>
                  </a:cubicBezTo>
                  <a:cubicBezTo>
                    <a:pt x="567" y="101"/>
                    <a:pt x="534" y="68"/>
                    <a:pt x="501" y="34"/>
                  </a:cubicBezTo>
                  <a:cubicBezTo>
                    <a:pt x="467" y="1"/>
                    <a:pt x="434" y="1"/>
                    <a:pt x="40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4" name="Google Shape;1774;p114"/>
            <p:cNvSpPr/>
            <p:nvPr/>
          </p:nvSpPr>
          <p:spPr>
            <a:xfrm>
              <a:off x="4681025" y="1906800"/>
              <a:ext cx="2525" cy="30875"/>
            </a:xfrm>
            <a:custGeom>
              <a:rect b="b" l="l" r="r" t="t"/>
              <a:pathLst>
                <a:path extrusionOk="0" h="1235" w="101">
                  <a:moveTo>
                    <a:pt x="100" y="1"/>
                  </a:moveTo>
                  <a:lnTo>
                    <a:pt x="33" y="67"/>
                  </a:lnTo>
                  <a:lnTo>
                    <a:pt x="0" y="67"/>
                  </a:lnTo>
                  <a:cubicBezTo>
                    <a:pt x="0" y="101"/>
                    <a:pt x="0" y="101"/>
                    <a:pt x="0" y="101"/>
                  </a:cubicBezTo>
                  <a:lnTo>
                    <a:pt x="0" y="201"/>
                  </a:lnTo>
                  <a:cubicBezTo>
                    <a:pt x="0" y="201"/>
                    <a:pt x="0" y="234"/>
                    <a:pt x="0" y="234"/>
                  </a:cubicBezTo>
                  <a:lnTo>
                    <a:pt x="33" y="234"/>
                  </a:lnTo>
                  <a:lnTo>
                    <a:pt x="100" y="201"/>
                  </a:lnTo>
                  <a:cubicBezTo>
                    <a:pt x="100" y="201"/>
                    <a:pt x="100" y="168"/>
                    <a:pt x="100" y="168"/>
                  </a:cubicBezTo>
                  <a:cubicBezTo>
                    <a:pt x="100" y="168"/>
                    <a:pt x="100" y="134"/>
                    <a:pt x="100" y="134"/>
                  </a:cubicBezTo>
                  <a:lnTo>
                    <a:pt x="100" y="34"/>
                  </a:lnTo>
                  <a:cubicBezTo>
                    <a:pt x="100" y="34"/>
                    <a:pt x="100" y="34"/>
                    <a:pt x="100" y="1"/>
                  </a:cubicBezTo>
                  <a:close/>
                  <a:moveTo>
                    <a:pt x="67" y="334"/>
                  </a:moveTo>
                  <a:cubicBezTo>
                    <a:pt x="33" y="368"/>
                    <a:pt x="33" y="368"/>
                    <a:pt x="33" y="368"/>
                  </a:cubicBezTo>
                  <a:cubicBezTo>
                    <a:pt x="33" y="401"/>
                    <a:pt x="33" y="401"/>
                    <a:pt x="33" y="401"/>
                  </a:cubicBezTo>
                  <a:lnTo>
                    <a:pt x="33" y="1202"/>
                  </a:lnTo>
                  <a:cubicBezTo>
                    <a:pt x="33" y="1235"/>
                    <a:pt x="0" y="1235"/>
                    <a:pt x="33" y="1235"/>
                  </a:cubicBezTo>
                  <a:lnTo>
                    <a:pt x="67" y="1235"/>
                  </a:lnTo>
                  <a:lnTo>
                    <a:pt x="100" y="1202"/>
                  </a:lnTo>
                  <a:cubicBezTo>
                    <a:pt x="100" y="1202"/>
                    <a:pt x="100" y="1202"/>
                    <a:pt x="100" y="1168"/>
                  </a:cubicBezTo>
                  <a:cubicBezTo>
                    <a:pt x="100" y="1168"/>
                    <a:pt x="100" y="1168"/>
                    <a:pt x="100" y="1135"/>
                  </a:cubicBezTo>
                  <a:lnTo>
                    <a:pt x="100" y="368"/>
                  </a:lnTo>
                  <a:cubicBezTo>
                    <a:pt x="100" y="334"/>
                    <a:pt x="100" y="334"/>
                    <a:pt x="100" y="334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5" name="Google Shape;1775;p114"/>
            <p:cNvSpPr/>
            <p:nvPr/>
          </p:nvSpPr>
          <p:spPr>
            <a:xfrm>
              <a:off x="4686850" y="1907850"/>
              <a:ext cx="10875" cy="24825"/>
            </a:xfrm>
            <a:custGeom>
              <a:rect b="b" l="l" r="r" t="t"/>
              <a:pathLst>
                <a:path extrusionOk="0" h="993" w="435">
                  <a:moveTo>
                    <a:pt x="322" y="0"/>
                  </a:moveTo>
                  <a:cubicBezTo>
                    <a:pt x="309" y="0"/>
                    <a:pt x="301" y="9"/>
                    <a:pt x="301" y="25"/>
                  </a:cubicBezTo>
                  <a:cubicBezTo>
                    <a:pt x="267" y="25"/>
                    <a:pt x="234" y="25"/>
                    <a:pt x="201" y="59"/>
                  </a:cubicBezTo>
                  <a:cubicBezTo>
                    <a:pt x="167" y="59"/>
                    <a:pt x="134" y="92"/>
                    <a:pt x="101" y="126"/>
                  </a:cubicBezTo>
                  <a:cubicBezTo>
                    <a:pt x="67" y="159"/>
                    <a:pt x="67" y="192"/>
                    <a:pt x="34" y="226"/>
                  </a:cubicBezTo>
                  <a:cubicBezTo>
                    <a:pt x="1" y="259"/>
                    <a:pt x="1" y="292"/>
                    <a:pt x="1" y="326"/>
                  </a:cubicBezTo>
                  <a:cubicBezTo>
                    <a:pt x="1" y="359"/>
                    <a:pt x="1" y="392"/>
                    <a:pt x="1" y="426"/>
                  </a:cubicBezTo>
                  <a:cubicBezTo>
                    <a:pt x="1" y="459"/>
                    <a:pt x="1" y="526"/>
                    <a:pt x="34" y="559"/>
                  </a:cubicBezTo>
                  <a:cubicBezTo>
                    <a:pt x="67" y="593"/>
                    <a:pt x="101" y="593"/>
                    <a:pt x="167" y="593"/>
                  </a:cubicBezTo>
                  <a:lnTo>
                    <a:pt x="367" y="593"/>
                  </a:lnTo>
                  <a:cubicBezTo>
                    <a:pt x="367" y="593"/>
                    <a:pt x="367" y="626"/>
                    <a:pt x="367" y="626"/>
                  </a:cubicBezTo>
                  <a:cubicBezTo>
                    <a:pt x="334" y="659"/>
                    <a:pt x="334" y="659"/>
                    <a:pt x="301" y="659"/>
                  </a:cubicBezTo>
                  <a:cubicBezTo>
                    <a:pt x="301" y="693"/>
                    <a:pt x="301" y="726"/>
                    <a:pt x="267" y="726"/>
                  </a:cubicBezTo>
                  <a:lnTo>
                    <a:pt x="234" y="759"/>
                  </a:lnTo>
                  <a:cubicBezTo>
                    <a:pt x="234" y="793"/>
                    <a:pt x="201" y="793"/>
                    <a:pt x="201" y="826"/>
                  </a:cubicBezTo>
                  <a:lnTo>
                    <a:pt x="101" y="826"/>
                  </a:lnTo>
                  <a:cubicBezTo>
                    <a:pt x="101" y="826"/>
                    <a:pt x="67" y="826"/>
                    <a:pt x="67" y="793"/>
                  </a:cubicBezTo>
                  <a:lnTo>
                    <a:pt x="34" y="826"/>
                  </a:lnTo>
                  <a:cubicBezTo>
                    <a:pt x="1" y="826"/>
                    <a:pt x="1" y="859"/>
                    <a:pt x="1" y="859"/>
                  </a:cubicBezTo>
                  <a:cubicBezTo>
                    <a:pt x="1" y="859"/>
                    <a:pt x="1" y="893"/>
                    <a:pt x="1" y="893"/>
                  </a:cubicBezTo>
                  <a:cubicBezTo>
                    <a:pt x="1" y="926"/>
                    <a:pt x="34" y="959"/>
                    <a:pt x="67" y="993"/>
                  </a:cubicBezTo>
                  <a:lnTo>
                    <a:pt x="134" y="993"/>
                  </a:lnTo>
                  <a:cubicBezTo>
                    <a:pt x="167" y="993"/>
                    <a:pt x="201" y="959"/>
                    <a:pt x="234" y="959"/>
                  </a:cubicBezTo>
                  <a:cubicBezTo>
                    <a:pt x="267" y="926"/>
                    <a:pt x="301" y="893"/>
                    <a:pt x="334" y="859"/>
                  </a:cubicBezTo>
                  <a:cubicBezTo>
                    <a:pt x="334" y="859"/>
                    <a:pt x="367" y="826"/>
                    <a:pt x="401" y="793"/>
                  </a:cubicBezTo>
                  <a:cubicBezTo>
                    <a:pt x="401" y="759"/>
                    <a:pt x="434" y="726"/>
                    <a:pt x="434" y="659"/>
                  </a:cubicBezTo>
                  <a:cubicBezTo>
                    <a:pt x="434" y="626"/>
                    <a:pt x="434" y="593"/>
                    <a:pt x="434" y="559"/>
                  </a:cubicBezTo>
                  <a:cubicBezTo>
                    <a:pt x="434" y="526"/>
                    <a:pt x="434" y="526"/>
                    <a:pt x="434" y="492"/>
                  </a:cubicBezTo>
                  <a:cubicBezTo>
                    <a:pt x="434" y="459"/>
                    <a:pt x="434" y="459"/>
                    <a:pt x="401" y="426"/>
                  </a:cubicBezTo>
                  <a:cubicBezTo>
                    <a:pt x="401" y="426"/>
                    <a:pt x="367" y="392"/>
                    <a:pt x="367" y="392"/>
                  </a:cubicBezTo>
                  <a:lnTo>
                    <a:pt x="101" y="392"/>
                  </a:lnTo>
                  <a:cubicBezTo>
                    <a:pt x="101" y="392"/>
                    <a:pt x="101" y="359"/>
                    <a:pt x="101" y="359"/>
                  </a:cubicBezTo>
                  <a:cubicBezTo>
                    <a:pt x="101" y="326"/>
                    <a:pt x="101" y="292"/>
                    <a:pt x="134" y="259"/>
                  </a:cubicBezTo>
                  <a:cubicBezTo>
                    <a:pt x="167" y="226"/>
                    <a:pt x="167" y="192"/>
                    <a:pt x="234" y="192"/>
                  </a:cubicBezTo>
                  <a:cubicBezTo>
                    <a:pt x="234" y="159"/>
                    <a:pt x="267" y="159"/>
                    <a:pt x="301" y="159"/>
                  </a:cubicBezTo>
                  <a:lnTo>
                    <a:pt x="401" y="159"/>
                  </a:lnTo>
                  <a:cubicBezTo>
                    <a:pt x="401" y="159"/>
                    <a:pt x="401" y="159"/>
                    <a:pt x="401" y="126"/>
                  </a:cubicBezTo>
                  <a:cubicBezTo>
                    <a:pt x="401" y="126"/>
                    <a:pt x="401" y="126"/>
                    <a:pt x="401" y="92"/>
                  </a:cubicBezTo>
                  <a:cubicBezTo>
                    <a:pt x="401" y="92"/>
                    <a:pt x="401" y="59"/>
                    <a:pt x="401" y="59"/>
                  </a:cubicBezTo>
                  <a:cubicBezTo>
                    <a:pt x="367" y="25"/>
                    <a:pt x="367" y="25"/>
                    <a:pt x="367" y="25"/>
                  </a:cubicBezTo>
                  <a:cubicBezTo>
                    <a:pt x="351" y="9"/>
                    <a:pt x="334" y="0"/>
                    <a:pt x="32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6" name="Google Shape;1776;p114"/>
            <p:cNvSpPr/>
            <p:nvPr/>
          </p:nvSpPr>
          <p:spPr>
            <a:xfrm>
              <a:off x="4700200" y="1900975"/>
              <a:ext cx="12525" cy="24200"/>
            </a:xfrm>
            <a:custGeom>
              <a:rect b="b" l="l" r="r" t="t"/>
              <a:pathLst>
                <a:path extrusionOk="0" h="968" w="501">
                  <a:moveTo>
                    <a:pt x="367" y="0"/>
                  </a:moveTo>
                  <a:cubicBezTo>
                    <a:pt x="334" y="0"/>
                    <a:pt x="300" y="0"/>
                    <a:pt x="267" y="34"/>
                  </a:cubicBezTo>
                  <a:cubicBezTo>
                    <a:pt x="234" y="67"/>
                    <a:pt x="200" y="100"/>
                    <a:pt x="167" y="134"/>
                  </a:cubicBezTo>
                  <a:cubicBezTo>
                    <a:pt x="134" y="167"/>
                    <a:pt x="100" y="200"/>
                    <a:pt x="67" y="234"/>
                  </a:cubicBezTo>
                  <a:cubicBezTo>
                    <a:pt x="67" y="300"/>
                    <a:pt x="34" y="334"/>
                    <a:pt x="34" y="401"/>
                  </a:cubicBezTo>
                  <a:cubicBezTo>
                    <a:pt x="34" y="467"/>
                    <a:pt x="0" y="501"/>
                    <a:pt x="0" y="567"/>
                  </a:cubicBezTo>
                  <a:cubicBezTo>
                    <a:pt x="0" y="601"/>
                    <a:pt x="0" y="601"/>
                    <a:pt x="0" y="634"/>
                  </a:cubicBezTo>
                  <a:lnTo>
                    <a:pt x="0" y="701"/>
                  </a:lnTo>
                  <a:cubicBezTo>
                    <a:pt x="0" y="734"/>
                    <a:pt x="34" y="801"/>
                    <a:pt x="34" y="834"/>
                  </a:cubicBezTo>
                  <a:cubicBezTo>
                    <a:pt x="34" y="868"/>
                    <a:pt x="67" y="901"/>
                    <a:pt x="67" y="934"/>
                  </a:cubicBezTo>
                  <a:cubicBezTo>
                    <a:pt x="100" y="934"/>
                    <a:pt x="134" y="968"/>
                    <a:pt x="167" y="968"/>
                  </a:cubicBezTo>
                  <a:cubicBezTo>
                    <a:pt x="200" y="968"/>
                    <a:pt x="234" y="968"/>
                    <a:pt x="267" y="934"/>
                  </a:cubicBezTo>
                  <a:cubicBezTo>
                    <a:pt x="300" y="901"/>
                    <a:pt x="334" y="868"/>
                    <a:pt x="367" y="834"/>
                  </a:cubicBezTo>
                  <a:cubicBezTo>
                    <a:pt x="401" y="801"/>
                    <a:pt x="434" y="767"/>
                    <a:pt x="434" y="734"/>
                  </a:cubicBezTo>
                  <a:cubicBezTo>
                    <a:pt x="467" y="701"/>
                    <a:pt x="467" y="667"/>
                    <a:pt x="501" y="634"/>
                  </a:cubicBezTo>
                  <a:cubicBezTo>
                    <a:pt x="501" y="601"/>
                    <a:pt x="501" y="534"/>
                    <a:pt x="501" y="534"/>
                  </a:cubicBezTo>
                  <a:cubicBezTo>
                    <a:pt x="501" y="501"/>
                    <a:pt x="501" y="501"/>
                    <a:pt x="501" y="501"/>
                  </a:cubicBezTo>
                  <a:lnTo>
                    <a:pt x="434" y="501"/>
                  </a:lnTo>
                  <a:cubicBezTo>
                    <a:pt x="434" y="501"/>
                    <a:pt x="434" y="534"/>
                    <a:pt x="434" y="534"/>
                  </a:cubicBezTo>
                  <a:cubicBezTo>
                    <a:pt x="401" y="601"/>
                    <a:pt x="401" y="634"/>
                    <a:pt x="367" y="667"/>
                  </a:cubicBezTo>
                  <a:cubicBezTo>
                    <a:pt x="334" y="701"/>
                    <a:pt x="300" y="734"/>
                    <a:pt x="267" y="767"/>
                  </a:cubicBezTo>
                  <a:lnTo>
                    <a:pt x="167" y="767"/>
                  </a:lnTo>
                  <a:cubicBezTo>
                    <a:pt x="167" y="734"/>
                    <a:pt x="134" y="734"/>
                    <a:pt x="134" y="701"/>
                  </a:cubicBezTo>
                  <a:cubicBezTo>
                    <a:pt x="134" y="667"/>
                    <a:pt x="134" y="634"/>
                    <a:pt x="134" y="601"/>
                  </a:cubicBezTo>
                  <a:lnTo>
                    <a:pt x="134" y="501"/>
                  </a:lnTo>
                  <a:cubicBezTo>
                    <a:pt x="134" y="434"/>
                    <a:pt x="134" y="401"/>
                    <a:pt x="134" y="367"/>
                  </a:cubicBezTo>
                  <a:cubicBezTo>
                    <a:pt x="134" y="334"/>
                    <a:pt x="167" y="300"/>
                    <a:pt x="167" y="267"/>
                  </a:cubicBezTo>
                  <a:cubicBezTo>
                    <a:pt x="200" y="234"/>
                    <a:pt x="200" y="234"/>
                    <a:pt x="234" y="200"/>
                  </a:cubicBezTo>
                  <a:cubicBezTo>
                    <a:pt x="234" y="167"/>
                    <a:pt x="267" y="167"/>
                    <a:pt x="267" y="167"/>
                  </a:cubicBezTo>
                  <a:cubicBezTo>
                    <a:pt x="284" y="150"/>
                    <a:pt x="300" y="142"/>
                    <a:pt x="317" y="142"/>
                  </a:cubicBezTo>
                  <a:cubicBezTo>
                    <a:pt x="334" y="142"/>
                    <a:pt x="351" y="150"/>
                    <a:pt x="367" y="167"/>
                  </a:cubicBezTo>
                  <a:cubicBezTo>
                    <a:pt x="401" y="167"/>
                    <a:pt x="434" y="167"/>
                    <a:pt x="434" y="234"/>
                  </a:cubicBezTo>
                  <a:lnTo>
                    <a:pt x="467" y="234"/>
                  </a:lnTo>
                  <a:cubicBezTo>
                    <a:pt x="501" y="234"/>
                    <a:pt x="501" y="200"/>
                    <a:pt x="501" y="200"/>
                  </a:cubicBezTo>
                  <a:cubicBezTo>
                    <a:pt x="501" y="200"/>
                    <a:pt x="501" y="167"/>
                    <a:pt x="501" y="167"/>
                  </a:cubicBezTo>
                  <a:cubicBezTo>
                    <a:pt x="501" y="134"/>
                    <a:pt x="501" y="100"/>
                    <a:pt x="501" y="100"/>
                  </a:cubicBezTo>
                  <a:cubicBezTo>
                    <a:pt x="501" y="67"/>
                    <a:pt x="467" y="34"/>
                    <a:pt x="434" y="34"/>
                  </a:cubicBezTo>
                  <a:cubicBezTo>
                    <a:pt x="434" y="0"/>
                    <a:pt x="401" y="0"/>
                    <a:pt x="36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7" name="Google Shape;1777;p114"/>
            <p:cNvSpPr/>
            <p:nvPr/>
          </p:nvSpPr>
          <p:spPr>
            <a:xfrm>
              <a:off x="4716050" y="1890950"/>
              <a:ext cx="12525" cy="24225"/>
            </a:xfrm>
            <a:custGeom>
              <a:rect b="b" l="l" r="r" t="t"/>
              <a:pathLst>
                <a:path extrusionOk="0" h="969" w="501">
                  <a:moveTo>
                    <a:pt x="367" y="168"/>
                  </a:moveTo>
                  <a:cubicBezTo>
                    <a:pt x="400" y="201"/>
                    <a:pt x="400" y="201"/>
                    <a:pt x="400" y="234"/>
                  </a:cubicBezTo>
                  <a:cubicBezTo>
                    <a:pt x="400" y="268"/>
                    <a:pt x="400" y="301"/>
                    <a:pt x="400" y="335"/>
                  </a:cubicBezTo>
                  <a:lnTo>
                    <a:pt x="400" y="401"/>
                  </a:lnTo>
                  <a:lnTo>
                    <a:pt x="400" y="468"/>
                  </a:lnTo>
                  <a:cubicBezTo>
                    <a:pt x="400" y="501"/>
                    <a:pt x="400" y="535"/>
                    <a:pt x="400" y="568"/>
                  </a:cubicBezTo>
                  <a:cubicBezTo>
                    <a:pt x="400" y="601"/>
                    <a:pt x="400" y="635"/>
                    <a:pt x="367" y="668"/>
                  </a:cubicBezTo>
                  <a:cubicBezTo>
                    <a:pt x="367" y="701"/>
                    <a:pt x="334" y="701"/>
                    <a:pt x="334" y="735"/>
                  </a:cubicBezTo>
                  <a:cubicBezTo>
                    <a:pt x="300" y="768"/>
                    <a:pt x="300" y="768"/>
                    <a:pt x="267" y="802"/>
                  </a:cubicBezTo>
                  <a:lnTo>
                    <a:pt x="133" y="802"/>
                  </a:lnTo>
                  <a:cubicBezTo>
                    <a:pt x="133" y="768"/>
                    <a:pt x="133" y="768"/>
                    <a:pt x="100" y="735"/>
                  </a:cubicBezTo>
                  <a:cubicBezTo>
                    <a:pt x="100" y="701"/>
                    <a:pt x="100" y="668"/>
                    <a:pt x="100" y="635"/>
                  </a:cubicBezTo>
                  <a:cubicBezTo>
                    <a:pt x="100" y="635"/>
                    <a:pt x="100" y="601"/>
                    <a:pt x="100" y="568"/>
                  </a:cubicBezTo>
                  <a:cubicBezTo>
                    <a:pt x="100" y="568"/>
                    <a:pt x="100" y="535"/>
                    <a:pt x="100" y="501"/>
                  </a:cubicBezTo>
                  <a:cubicBezTo>
                    <a:pt x="100" y="468"/>
                    <a:pt x="100" y="435"/>
                    <a:pt x="100" y="401"/>
                  </a:cubicBezTo>
                  <a:cubicBezTo>
                    <a:pt x="133" y="368"/>
                    <a:pt x="133" y="335"/>
                    <a:pt x="133" y="301"/>
                  </a:cubicBezTo>
                  <a:cubicBezTo>
                    <a:pt x="167" y="301"/>
                    <a:pt x="167" y="268"/>
                    <a:pt x="200" y="234"/>
                  </a:cubicBezTo>
                  <a:cubicBezTo>
                    <a:pt x="200" y="201"/>
                    <a:pt x="234" y="201"/>
                    <a:pt x="267" y="168"/>
                  </a:cubicBezTo>
                  <a:close/>
                  <a:moveTo>
                    <a:pt x="367" y="1"/>
                  </a:moveTo>
                  <a:cubicBezTo>
                    <a:pt x="334" y="1"/>
                    <a:pt x="267" y="34"/>
                    <a:pt x="267" y="34"/>
                  </a:cubicBezTo>
                  <a:cubicBezTo>
                    <a:pt x="200" y="68"/>
                    <a:pt x="167" y="101"/>
                    <a:pt x="133" y="134"/>
                  </a:cubicBezTo>
                  <a:cubicBezTo>
                    <a:pt x="100" y="168"/>
                    <a:pt x="100" y="201"/>
                    <a:pt x="67" y="268"/>
                  </a:cubicBezTo>
                  <a:cubicBezTo>
                    <a:pt x="33" y="301"/>
                    <a:pt x="33" y="335"/>
                    <a:pt x="33" y="401"/>
                  </a:cubicBezTo>
                  <a:cubicBezTo>
                    <a:pt x="0" y="468"/>
                    <a:pt x="0" y="501"/>
                    <a:pt x="0" y="568"/>
                  </a:cubicBezTo>
                  <a:cubicBezTo>
                    <a:pt x="0" y="568"/>
                    <a:pt x="0" y="601"/>
                    <a:pt x="0" y="601"/>
                  </a:cubicBezTo>
                  <a:lnTo>
                    <a:pt x="0" y="701"/>
                  </a:lnTo>
                  <a:cubicBezTo>
                    <a:pt x="0" y="701"/>
                    <a:pt x="0" y="701"/>
                    <a:pt x="0" y="735"/>
                  </a:cubicBezTo>
                  <a:cubicBezTo>
                    <a:pt x="0" y="768"/>
                    <a:pt x="0" y="835"/>
                    <a:pt x="33" y="868"/>
                  </a:cubicBezTo>
                  <a:cubicBezTo>
                    <a:pt x="33" y="902"/>
                    <a:pt x="33" y="935"/>
                    <a:pt x="67" y="968"/>
                  </a:cubicBezTo>
                  <a:lnTo>
                    <a:pt x="133" y="968"/>
                  </a:lnTo>
                  <a:cubicBezTo>
                    <a:pt x="167" y="968"/>
                    <a:pt x="234" y="968"/>
                    <a:pt x="267" y="935"/>
                  </a:cubicBezTo>
                  <a:cubicBezTo>
                    <a:pt x="300" y="935"/>
                    <a:pt x="334" y="902"/>
                    <a:pt x="367" y="868"/>
                  </a:cubicBezTo>
                  <a:cubicBezTo>
                    <a:pt x="400" y="835"/>
                    <a:pt x="400" y="768"/>
                    <a:pt x="434" y="735"/>
                  </a:cubicBezTo>
                  <a:cubicBezTo>
                    <a:pt x="467" y="701"/>
                    <a:pt x="467" y="635"/>
                    <a:pt x="500" y="601"/>
                  </a:cubicBezTo>
                  <a:cubicBezTo>
                    <a:pt x="500" y="535"/>
                    <a:pt x="500" y="468"/>
                    <a:pt x="500" y="435"/>
                  </a:cubicBezTo>
                  <a:lnTo>
                    <a:pt x="500" y="268"/>
                  </a:lnTo>
                  <a:cubicBezTo>
                    <a:pt x="500" y="234"/>
                    <a:pt x="500" y="168"/>
                    <a:pt x="500" y="134"/>
                  </a:cubicBezTo>
                  <a:cubicBezTo>
                    <a:pt x="467" y="101"/>
                    <a:pt x="467" y="68"/>
                    <a:pt x="434" y="34"/>
                  </a:cubicBezTo>
                  <a:cubicBezTo>
                    <a:pt x="400" y="34"/>
                    <a:pt x="367" y="1"/>
                    <a:pt x="36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8" name="Google Shape;1778;p114"/>
            <p:cNvSpPr/>
            <p:nvPr/>
          </p:nvSpPr>
          <p:spPr>
            <a:xfrm>
              <a:off x="4731050" y="1880950"/>
              <a:ext cx="12525" cy="25050"/>
            </a:xfrm>
            <a:custGeom>
              <a:rect b="b" l="l" r="r" t="t"/>
              <a:pathLst>
                <a:path extrusionOk="0" h="1002" w="501">
                  <a:moveTo>
                    <a:pt x="434" y="1"/>
                  </a:moveTo>
                  <a:cubicBezTo>
                    <a:pt x="401" y="1"/>
                    <a:pt x="401" y="34"/>
                    <a:pt x="401" y="34"/>
                  </a:cubicBezTo>
                  <a:cubicBezTo>
                    <a:pt x="401" y="34"/>
                    <a:pt x="401" y="67"/>
                    <a:pt x="401" y="67"/>
                  </a:cubicBezTo>
                  <a:lnTo>
                    <a:pt x="234" y="768"/>
                  </a:lnTo>
                  <a:lnTo>
                    <a:pt x="67" y="268"/>
                  </a:lnTo>
                  <a:lnTo>
                    <a:pt x="34" y="268"/>
                  </a:lnTo>
                  <a:lnTo>
                    <a:pt x="0" y="301"/>
                  </a:lnTo>
                  <a:cubicBezTo>
                    <a:pt x="0" y="301"/>
                    <a:pt x="0" y="301"/>
                    <a:pt x="0" y="334"/>
                  </a:cubicBezTo>
                  <a:lnTo>
                    <a:pt x="201" y="968"/>
                  </a:lnTo>
                  <a:lnTo>
                    <a:pt x="201" y="1001"/>
                  </a:lnTo>
                  <a:lnTo>
                    <a:pt x="234" y="1001"/>
                  </a:lnTo>
                  <a:lnTo>
                    <a:pt x="267" y="968"/>
                  </a:lnTo>
                  <a:lnTo>
                    <a:pt x="267" y="935"/>
                  </a:lnTo>
                  <a:cubicBezTo>
                    <a:pt x="267" y="935"/>
                    <a:pt x="267" y="935"/>
                    <a:pt x="267" y="901"/>
                  </a:cubicBezTo>
                  <a:lnTo>
                    <a:pt x="501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9" name="Google Shape;1779;p114"/>
            <p:cNvSpPr/>
            <p:nvPr/>
          </p:nvSpPr>
          <p:spPr>
            <a:xfrm>
              <a:off x="4745225" y="1874275"/>
              <a:ext cx="12525" cy="24225"/>
            </a:xfrm>
            <a:custGeom>
              <a:rect b="b" l="l" r="r" t="t"/>
              <a:pathLst>
                <a:path extrusionOk="0" h="969" w="501">
                  <a:moveTo>
                    <a:pt x="334" y="143"/>
                  </a:moveTo>
                  <a:cubicBezTo>
                    <a:pt x="359" y="143"/>
                    <a:pt x="384" y="151"/>
                    <a:pt x="401" y="168"/>
                  </a:cubicBezTo>
                  <a:cubicBezTo>
                    <a:pt x="401" y="201"/>
                    <a:pt x="434" y="268"/>
                    <a:pt x="434" y="301"/>
                  </a:cubicBezTo>
                  <a:lnTo>
                    <a:pt x="134" y="501"/>
                  </a:lnTo>
                  <a:lnTo>
                    <a:pt x="134" y="468"/>
                  </a:lnTo>
                  <a:cubicBezTo>
                    <a:pt x="134" y="434"/>
                    <a:pt x="134" y="401"/>
                    <a:pt x="134" y="368"/>
                  </a:cubicBezTo>
                  <a:cubicBezTo>
                    <a:pt x="134" y="334"/>
                    <a:pt x="134" y="334"/>
                    <a:pt x="167" y="301"/>
                  </a:cubicBezTo>
                  <a:cubicBezTo>
                    <a:pt x="167" y="268"/>
                    <a:pt x="201" y="234"/>
                    <a:pt x="201" y="234"/>
                  </a:cubicBezTo>
                  <a:cubicBezTo>
                    <a:pt x="234" y="201"/>
                    <a:pt x="234" y="168"/>
                    <a:pt x="267" y="168"/>
                  </a:cubicBezTo>
                  <a:cubicBezTo>
                    <a:pt x="284" y="151"/>
                    <a:pt x="309" y="143"/>
                    <a:pt x="334" y="143"/>
                  </a:cubicBezTo>
                  <a:close/>
                  <a:moveTo>
                    <a:pt x="367" y="1"/>
                  </a:moveTo>
                  <a:cubicBezTo>
                    <a:pt x="334" y="1"/>
                    <a:pt x="301" y="1"/>
                    <a:pt x="267" y="34"/>
                  </a:cubicBezTo>
                  <a:cubicBezTo>
                    <a:pt x="234" y="34"/>
                    <a:pt x="201" y="68"/>
                    <a:pt x="167" y="101"/>
                  </a:cubicBezTo>
                  <a:cubicBezTo>
                    <a:pt x="134" y="134"/>
                    <a:pt x="101" y="201"/>
                    <a:pt x="101" y="234"/>
                  </a:cubicBezTo>
                  <a:cubicBezTo>
                    <a:pt x="67" y="268"/>
                    <a:pt x="67" y="334"/>
                    <a:pt x="34" y="368"/>
                  </a:cubicBezTo>
                  <a:cubicBezTo>
                    <a:pt x="34" y="434"/>
                    <a:pt x="34" y="468"/>
                    <a:pt x="34" y="535"/>
                  </a:cubicBezTo>
                  <a:cubicBezTo>
                    <a:pt x="1" y="601"/>
                    <a:pt x="1" y="668"/>
                    <a:pt x="1" y="701"/>
                  </a:cubicBezTo>
                  <a:cubicBezTo>
                    <a:pt x="1" y="768"/>
                    <a:pt x="1" y="801"/>
                    <a:pt x="34" y="868"/>
                  </a:cubicBezTo>
                  <a:cubicBezTo>
                    <a:pt x="34" y="901"/>
                    <a:pt x="67" y="935"/>
                    <a:pt x="67" y="935"/>
                  </a:cubicBezTo>
                  <a:cubicBezTo>
                    <a:pt x="101" y="968"/>
                    <a:pt x="134" y="968"/>
                    <a:pt x="167" y="968"/>
                  </a:cubicBezTo>
                  <a:lnTo>
                    <a:pt x="267" y="968"/>
                  </a:lnTo>
                  <a:cubicBezTo>
                    <a:pt x="301" y="935"/>
                    <a:pt x="334" y="901"/>
                    <a:pt x="367" y="868"/>
                  </a:cubicBezTo>
                  <a:cubicBezTo>
                    <a:pt x="401" y="835"/>
                    <a:pt x="401" y="801"/>
                    <a:pt x="434" y="768"/>
                  </a:cubicBezTo>
                  <a:cubicBezTo>
                    <a:pt x="434" y="768"/>
                    <a:pt x="468" y="735"/>
                    <a:pt x="468" y="701"/>
                  </a:cubicBezTo>
                  <a:cubicBezTo>
                    <a:pt x="468" y="668"/>
                    <a:pt x="468" y="635"/>
                    <a:pt x="468" y="601"/>
                  </a:cubicBezTo>
                  <a:lnTo>
                    <a:pt x="434" y="601"/>
                  </a:lnTo>
                  <a:cubicBezTo>
                    <a:pt x="401" y="635"/>
                    <a:pt x="401" y="668"/>
                    <a:pt x="367" y="701"/>
                  </a:cubicBezTo>
                  <a:cubicBezTo>
                    <a:pt x="334" y="735"/>
                    <a:pt x="334" y="768"/>
                    <a:pt x="301" y="768"/>
                  </a:cubicBezTo>
                  <a:cubicBezTo>
                    <a:pt x="267" y="785"/>
                    <a:pt x="242" y="793"/>
                    <a:pt x="222" y="793"/>
                  </a:cubicBezTo>
                  <a:cubicBezTo>
                    <a:pt x="201" y="793"/>
                    <a:pt x="184" y="785"/>
                    <a:pt x="167" y="768"/>
                  </a:cubicBezTo>
                  <a:cubicBezTo>
                    <a:pt x="134" y="735"/>
                    <a:pt x="134" y="668"/>
                    <a:pt x="134" y="635"/>
                  </a:cubicBezTo>
                  <a:lnTo>
                    <a:pt x="501" y="401"/>
                  </a:lnTo>
                  <a:cubicBezTo>
                    <a:pt x="501" y="368"/>
                    <a:pt x="501" y="368"/>
                    <a:pt x="501" y="334"/>
                  </a:cubicBezTo>
                  <a:lnTo>
                    <a:pt x="501" y="301"/>
                  </a:lnTo>
                  <a:cubicBezTo>
                    <a:pt x="501" y="234"/>
                    <a:pt x="501" y="201"/>
                    <a:pt x="501" y="134"/>
                  </a:cubicBezTo>
                  <a:cubicBezTo>
                    <a:pt x="501" y="101"/>
                    <a:pt x="468" y="68"/>
                    <a:pt x="468" y="34"/>
                  </a:cubicBezTo>
                  <a:cubicBezTo>
                    <a:pt x="434" y="1"/>
                    <a:pt x="401" y="1"/>
                    <a:pt x="36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0" name="Google Shape;1780;p114"/>
            <p:cNvSpPr/>
            <p:nvPr/>
          </p:nvSpPr>
          <p:spPr>
            <a:xfrm>
              <a:off x="4761900" y="1865950"/>
              <a:ext cx="7525" cy="24200"/>
            </a:xfrm>
            <a:custGeom>
              <a:rect b="b" l="l" r="r" t="t"/>
              <a:pathLst>
                <a:path extrusionOk="0" h="968" w="301">
                  <a:moveTo>
                    <a:pt x="234" y="0"/>
                  </a:moveTo>
                  <a:cubicBezTo>
                    <a:pt x="201" y="34"/>
                    <a:pt x="167" y="67"/>
                    <a:pt x="134" y="100"/>
                  </a:cubicBezTo>
                  <a:cubicBezTo>
                    <a:pt x="101" y="100"/>
                    <a:pt x="101" y="167"/>
                    <a:pt x="101" y="200"/>
                  </a:cubicBezTo>
                  <a:lnTo>
                    <a:pt x="101" y="134"/>
                  </a:lnTo>
                  <a:lnTo>
                    <a:pt x="101" y="100"/>
                  </a:lnTo>
                  <a:lnTo>
                    <a:pt x="34" y="100"/>
                  </a:lnTo>
                  <a:cubicBezTo>
                    <a:pt x="1" y="100"/>
                    <a:pt x="1" y="134"/>
                    <a:pt x="1" y="134"/>
                  </a:cubicBezTo>
                  <a:cubicBezTo>
                    <a:pt x="1" y="134"/>
                    <a:pt x="1" y="167"/>
                    <a:pt x="1" y="167"/>
                  </a:cubicBezTo>
                  <a:lnTo>
                    <a:pt x="1" y="968"/>
                  </a:lnTo>
                  <a:lnTo>
                    <a:pt x="101" y="968"/>
                  </a:lnTo>
                  <a:cubicBezTo>
                    <a:pt x="101" y="934"/>
                    <a:pt x="101" y="934"/>
                    <a:pt x="101" y="934"/>
                  </a:cubicBezTo>
                  <a:lnTo>
                    <a:pt x="101" y="434"/>
                  </a:lnTo>
                  <a:cubicBezTo>
                    <a:pt x="67" y="334"/>
                    <a:pt x="134" y="234"/>
                    <a:pt x="201" y="167"/>
                  </a:cubicBezTo>
                  <a:lnTo>
                    <a:pt x="268" y="134"/>
                  </a:lnTo>
                  <a:cubicBezTo>
                    <a:pt x="301" y="134"/>
                    <a:pt x="301" y="100"/>
                    <a:pt x="301" y="100"/>
                  </a:cubicBezTo>
                  <a:cubicBezTo>
                    <a:pt x="301" y="100"/>
                    <a:pt x="301" y="67"/>
                    <a:pt x="301" y="67"/>
                  </a:cubicBezTo>
                  <a:lnTo>
                    <a:pt x="301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1" name="Google Shape;1781;p114"/>
            <p:cNvSpPr/>
            <p:nvPr/>
          </p:nvSpPr>
          <p:spPr>
            <a:xfrm>
              <a:off x="4769400" y="1859275"/>
              <a:ext cx="14200" cy="25050"/>
            </a:xfrm>
            <a:custGeom>
              <a:rect b="b" l="l" r="r" t="t"/>
              <a:pathLst>
                <a:path extrusionOk="0" h="1002" w="568">
                  <a:moveTo>
                    <a:pt x="368" y="176"/>
                  </a:moveTo>
                  <a:cubicBezTo>
                    <a:pt x="393" y="176"/>
                    <a:pt x="418" y="184"/>
                    <a:pt x="435" y="201"/>
                  </a:cubicBezTo>
                  <a:cubicBezTo>
                    <a:pt x="468" y="234"/>
                    <a:pt x="468" y="267"/>
                    <a:pt x="468" y="334"/>
                  </a:cubicBezTo>
                  <a:lnTo>
                    <a:pt x="168" y="501"/>
                  </a:lnTo>
                  <a:cubicBezTo>
                    <a:pt x="168" y="467"/>
                    <a:pt x="168" y="434"/>
                    <a:pt x="168" y="401"/>
                  </a:cubicBezTo>
                  <a:cubicBezTo>
                    <a:pt x="168" y="367"/>
                    <a:pt x="201" y="334"/>
                    <a:pt x="201" y="301"/>
                  </a:cubicBezTo>
                  <a:cubicBezTo>
                    <a:pt x="234" y="301"/>
                    <a:pt x="234" y="267"/>
                    <a:pt x="268" y="234"/>
                  </a:cubicBezTo>
                  <a:cubicBezTo>
                    <a:pt x="268" y="234"/>
                    <a:pt x="301" y="201"/>
                    <a:pt x="301" y="201"/>
                  </a:cubicBezTo>
                  <a:cubicBezTo>
                    <a:pt x="318" y="184"/>
                    <a:pt x="343" y="176"/>
                    <a:pt x="368" y="176"/>
                  </a:cubicBezTo>
                  <a:close/>
                  <a:moveTo>
                    <a:pt x="401" y="0"/>
                  </a:moveTo>
                  <a:cubicBezTo>
                    <a:pt x="368" y="0"/>
                    <a:pt x="334" y="34"/>
                    <a:pt x="301" y="34"/>
                  </a:cubicBezTo>
                  <a:cubicBezTo>
                    <a:pt x="268" y="67"/>
                    <a:pt x="234" y="100"/>
                    <a:pt x="201" y="134"/>
                  </a:cubicBezTo>
                  <a:cubicBezTo>
                    <a:pt x="168" y="167"/>
                    <a:pt x="168" y="201"/>
                    <a:pt x="134" y="267"/>
                  </a:cubicBezTo>
                  <a:cubicBezTo>
                    <a:pt x="101" y="301"/>
                    <a:pt x="101" y="334"/>
                    <a:pt x="101" y="401"/>
                  </a:cubicBezTo>
                  <a:cubicBezTo>
                    <a:pt x="68" y="434"/>
                    <a:pt x="68" y="501"/>
                    <a:pt x="68" y="567"/>
                  </a:cubicBezTo>
                  <a:lnTo>
                    <a:pt x="1" y="734"/>
                  </a:lnTo>
                  <a:cubicBezTo>
                    <a:pt x="1" y="801"/>
                    <a:pt x="1" y="834"/>
                    <a:pt x="1" y="868"/>
                  </a:cubicBezTo>
                  <a:cubicBezTo>
                    <a:pt x="34" y="901"/>
                    <a:pt x="34" y="934"/>
                    <a:pt x="68" y="968"/>
                  </a:cubicBezTo>
                  <a:cubicBezTo>
                    <a:pt x="101" y="1001"/>
                    <a:pt x="101" y="1001"/>
                    <a:pt x="134" y="1001"/>
                  </a:cubicBezTo>
                  <a:cubicBezTo>
                    <a:pt x="168" y="1001"/>
                    <a:pt x="201" y="1001"/>
                    <a:pt x="234" y="968"/>
                  </a:cubicBezTo>
                  <a:cubicBezTo>
                    <a:pt x="268" y="968"/>
                    <a:pt x="301" y="934"/>
                    <a:pt x="334" y="901"/>
                  </a:cubicBezTo>
                  <a:cubicBezTo>
                    <a:pt x="368" y="868"/>
                    <a:pt x="401" y="834"/>
                    <a:pt x="401" y="801"/>
                  </a:cubicBezTo>
                  <a:cubicBezTo>
                    <a:pt x="435" y="768"/>
                    <a:pt x="435" y="734"/>
                    <a:pt x="468" y="701"/>
                  </a:cubicBezTo>
                  <a:cubicBezTo>
                    <a:pt x="468" y="701"/>
                    <a:pt x="468" y="668"/>
                    <a:pt x="468" y="634"/>
                  </a:cubicBezTo>
                  <a:cubicBezTo>
                    <a:pt x="468" y="634"/>
                    <a:pt x="468" y="601"/>
                    <a:pt x="468" y="601"/>
                  </a:cubicBezTo>
                  <a:lnTo>
                    <a:pt x="435" y="601"/>
                  </a:lnTo>
                  <a:cubicBezTo>
                    <a:pt x="435" y="601"/>
                    <a:pt x="435" y="634"/>
                    <a:pt x="435" y="634"/>
                  </a:cubicBezTo>
                  <a:cubicBezTo>
                    <a:pt x="435" y="668"/>
                    <a:pt x="401" y="701"/>
                    <a:pt x="401" y="734"/>
                  </a:cubicBezTo>
                  <a:cubicBezTo>
                    <a:pt x="368" y="734"/>
                    <a:pt x="334" y="768"/>
                    <a:pt x="301" y="801"/>
                  </a:cubicBezTo>
                  <a:cubicBezTo>
                    <a:pt x="284" y="818"/>
                    <a:pt x="268" y="826"/>
                    <a:pt x="251" y="826"/>
                  </a:cubicBezTo>
                  <a:cubicBezTo>
                    <a:pt x="234" y="826"/>
                    <a:pt x="218" y="818"/>
                    <a:pt x="201" y="801"/>
                  </a:cubicBezTo>
                  <a:cubicBezTo>
                    <a:pt x="168" y="768"/>
                    <a:pt x="134" y="701"/>
                    <a:pt x="168" y="634"/>
                  </a:cubicBezTo>
                  <a:lnTo>
                    <a:pt x="535" y="434"/>
                  </a:lnTo>
                  <a:lnTo>
                    <a:pt x="535" y="401"/>
                  </a:lnTo>
                  <a:cubicBezTo>
                    <a:pt x="535" y="401"/>
                    <a:pt x="535" y="367"/>
                    <a:pt x="535" y="367"/>
                  </a:cubicBezTo>
                  <a:lnTo>
                    <a:pt x="535" y="334"/>
                  </a:lnTo>
                  <a:cubicBezTo>
                    <a:pt x="568" y="267"/>
                    <a:pt x="568" y="201"/>
                    <a:pt x="535" y="167"/>
                  </a:cubicBezTo>
                  <a:cubicBezTo>
                    <a:pt x="535" y="100"/>
                    <a:pt x="535" y="67"/>
                    <a:pt x="501" y="34"/>
                  </a:cubicBezTo>
                  <a:cubicBezTo>
                    <a:pt x="468" y="34"/>
                    <a:pt x="435" y="0"/>
                    <a:pt x="40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2" name="Google Shape;1782;p114"/>
            <p:cNvSpPr/>
            <p:nvPr/>
          </p:nvSpPr>
          <p:spPr>
            <a:xfrm>
              <a:off x="4786100" y="1840925"/>
              <a:ext cx="11700" cy="34225"/>
            </a:xfrm>
            <a:custGeom>
              <a:rect b="b" l="l" r="r" t="t"/>
              <a:pathLst>
                <a:path extrusionOk="0" h="1369" w="468">
                  <a:moveTo>
                    <a:pt x="317" y="543"/>
                  </a:moveTo>
                  <a:cubicBezTo>
                    <a:pt x="334" y="543"/>
                    <a:pt x="350" y="551"/>
                    <a:pt x="367" y="568"/>
                  </a:cubicBezTo>
                  <a:cubicBezTo>
                    <a:pt x="400" y="601"/>
                    <a:pt x="434" y="668"/>
                    <a:pt x="434" y="701"/>
                  </a:cubicBezTo>
                  <a:lnTo>
                    <a:pt x="434" y="834"/>
                  </a:lnTo>
                  <a:lnTo>
                    <a:pt x="434" y="868"/>
                  </a:lnTo>
                  <a:cubicBezTo>
                    <a:pt x="434" y="935"/>
                    <a:pt x="400" y="968"/>
                    <a:pt x="367" y="1035"/>
                  </a:cubicBezTo>
                  <a:cubicBezTo>
                    <a:pt x="334" y="1101"/>
                    <a:pt x="300" y="1135"/>
                    <a:pt x="267" y="1168"/>
                  </a:cubicBezTo>
                  <a:cubicBezTo>
                    <a:pt x="234" y="1185"/>
                    <a:pt x="209" y="1193"/>
                    <a:pt x="188" y="1193"/>
                  </a:cubicBezTo>
                  <a:cubicBezTo>
                    <a:pt x="167" y="1193"/>
                    <a:pt x="150" y="1185"/>
                    <a:pt x="133" y="1168"/>
                  </a:cubicBezTo>
                  <a:cubicBezTo>
                    <a:pt x="100" y="1101"/>
                    <a:pt x="100" y="1068"/>
                    <a:pt x="100" y="1001"/>
                  </a:cubicBezTo>
                  <a:cubicBezTo>
                    <a:pt x="100" y="968"/>
                    <a:pt x="100" y="935"/>
                    <a:pt x="100" y="901"/>
                  </a:cubicBezTo>
                  <a:cubicBezTo>
                    <a:pt x="100" y="834"/>
                    <a:pt x="100" y="768"/>
                    <a:pt x="133" y="701"/>
                  </a:cubicBezTo>
                  <a:cubicBezTo>
                    <a:pt x="167" y="634"/>
                    <a:pt x="200" y="568"/>
                    <a:pt x="267" y="568"/>
                  </a:cubicBezTo>
                  <a:cubicBezTo>
                    <a:pt x="284" y="551"/>
                    <a:pt x="300" y="543"/>
                    <a:pt x="317" y="543"/>
                  </a:cubicBezTo>
                  <a:close/>
                  <a:moveTo>
                    <a:pt x="434" y="1"/>
                  </a:moveTo>
                  <a:cubicBezTo>
                    <a:pt x="400" y="1"/>
                    <a:pt x="400" y="34"/>
                    <a:pt x="434" y="34"/>
                  </a:cubicBezTo>
                  <a:cubicBezTo>
                    <a:pt x="400" y="34"/>
                    <a:pt x="400" y="67"/>
                    <a:pt x="434" y="67"/>
                  </a:cubicBezTo>
                  <a:lnTo>
                    <a:pt x="434" y="434"/>
                  </a:lnTo>
                  <a:cubicBezTo>
                    <a:pt x="400" y="434"/>
                    <a:pt x="367" y="401"/>
                    <a:pt x="367" y="401"/>
                  </a:cubicBezTo>
                  <a:cubicBezTo>
                    <a:pt x="300" y="401"/>
                    <a:pt x="267" y="401"/>
                    <a:pt x="234" y="434"/>
                  </a:cubicBezTo>
                  <a:cubicBezTo>
                    <a:pt x="200" y="434"/>
                    <a:pt x="167" y="468"/>
                    <a:pt x="167" y="501"/>
                  </a:cubicBezTo>
                  <a:cubicBezTo>
                    <a:pt x="133" y="534"/>
                    <a:pt x="100" y="601"/>
                    <a:pt x="67" y="634"/>
                  </a:cubicBezTo>
                  <a:cubicBezTo>
                    <a:pt x="67" y="668"/>
                    <a:pt x="33" y="734"/>
                    <a:pt x="33" y="801"/>
                  </a:cubicBezTo>
                  <a:cubicBezTo>
                    <a:pt x="0" y="834"/>
                    <a:pt x="0" y="901"/>
                    <a:pt x="0" y="968"/>
                  </a:cubicBezTo>
                  <a:lnTo>
                    <a:pt x="0" y="1068"/>
                  </a:lnTo>
                  <a:cubicBezTo>
                    <a:pt x="0" y="1135"/>
                    <a:pt x="0" y="1168"/>
                    <a:pt x="33" y="1235"/>
                  </a:cubicBezTo>
                  <a:cubicBezTo>
                    <a:pt x="33" y="1268"/>
                    <a:pt x="67" y="1301"/>
                    <a:pt x="67" y="1335"/>
                  </a:cubicBezTo>
                  <a:cubicBezTo>
                    <a:pt x="100" y="1335"/>
                    <a:pt x="133" y="1368"/>
                    <a:pt x="167" y="1368"/>
                  </a:cubicBezTo>
                  <a:cubicBezTo>
                    <a:pt x="200" y="1368"/>
                    <a:pt x="234" y="1368"/>
                    <a:pt x="234" y="1335"/>
                  </a:cubicBezTo>
                  <a:cubicBezTo>
                    <a:pt x="300" y="1301"/>
                    <a:pt x="334" y="1268"/>
                    <a:pt x="367" y="1235"/>
                  </a:cubicBezTo>
                  <a:cubicBezTo>
                    <a:pt x="367" y="1201"/>
                    <a:pt x="400" y="1168"/>
                    <a:pt x="434" y="1135"/>
                  </a:cubicBezTo>
                  <a:lnTo>
                    <a:pt x="434" y="1168"/>
                  </a:lnTo>
                  <a:cubicBezTo>
                    <a:pt x="400" y="1168"/>
                    <a:pt x="400" y="1201"/>
                    <a:pt x="434" y="1201"/>
                  </a:cubicBezTo>
                  <a:lnTo>
                    <a:pt x="467" y="1168"/>
                  </a:lnTo>
                  <a:cubicBezTo>
                    <a:pt x="467" y="1135"/>
                    <a:pt x="467" y="1135"/>
                    <a:pt x="467" y="1135"/>
                  </a:cubicBezTo>
                  <a:lnTo>
                    <a:pt x="467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3" name="Google Shape;1783;p114"/>
            <p:cNvSpPr/>
            <p:nvPr/>
          </p:nvSpPr>
          <p:spPr>
            <a:xfrm>
              <a:off x="4810275" y="1825925"/>
              <a:ext cx="13375" cy="35050"/>
            </a:xfrm>
            <a:custGeom>
              <a:rect b="b" l="l" r="r" t="t"/>
              <a:pathLst>
                <a:path extrusionOk="0" h="1402" w="535">
                  <a:moveTo>
                    <a:pt x="534" y="0"/>
                  </a:moveTo>
                  <a:lnTo>
                    <a:pt x="467" y="33"/>
                  </a:lnTo>
                  <a:cubicBezTo>
                    <a:pt x="467" y="33"/>
                    <a:pt x="467" y="33"/>
                    <a:pt x="467" y="67"/>
                  </a:cubicBezTo>
                  <a:cubicBezTo>
                    <a:pt x="467" y="67"/>
                    <a:pt x="467" y="67"/>
                    <a:pt x="467" y="100"/>
                  </a:cubicBezTo>
                  <a:lnTo>
                    <a:pt x="467" y="767"/>
                  </a:lnTo>
                  <a:cubicBezTo>
                    <a:pt x="467" y="867"/>
                    <a:pt x="434" y="967"/>
                    <a:pt x="401" y="1034"/>
                  </a:cubicBezTo>
                  <a:cubicBezTo>
                    <a:pt x="367" y="1101"/>
                    <a:pt x="334" y="1168"/>
                    <a:pt x="267" y="1201"/>
                  </a:cubicBezTo>
                  <a:cubicBezTo>
                    <a:pt x="234" y="1218"/>
                    <a:pt x="209" y="1226"/>
                    <a:pt x="188" y="1226"/>
                  </a:cubicBezTo>
                  <a:cubicBezTo>
                    <a:pt x="167" y="1226"/>
                    <a:pt x="151" y="1218"/>
                    <a:pt x="134" y="1201"/>
                  </a:cubicBezTo>
                  <a:cubicBezTo>
                    <a:pt x="100" y="1134"/>
                    <a:pt x="67" y="1068"/>
                    <a:pt x="67" y="1001"/>
                  </a:cubicBezTo>
                  <a:lnTo>
                    <a:pt x="67" y="300"/>
                  </a:lnTo>
                  <a:cubicBezTo>
                    <a:pt x="67" y="300"/>
                    <a:pt x="67" y="300"/>
                    <a:pt x="67" y="267"/>
                  </a:cubicBezTo>
                  <a:lnTo>
                    <a:pt x="0" y="300"/>
                  </a:lnTo>
                  <a:cubicBezTo>
                    <a:pt x="0" y="300"/>
                    <a:pt x="0" y="334"/>
                    <a:pt x="0" y="334"/>
                  </a:cubicBezTo>
                  <a:cubicBezTo>
                    <a:pt x="0" y="334"/>
                    <a:pt x="0" y="367"/>
                    <a:pt x="0" y="367"/>
                  </a:cubicBezTo>
                  <a:lnTo>
                    <a:pt x="0" y="1034"/>
                  </a:lnTo>
                  <a:cubicBezTo>
                    <a:pt x="0" y="1101"/>
                    <a:pt x="0" y="1168"/>
                    <a:pt x="0" y="1234"/>
                  </a:cubicBezTo>
                  <a:cubicBezTo>
                    <a:pt x="0" y="1268"/>
                    <a:pt x="0" y="1301"/>
                    <a:pt x="34" y="1334"/>
                  </a:cubicBezTo>
                  <a:cubicBezTo>
                    <a:pt x="67" y="1368"/>
                    <a:pt x="100" y="1401"/>
                    <a:pt x="134" y="1401"/>
                  </a:cubicBezTo>
                  <a:cubicBezTo>
                    <a:pt x="167" y="1401"/>
                    <a:pt x="234" y="1368"/>
                    <a:pt x="267" y="1334"/>
                  </a:cubicBezTo>
                  <a:cubicBezTo>
                    <a:pt x="301" y="1301"/>
                    <a:pt x="367" y="1268"/>
                    <a:pt x="401" y="1234"/>
                  </a:cubicBezTo>
                  <a:cubicBezTo>
                    <a:pt x="467" y="1134"/>
                    <a:pt x="534" y="1034"/>
                    <a:pt x="534" y="901"/>
                  </a:cubicBezTo>
                  <a:cubicBezTo>
                    <a:pt x="534" y="834"/>
                    <a:pt x="534" y="767"/>
                    <a:pt x="534" y="701"/>
                  </a:cubicBezTo>
                  <a:lnTo>
                    <a:pt x="534" y="33"/>
                  </a:lnTo>
                  <a:cubicBezTo>
                    <a:pt x="534" y="33"/>
                    <a:pt x="534" y="33"/>
                    <a:pt x="53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4" name="Google Shape;1784;p114"/>
            <p:cNvSpPr/>
            <p:nvPr/>
          </p:nvSpPr>
          <p:spPr>
            <a:xfrm>
              <a:off x="4831125" y="1817775"/>
              <a:ext cx="11700" cy="33175"/>
            </a:xfrm>
            <a:custGeom>
              <a:rect b="b" l="l" r="r" t="t"/>
              <a:pathLst>
                <a:path extrusionOk="0" h="1327" w="468">
                  <a:moveTo>
                    <a:pt x="299" y="178"/>
                  </a:moveTo>
                  <a:cubicBezTo>
                    <a:pt x="312" y="178"/>
                    <a:pt x="323" y="182"/>
                    <a:pt x="334" y="193"/>
                  </a:cubicBezTo>
                  <a:cubicBezTo>
                    <a:pt x="367" y="193"/>
                    <a:pt x="367" y="226"/>
                    <a:pt x="367" y="293"/>
                  </a:cubicBezTo>
                  <a:cubicBezTo>
                    <a:pt x="367" y="359"/>
                    <a:pt x="367" y="426"/>
                    <a:pt x="334" y="493"/>
                  </a:cubicBezTo>
                  <a:cubicBezTo>
                    <a:pt x="301" y="526"/>
                    <a:pt x="267" y="560"/>
                    <a:pt x="200" y="593"/>
                  </a:cubicBezTo>
                  <a:lnTo>
                    <a:pt x="34" y="726"/>
                  </a:lnTo>
                  <a:lnTo>
                    <a:pt x="34" y="326"/>
                  </a:lnTo>
                  <a:lnTo>
                    <a:pt x="200" y="193"/>
                  </a:lnTo>
                  <a:cubicBezTo>
                    <a:pt x="245" y="193"/>
                    <a:pt x="275" y="178"/>
                    <a:pt x="299" y="178"/>
                  </a:cubicBezTo>
                  <a:close/>
                  <a:moveTo>
                    <a:pt x="351" y="1"/>
                  </a:moveTo>
                  <a:cubicBezTo>
                    <a:pt x="334" y="1"/>
                    <a:pt x="317" y="9"/>
                    <a:pt x="301" y="26"/>
                  </a:cubicBezTo>
                  <a:cubicBezTo>
                    <a:pt x="267" y="26"/>
                    <a:pt x="234" y="26"/>
                    <a:pt x="200" y="59"/>
                  </a:cubicBezTo>
                  <a:lnTo>
                    <a:pt x="0" y="159"/>
                  </a:lnTo>
                  <a:cubicBezTo>
                    <a:pt x="0" y="159"/>
                    <a:pt x="0" y="193"/>
                    <a:pt x="0" y="193"/>
                  </a:cubicBezTo>
                  <a:cubicBezTo>
                    <a:pt x="0" y="193"/>
                    <a:pt x="0" y="226"/>
                    <a:pt x="0" y="226"/>
                  </a:cubicBezTo>
                  <a:lnTo>
                    <a:pt x="0" y="1293"/>
                  </a:lnTo>
                  <a:cubicBezTo>
                    <a:pt x="0" y="1327"/>
                    <a:pt x="0" y="1327"/>
                    <a:pt x="0" y="1327"/>
                  </a:cubicBezTo>
                  <a:lnTo>
                    <a:pt x="34" y="1293"/>
                  </a:lnTo>
                  <a:lnTo>
                    <a:pt x="67" y="1293"/>
                  </a:lnTo>
                  <a:cubicBezTo>
                    <a:pt x="67" y="1260"/>
                    <a:pt x="67" y="1260"/>
                    <a:pt x="67" y="1260"/>
                  </a:cubicBezTo>
                  <a:lnTo>
                    <a:pt x="67" y="826"/>
                  </a:lnTo>
                  <a:lnTo>
                    <a:pt x="234" y="726"/>
                  </a:lnTo>
                  <a:lnTo>
                    <a:pt x="401" y="1060"/>
                  </a:lnTo>
                  <a:lnTo>
                    <a:pt x="434" y="1060"/>
                  </a:lnTo>
                  <a:lnTo>
                    <a:pt x="467" y="1027"/>
                  </a:lnTo>
                  <a:cubicBezTo>
                    <a:pt x="467" y="1027"/>
                    <a:pt x="467" y="993"/>
                    <a:pt x="467" y="993"/>
                  </a:cubicBezTo>
                  <a:lnTo>
                    <a:pt x="334" y="660"/>
                  </a:lnTo>
                  <a:cubicBezTo>
                    <a:pt x="367" y="593"/>
                    <a:pt x="401" y="526"/>
                    <a:pt x="434" y="460"/>
                  </a:cubicBezTo>
                  <a:cubicBezTo>
                    <a:pt x="467" y="393"/>
                    <a:pt x="467" y="293"/>
                    <a:pt x="467" y="226"/>
                  </a:cubicBezTo>
                  <a:cubicBezTo>
                    <a:pt x="467" y="193"/>
                    <a:pt x="467" y="126"/>
                    <a:pt x="434" y="93"/>
                  </a:cubicBezTo>
                  <a:cubicBezTo>
                    <a:pt x="434" y="59"/>
                    <a:pt x="434" y="26"/>
                    <a:pt x="401" y="26"/>
                  </a:cubicBezTo>
                  <a:cubicBezTo>
                    <a:pt x="384" y="9"/>
                    <a:pt x="367" y="1"/>
                    <a:pt x="35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5" name="Google Shape;1785;p114"/>
            <p:cNvSpPr/>
            <p:nvPr/>
          </p:nvSpPr>
          <p:spPr>
            <a:xfrm>
              <a:off x="4846975" y="1812575"/>
              <a:ext cx="12525" cy="29200"/>
            </a:xfrm>
            <a:custGeom>
              <a:rect b="b" l="l" r="r" t="t"/>
              <a:pathLst>
                <a:path extrusionOk="0" h="1168" w="501">
                  <a:moveTo>
                    <a:pt x="33" y="0"/>
                  </a:moveTo>
                  <a:lnTo>
                    <a:pt x="0" y="34"/>
                  </a:lnTo>
                  <a:cubicBezTo>
                    <a:pt x="0" y="34"/>
                    <a:pt x="0" y="67"/>
                    <a:pt x="0" y="67"/>
                  </a:cubicBezTo>
                  <a:lnTo>
                    <a:pt x="0" y="1135"/>
                  </a:lnTo>
                  <a:cubicBezTo>
                    <a:pt x="0" y="1168"/>
                    <a:pt x="0" y="1168"/>
                    <a:pt x="0" y="1168"/>
                  </a:cubicBezTo>
                  <a:lnTo>
                    <a:pt x="33" y="1168"/>
                  </a:lnTo>
                  <a:lnTo>
                    <a:pt x="467" y="901"/>
                  </a:lnTo>
                  <a:lnTo>
                    <a:pt x="500" y="901"/>
                  </a:lnTo>
                  <a:cubicBezTo>
                    <a:pt x="500" y="868"/>
                    <a:pt x="500" y="868"/>
                    <a:pt x="500" y="868"/>
                  </a:cubicBezTo>
                  <a:lnTo>
                    <a:pt x="500" y="801"/>
                  </a:lnTo>
                  <a:cubicBezTo>
                    <a:pt x="500" y="801"/>
                    <a:pt x="500" y="768"/>
                    <a:pt x="500" y="768"/>
                  </a:cubicBezTo>
                  <a:lnTo>
                    <a:pt x="467" y="768"/>
                  </a:lnTo>
                  <a:lnTo>
                    <a:pt x="100" y="1001"/>
                  </a:lnTo>
                  <a:lnTo>
                    <a:pt x="100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6" name="Google Shape;1786;p114"/>
            <p:cNvSpPr/>
            <p:nvPr/>
          </p:nvSpPr>
          <p:spPr>
            <a:xfrm>
              <a:off x="4861150" y="1807575"/>
              <a:ext cx="11700" cy="25025"/>
            </a:xfrm>
            <a:custGeom>
              <a:rect b="b" l="l" r="r" t="t"/>
              <a:pathLst>
                <a:path extrusionOk="0" h="1001" w="468">
                  <a:moveTo>
                    <a:pt x="300" y="0"/>
                  </a:moveTo>
                  <a:cubicBezTo>
                    <a:pt x="267" y="0"/>
                    <a:pt x="234" y="34"/>
                    <a:pt x="234" y="34"/>
                  </a:cubicBezTo>
                  <a:cubicBezTo>
                    <a:pt x="167" y="67"/>
                    <a:pt x="134" y="100"/>
                    <a:pt x="134" y="134"/>
                  </a:cubicBezTo>
                  <a:cubicBezTo>
                    <a:pt x="100" y="134"/>
                    <a:pt x="67" y="167"/>
                    <a:pt x="67" y="200"/>
                  </a:cubicBezTo>
                  <a:cubicBezTo>
                    <a:pt x="34" y="234"/>
                    <a:pt x="34" y="267"/>
                    <a:pt x="34" y="300"/>
                  </a:cubicBezTo>
                  <a:cubicBezTo>
                    <a:pt x="0" y="334"/>
                    <a:pt x="0" y="367"/>
                    <a:pt x="34" y="434"/>
                  </a:cubicBezTo>
                  <a:cubicBezTo>
                    <a:pt x="0" y="467"/>
                    <a:pt x="34" y="501"/>
                    <a:pt x="67" y="567"/>
                  </a:cubicBezTo>
                  <a:cubicBezTo>
                    <a:pt x="67" y="584"/>
                    <a:pt x="84" y="592"/>
                    <a:pt x="104" y="592"/>
                  </a:cubicBezTo>
                  <a:cubicBezTo>
                    <a:pt x="125" y="592"/>
                    <a:pt x="150" y="584"/>
                    <a:pt x="167" y="567"/>
                  </a:cubicBezTo>
                  <a:lnTo>
                    <a:pt x="367" y="567"/>
                  </a:lnTo>
                  <a:cubicBezTo>
                    <a:pt x="367" y="567"/>
                    <a:pt x="367" y="601"/>
                    <a:pt x="367" y="601"/>
                  </a:cubicBezTo>
                  <a:cubicBezTo>
                    <a:pt x="367" y="634"/>
                    <a:pt x="334" y="667"/>
                    <a:pt x="334" y="667"/>
                  </a:cubicBezTo>
                  <a:cubicBezTo>
                    <a:pt x="334" y="701"/>
                    <a:pt x="334" y="734"/>
                    <a:pt x="300" y="734"/>
                  </a:cubicBezTo>
                  <a:lnTo>
                    <a:pt x="267" y="767"/>
                  </a:lnTo>
                  <a:lnTo>
                    <a:pt x="234" y="801"/>
                  </a:lnTo>
                  <a:cubicBezTo>
                    <a:pt x="200" y="834"/>
                    <a:pt x="167" y="834"/>
                    <a:pt x="134" y="834"/>
                  </a:cubicBezTo>
                  <a:cubicBezTo>
                    <a:pt x="134" y="834"/>
                    <a:pt x="100" y="834"/>
                    <a:pt x="100" y="801"/>
                  </a:cubicBezTo>
                  <a:lnTo>
                    <a:pt x="67" y="834"/>
                  </a:lnTo>
                  <a:cubicBezTo>
                    <a:pt x="34" y="834"/>
                    <a:pt x="34" y="834"/>
                    <a:pt x="34" y="868"/>
                  </a:cubicBezTo>
                  <a:cubicBezTo>
                    <a:pt x="34" y="868"/>
                    <a:pt x="34" y="901"/>
                    <a:pt x="34" y="901"/>
                  </a:cubicBezTo>
                  <a:cubicBezTo>
                    <a:pt x="34" y="901"/>
                    <a:pt x="34" y="934"/>
                    <a:pt x="34" y="968"/>
                  </a:cubicBezTo>
                  <a:cubicBezTo>
                    <a:pt x="34" y="968"/>
                    <a:pt x="67" y="968"/>
                    <a:pt x="67" y="1001"/>
                  </a:cubicBezTo>
                  <a:lnTo>
                    <a:pt x="134" y="1001"/>
                  </a:lnTo>
                  <a:cubicBezTo>
                    <a:pt x="167" y="1001"/>
                    <a:pt x="200" y="968"/>
                    <a:pt x="234" y="968"/>
                  </a:cubicBezTo>
                  <a:cubicBezTo>
                    <a:pt x="267" y="934"/>
                    <a:pt x="300" y="901"/>
                    <a:pt x="334" y="868"/>
                  </a:cubicBezTo>
                  <a:cubicBezTo>
                    <a:pt x="367" y="834"/>
                    <a:pt x="400" y="801"/>
                    <a:pt x="400" y="767"/>
                  </a:cubicBezTo>
                  <a:cubicBezTo>
                    <a:pt x="434" y="734"/>
                    <a:pt x="434" y="701"/>
                    <a:pt x="467" y="667"/>
                  </a:cubicBezTo>
                  <a:cubicBezTo>
                    <a:pt x="467" y="634"/>
                    <a:pt x="467" y="601"/>
                    <a:pt x="467" y="567"/>
                  </a:cubicBezTo>
                  <a:cubicBezTo>
                    <a:pt x="467" y="534"/>
                    <a:pt x="467" y="501"/>
                    <a:pt x="467" y="501"/>
                  </a:cubicBezTo>
                  <a:cubicBezTo>
                    <a:pt x="467" y="467"/>
                    <a:pt x="434" y="434"/>
                    <a:pt x="434" y="434"/>
                  </a:cubicBezTo>
                  <a:cubicBezTo>
                    <a:pt x="400" y="401"/>
                    <a:pt x="400" y="401"/>
                    <a:pt x="367" y="401"/>
                  </a:cubicBezTo>
                  <a:lnTo>
                    <a:pt x="134" y="401"/>
                  </a:lnTo>
                  <a:lnTo>
                    <a:pt x="134" y="367"/>
                  </a:lnTo>
                  <a:cubicBezTo>
                    <a:pt x="134" y="334"/>
                    <a:pt x="134" y="300"/>
                    <a:pt x="167" y="267"/>
                  </a:cubicBezTo>
                  <a:cubicBezTo>
                    <a:pt x="167" y="234"/>
                    <a:pt x="200" y="200"/>
                    <a:pt x="234" y="200"/>
                  </a:cubicBezTo>
                  <a:cubicBezTo>
                    <a:pt x="267" y="167"/>
                    <a:pt x="300" y="167"/>
                    <a:pt x="334" y="167"/>
                  </a:cubicBezTo>
                  <a:cubicBezTo>
                    <a:pt x="334" y="167"/>
                    <a:pt x="334" y="167"/>
                    <a:pt x="367" y="200"/>
                  </a:cubicBezTo>
                  <a:lnTo>
                    <a:pt x="400" y="167"/>
                  </a:lnTo>
                  <a:lnTo>
                    <a:pt x="434" y="134"/>
                  </a:lnTo>
                  <a:cubicBezTo>
                    <a:pt x="434" y="134"/>
                    <a:pt x="434" y="100"/>
                    <a:pt x="434" y="100"/>
                  </a:cubicBezTo>
                  <a:cubicBezTo>
                    <a:pt x="434" y="67"/>
                    <a:pt x="434" y="67"/>
                    <a:pt x="434" y="34"/>
                  </a:cubicBezTo>
                  <a:cubicBezTo>
                    <a:pt x="400" y="34"/>
                    <a:pt x="400" y="0"/>
                    <a:pt x="36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7" name="Google Shape;1787;p114"/>
            <p:cNvSpPr/>
            <p:nvPr/>
          </p:nvSpPr>
          <p:spPr>
            <a:xfrm>
              <a:off x="4519225" y="1996875"/>
              <a:ext cx="15875" cy="32550"/>
            </a:xfrm>
            <a:custGeom>
              <a:rect b="b" l="l" r="r" t="t"/>
              <a:pathLst>
                <a:path extrusionOk="0" h="1302" w="635">
                  <a:moveTo>
                    <a:pt x="368" y="0"/>
                  </a:moveTo>
                  <a:cubicBezTo>
                    <a:pt x="334" y="0"/>
                    <a:pt x="301" y="0"/>
                    <a:pt x="268" y="34"/>
                  </a:cubicBezTo>
                  <a:cubicBezTo>
                    <a:pt x="234" y="67"/>
                    <a:pt x="168" y="100"/>
                    <a:pt x="168" y="167"/>
                  </a:cubicBezTo>
                  <a:cubicBezTo>
                    <a:pt x="134" y="201"/>
                    <a:pt x="101" y="234"/>
                    <a:pt x="67" y="267"/>
                  </a:cubicBezTo>
                  <a:cubicBezTo>
                    <a:pt x="34" y="334"/>
                    <a:pt x="34" y="367"/>
                    <a:pt x="34" y="401"/>
                  </a:cubicBezTo>
                  <a:cubicBezTo>
                    <a:pt x="1" y="467"/>
                    <a:pt x="1" y="501"/>
                    <a:pt x="34" y="534"/>
                  </a:cubicBezTo>
                  <a:cubicBezTo>
                    <a:pt x="34" y="567"/>
                    <a:pt x="34" y="601"/>
                    <a:pt x="34" y="634"/>
                  </a:cubicBezTo>
                  <a:cubicBezTo>
                    <a:pt x="34" y="668"/>
                    <a:pt x="34" y="701"/>
                    <a:pt x="67" y="701"/>
                  </a:cubicBezTo>
                  <a:cubicBezTo>
                    <a:pt x="67" y="734"/>
                    <a:pt x="101" y="734"/>
                    <a:pt x="134" y="734"/>
                  </a:cubicBezTo>
                  <a:lnTo>
                    <a:pt x="401" y="734"/>
                  </a:lnTo>
                  <a:cubicBezTo>
                    <a:pt x="434" y="734"/>
                    <a:pt x="434" y="768"/>
                    <a:pt x="468" y="768"/>
                  </a:cubicBezTo>
                  <a:cubicBezTo>
                    <a:pt x="468" y="801"/>
                    <a:pt x="468" y="801"/>
                    <a:pt x="468" y="834"/>
                  </a:cubicBezTo>
                  <a:cubicBezTo>
                    <a:pt x="468" y="868"/>
                    <a:pt x="468" y="901"/>
                    <a:pt x="468" y="934"/>
                  </a:cubicBezTo>
                  <a:cubicBezTo>
                    <a:pt x="434" y="934"/>
                    <a:pt x="434" y="968"/>
                    <a:pt x="401" y="1001"/>
                  </a:cubicBezTo>
                  <a:cubicBezTo>
                    <a:pt x="401" y="1034"/>
                    <a:pt x="368" y="1068"/>
                    <a:pt x="368" y="1068"/>
                  </a:cubicBezTo>
                  <a:cubicBezTo>
                    <a:pt x="334" y="1101"/>
                    <a:pt x="301" y="1135"/>
                    <a:pt x="268" y="1135"/>
                  </a:cubicBezTo>
                  <a:cubicBezTo>
                    <a:pt x="268" y="1135"/>
                    <a:pt x="234" y="1168"/>
                    <a:pt x="201" y="1168"/>
                  </a:cubicBezTo>
                  <a:lnTo>
                    <a:pt x="134" y="1168"/>
                  </a:lnTo>
                  <a:cubicBezTo>
                    <a:pt x="134" y="1168"/>
                    <a:pt x="134" y="1135"/>
                    <a:pt x="101" y="1135"/>
                  </a:cubicBezTo>
                  <a:cubicBezTo>
                    <a:pt x="101" y="1101"/>
                    <a:pt x="101" y="1101"/>
                    <a:pt x="101" y="1101"/>
                  </a:cubicBezTo>
                  <a:lnTo>
                    <a:pt x="101" y="1068"/>
                  </a:lnTo>
                  <a:lnTo>
                    <a:pt x="34" y="1101"/>
                  </a:lnTo>
                  <a:cubicBezTo>
                    <a:pt x="34" y="1135"/>
                    <a:pt x="34" y="1135"/>
                    <a:pt x="34" y="1135"/>
                  </a:cubicBezTo>
                  <a:cubicBezTo>
                    <a:pt x="34" y="1168"/>
                    <a:pt x="67" y="1201"/>
                    <a:pt x="67" y="1235"/>
                  </a:cubicBezTo>
                  <a:cubicBezTo>
                    <a:pt x="67" y="1268"/>
                    <a:pt x="101" y="1301"/>
                    <a:pt x="134" y="1301"/>
                  </a:cubicBezTo>
                  <a:lnTo>
                    <a:pt x="234" y="1301"/>
                  </a:lnTo>
                  <a:cubicBezTo>
                    <a:pt x="268" y="1301"/>
                    <a:pt x="301" y="1301"/>
                    <a:pt x="334" y="1268"/>
                  </a:cubicBezTo>
                  <a:cubicBezTo>
                    <a:pt x="368" y="1235"/>
                    <a:pt x="434" y="1201"/>
                    <a:pt x="468" y="1168"/>
                  </a:cubicBezTo>
                  <a:cubicBezTo>
                    <a:pt x="501" y="1135"/>
                    <a:pt x="534" y="1101"/>
                    <a:pt x="534" y="1034"/>
                  </a:cubicBezTo>
                  <a:cubicBezTo>
                    <a:pt x="568" y="1001"/>
                    <a:pt x="601" y="968"/>
                    <a:pt x="601" y="901"/>
                  </a:cubicBezTo>
                  <a:cubicBezTo>
                    <a:pt x="635" y="868"/>
                    <a:pt x="635" y="801"/>
                    <a:pt x="635" y="768"/>
                  </a:cubicBezTo>
                  <a:cubicBezTo>
                    <a:pt x="635" y="734"/>
                    <a:pt x="635" y="701"/>
                    <a:pt x="635" y="668"/>
                  </a:cubicBezTo>
                  <a:cubicBezTo>
                    <a:pt x="635" y="634"/>
                    <a:pt x="601" y="601"/>
                    <a:pt x="601" y="601"/>
                  </a:cubicBezTo>
                  <a:cubicBezTo>
                    <a:pt x="568" y="567"/>
                    <a:pt x="534" y="567"/>
                    <a:pt x="501" y="567"/>
                  </a:cubicBezTo>
                  <a:lnTo>
                    <a:pt x="234" y="567"/>
                  </a:lnTo>
                  <a:cubicBezTo>
                    <a:pt x="234" y="567"/>
                    <a:pt x="201" y="534"/>
                    <a:pt x="201" y="534"/>
                  </a:cubicBezTo>
                  <a:cubicBezTo>
                    <a:pt x="201" y="501"/>
                    <a:pt x="201" y="467"/>
                    <a:pt x="201" y="467"/>
                  </a:cubicBezTo>
                  <a:cubicBezTo>
                    <a:pt x="201" y="434"/>
                    <a:pt x="201" y="401"/>
                    <a:pt x="201" y="367"/>
                  </a:cubicBezTo>
                  <a:cubicBezTo>
                    <a:pt x="201" y="334"/>
                    <a:pt x="234" y="334"/>
                    <a:pt x="234" y="301"/>
                  </a:cubicBezTo>
                  <a:lnTo>
                    <a:pt x="268" y="234"/>
                  </a:lnTo>
                  <a:cubicBezTo>
                    <a:pt x="301" y="234"/>
                    <a:pt x="334" y="201"/>
                    <a:pt x="334" y="201"/>
                  </a:cubicBezTo>
                  <a:cubicBezTo>
                    <a:pt x="368" y="167"/>
                    <a:pt x="401" y="167"/>
                    <a:pt x="401" y="167"/>
                  </a:cubicBezTo>
                  <a:lnTo>
                    <a:pt x="468" y="167"/>
                  </a:lnTo>
                  <a:cubicBezTo>
                    <a:pt x="468" y="167"/>
                    <a:pt x="501" y="201"/>
                    <a:pt x="501" y="201"/>
                  </a:cubicBezTo>
                  <a:lnTo>
                    <a:pt x="501" y="234"/>
                  </a:lnTo>
                  <a:cubicBezTo>
                    <a:pt x="501" y="234"/>
                    <a:pt x="501" y="267"/>
                    <a:pt x="501" y="267"/>
                  </a:cubicBezTo>
                  <a:lnTo>
                    <a:pt x="534" y="234"/>
                  </a:lnTo>
                  <a:lnTo>
                    <a:pt x="534" y="201"/>
                  </a:lnTo>
                  <a:cubicBezTo>
                    <a:pt x="534" y="201"/>
                    <a:pt x="534" y="201"/>
                    <a:pt x="534" y="167"/>
                  </a:cubicBezTo>
                  <a:cubicBezTo>
                    <a:pt x="534" y="167"/>
                    <a:pt x="534" y="134"/>
                    <a:pt x="534" y="100"/>
                  </a:cubicBezTo>
                  <a:cubicBezTo>
                    <a:pt x="501" y="67"/>
                    <a:pt x="501" y="34"/>
                    <a:pt x="468" y="34"/>
                  </a:cubicBezTo>
                  <a:cubicBezTo>
                    <a:pt x="434" y="0"/>
                    <a:pt x="401" y="0"/>
                    <a:pt x="36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8" name="Google Shape;1788;p114"/>
            <p:cNvSpPr/>
            <p:nvPr/>
          </p:nvSpPr>
          <p:spPr>
            <a:xfrm>
              <a:off x="4535075" y="1989375"/>
              <a:ext cx="9200" cy="29000"/>
            </a:xfrm>
            <a:custGeom>
              <a:rect b="b" l="l" r="r" t="t"/>
              <a:pathLst>
                <a:path extrusionOk="0" h="1160" w="368">
                  <a:moveTo>
                    <a:pt x="167" y="0"/>
                  </a:moveTo>
                  <a:lnTo>
                    <a:pt x="134" y="34"/>
                  </a:lnTo>
                  <a:cubicBezTo>
                    <a:pt x="134" y="34"/>
                    <a:pt x="134" y="67"/>
                    <a:pt x="134" y="67"/>
                  </a:cubicBezTo>
                  <a:cubicBezTo>
                    <a:pt x="134" y="67"/>
                    <a:pt x="134" y="100"/>
                    <a:pt x="134" y="100"/>
                  </a:cubicBezTo>
                  <a:lnTo>
                    <a:pt x="134" y="367"/>
                  </a:lnTo>
                  <a:lnTo>
                    <a:pt x="67" y="434"/>
                  </a:lnTo>
                  <a:lnTo>
                    <a:pt x="1" y="467"/>
                  </a:lnTo>
                  <a:cubicBezTo>
                    <a:pt x="1" y="467"/>
                    <a:pt x="1" y="501"/>
                    <a:pt x="1" y="501"/>
                  </a:cubicBezTo>
                  <a:lnTo>
                    <a:pt x="1" y="567"/>
                  </a:lnTo>
                  <a:lnTo>
                    <a:pt x="101" y="534"/>
                  </a:lnTo>
                  <a:lnTo>
                    <a:pt x="101" y="934"/>
                  </a:lnTo>
                  <a:cubicBezTo>
                    <a:pt x="101" y="1034"/>
                    <a:pt x="101" y="1101"/>
                    <a:pt x="134" y="1134"/>
                  </a:cubicBezTo>
                  <a:cubicBezTo>
                    <a:pt x="151" y="1151"/>
                    <a:pt x="167" y="1159"/>
                    <a:pt x="188" y="1159"/>
                  </a:cubicBezTo>
                  <a:cubicBezTo>
                    <a:pt x="209" y="1159"/>
                    <a:pt x="234" y="1151"/>
                    <a:pt x="267" y="1134"/>
                  </a:cubicBezTo>
                  <a:lnTo>
                    <a:pt x="334" y="1101"/>
                  </a:lnTo>
                  <a:cubicBezTo>
                    <a:pt x="367" y="1101"/>
                    <a:pt x="367" y="1101"/>
                    <a:pt x="367" y="1068"/>
                  </a:cubicBezTo>
                  <a:cubicBezTo>
                    <a:pt x="367" y="1068"/>
                    <a:pt x="367" y="1068"/>
                    <a:pt x="367" y="1034"/>
                  </a:cubicBezTo>
                  <a:lnTo>
                    <a:pt x="367" y="1001"/>
                  </a:lnTo>
                  <a:cubicBezTo>
                    <a:pt x="367" y="968"/>
                    <a:pt x="367" y="968"/>
                    <a:pt x="367" y="968"/>
                  </a:cubicBezTo>
                  <a:lnTo>
                    <a:pt x="334" y="968"/>
                  </a:lnTo>
                  <a:lnTo>
                    <a:pt x="301" y="1001"/>
                  </a:lnTo>
                  <a:lnTo>
                    <a:pt x="201" y="1001"/>
                  </a:lnTo>
                  <a:lnTo>
                    <a:pt x="201" y="968"/>
                  </a:lnTo>
                  <a:cubicBezTo>
                    <a:pt x="201" y="934"/>
                    <a:pt x="201" y="934"/>
                    <a:pt x="201" y="901"/>
                  </a:cubicBezTo>
                  <a:lnTo>
                    <a:pt x="201" y="467"/>
                  </a:lnTo>
                  <a:lnTo>
                    <a:pt x="334" y="367"/>
                  </a:lnTo>
                  <a:cubicBezTo>
                    <a:pt x="334" y="367"/>
                    <a:pt x="334" y="367"/>
                    <a:pt x="367" y="334"/>
                  </a:cubicBezTo>
                  <a:cubicBezTo>
                    <a:pt x="367" y="334"/>
                    <a:pt x="367" y="334"/>
                    <a:pt x="367" y="300"/>
                  </a:cubicBezTo>
                  <a:lnTo>
                    <a:pt x="367" y="267"/>
                  </a:lnTo>
                  <a:cubicBezTo>
                    <a:pt x="367" y="234"/>
                    <a:pt x="367" y="234"/>
                    <a:pt x="367" y="234"/>
                  </a:cubicBezTo>
                  <a:lnTo>
                    <a:pt x="334" y="234"/>
                  </a:lnTo>
                  <a:lnTo>
                    <a:pt x="201" y="300"/>
                  </a:lnTo>
                  <a:lnTo>
                    <a:pt x="201" y="34"/>
                  </a:lnTo>
                  <a:cubicBezTo>
                    <a:pt x="201" y="0"/>
                    <a:pt x="201" y="0"/>
                    <a:pt x="20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9" name="Google Shape;1789;p114"/>
            <p:cNvSpPr/>
            <p:nvPr/>
          </p:nvSpPr>
          <p:spPr>
            <a:xfrm>
              <a:off x="4546750" y="1987700"/>
              <a:ext cx="11700" cy="25050"/>
            </a:xfrm>
            <a:custGeom>
              <a:rect b="b" l="l" r="r" t="t"/>
              <a:pathLst>
                <a:path extrusionOk="0" h="1002" w="468">
                  <a:moveTo>
                    <a:pt x="367" y="501"/>
                  </a:moveTo>
                  <a:lnTo>
                    <a:pt x="367" y="534"/>
                  </a:lnTo>
                  <a:cubicBezTo>
                    <a:pt x="367" y="568"/>
                    <a:pt x="367" y="601"/>
                    <a:pt x="367" y="634"/>
                  </a:cubicBezTo>
                  <a:cubicBezTo>
                    <a:pt x="367" y="668"/>
                    <a:pt x="334" y="701"/>
                    <a:pt x="334" y="734"/>
                  </a:cubicBezTo>
                  <a:cubicBezTo>
                    <a:pt x="301" y="768"/>
                    <a:pt x="301" y="801"/>
                    <a:pt x="267" y="834"/>
                  </a:cubicBezTo>
                  <a:cubicBezTo>
                    <a:pt x="267" y="834"/>
                    <a:pt x="234" y="868"/>
                    <a:pt x="201" y="868"/>
                  </a:cubicBezTo>
                  <a:cubicBezTo>
                    <a:pt x="167" y="901"/>
                    <a:pt x="134" y="901"/>
                    <a:pt x="101" y="901"/>
                  </a:cubicBezTo>
                  <a:cubicBezTo>
                    <a:pt x="67" y="868"/>
                    <a:pt x="67" y="868"/>
                    <a:pt x="101" y="868"/>
                  </a:cubicBezTo>
                  <a:cubicBezTo>
                    <a:pt x="67" y="834"/>
                    <a:pt x="67" y="834"/>
                    <a:pt x="101" y="834"/>
                  </a:cubicBezTo>
                  <a:cubicBezTo>
                    <a:pt x="101" y="768"/>
                    <a:pt x="101" y="734"/>
                    <a:pt x="134" y="701"/>
                  </a:cubicBezTo>
                  <a:cubicBezTo>
                    <a:pt x="167" y="668"/>
                    <a:pt x="201" y="634"/>
                    <a:pt x="234" y="601"/>
                  </a:cubicBezTo>
                  <a:lnTo>
                    <a:pt x="367" y="501"/>
                  </a:lnTo>
                  <a:close/>
                  <a:moveTo>
                    <a:pt x="334" y="0"/>
                  </a:moveTo>
                  <a:cubicBezTo>
                    <a:pt x="301" y="0"/>
                    <a:pt x="301" y="34"/>
                    <a:pt x="267" y="34"/>
                  </a:cubicBezTo>
                  <a:cubicBezTo>
                    <a:pt x="234" y="67"/>
                    <a:pt x="201" y="67"/>
                    <a:pt x="167" y="101"/>
                  </a:cubicBezTo>
                  <a:lnTo>
                    <a:pt x="101" y="201"/>
                  </a:lnTo>
                  <a:lnTo>
                    <a:pt x="67" y="301"/>
                  </a:lnTo>
                  <a:cubicBezTo>
                    <a:pt x="67" y="301"/>
                    <a:pt x="67" y="334"/>
                    <a:pt x="67" y="367"/>
                  </a:cubicBezTo>
                  <a:cubicBezTo>
                    <a:pt x="67" y="401"/>
                    <a:pt x="67" y="401"/>
                    <a:pt x="67" y="401"/>
                  </a:cubicBezTo>
                  <a:lnTo>
                    <a:pt x="134" y="401"/>
                  </a:lnTo>
                  <a:cubicBezTo>
                    <a:pt x="134" y="401"/>
                    <a:pt x="134" y="401"/>
                    <a:pt x="134" y="367"/>
                  </a:cubicBezTo>
                  <a:cubicBezTo>
                    <a:pt x="134" y="334"/>
                    <a:pt x="134" y="334"/>
                    <a:pt x="167" y="301"/>
                  </a:cubicBezTo>
                  <a:cubicBezTo>
                    <a:pt x="167" y="267"/>
                    <a:pt x="201" y="234"/>
                    <a:pt x="234" y="234"/>
                  </a:cubicBezTo>
                  <a:cubicBezTo>
                    <a:pt x="251" y="217"/>
                    <a:pt x="267" y="209"/>
                    <a:pt x="284" y="209"/>
                  </a:cubicBezTo>
                  <a:cubicBezTo>
                    <a:pt x="301" y="209"/>
                    <a:pt x="317" y="217"/>
                    <a:pt x="334" y="234"/>
                  </a:cubicBezTo>
                  <a:cubicBezTo>
                    <a:pt x="367" y="234"/>
                    <a:pt x="367" y="267"/>
                    <a:pt x="367" y="334"/>
                  </a:cubicBezTo>
                  <a:lnTo>
                    <a:pt x="201" y="467"/>
                  </a:lnTo>
                  <a:lnTo>
                    <a:pt x="134" y="568"/>
                  </a:lnTo>
                  <a:cubicBezTo>
                    <a:pt x="101" y="601"/>
                    <a:pt x="67" y="634"/>
                    <a:pt x="34" y="668"/>
                  </a:cubicBezTo>
                  <a:cubicBezTo>
                    <a:pt x="34" y="701"/>
                    <a:pt x="1" y="734"/>
                    <a:pt x="1" y="768"/>
                  </a:cubicBezTo>
                  <a:cubicBezTo>
                    <a:pt x="1" y="801"/>
                    <a:pt x="1" y="868"/>
                    <a:pt x="1" y="901"/>
                  </a:cubicBezTo>
                  <a:cubicBezTo>
                    <a:pt x="1" y="934"/>
                    <a:pt x="1" y="934"/>
                    <a:pt x="34" y="968"/>
                  </a:cubicBezTo>
                  <a:cubicBezTo>
                    <a:pt x="34" y="968"/>
                    <a:pt x="34" y="1001"/>
                    <a:pt x="67" y="1001"/>
                  </a:cubicBezTo>
                  <a:lnTo>
                    <a:pt x="134" y="1001"/>
                  </a:lnTo>
                  <a:cubicBezTo>
                    <a:pt x="134" y="1001"/>
                    <a:pt x="167" y="1001"/>
                    <a:pt x="201" y="968"/>
                  </a:cubicBezTo>
                  <a:lnTo>
                    <a:pt x="267" y="934"/>
                  </a:lnTo>
                  <a:cubicBezTo>
                    <a:pt x="267" y="934"/>
                    <a:pt x="301" y="901"/>
                    <a:pt x="301" y="868"/>
                  </a:cubicBezTo>
                  <a:cubicBezTo>
                    <a:pt x="334" y="868"/>
                    <a:pt x="334" y="834"/>
                    <a:pt x="367" y="834"/>
                  </a:cubicBezTo>
                  <a:cubicBezTo>
                    <a:pt x="367" y="801"/>
                    <a:pt x="367" y="768"/>
                    <a:pt x="401" y="734"/>
                  </a:cubicBezTo>
                  <a:lnTo>
                    <a:pt x="401" y="801"/>
                  </a:lnTo>
                  <a:cubicBezTo>
                    <a:pt x="367" y="834"/>
                    <a:pt x="367" y="834"/>
                    <a:pt x="401" y="834"/>
                  </a:cubicBezTo>
                  <a:lnTo>
                    <a:pt x="434" y="801"/>
                  </a:lnTo>
                  <a:lnTo>
                    <a:pt x="468" y="801"/>
                  </a:lnTo>
                  <a:cubicBezTo>
                    <a:pt x="468" y="768"/>
                    <a:pt x="468" y="768"/>
                    <a:pt x="468" y="768"/>
                  </a:cubicBezTo>
                  <a:lnTo>
                    <a:pt x="468" y="234"/>
                  </a:lnTo>
                  <a:cubicBezTo>
                    <a:pt x="468" y="201"/>
                    <a:pt x="468" y="167"/>
                    <a:pt x="468" y="101"/>
                  </a:cubicBezTo>
                  <a:cubicBezTo>
                    <a:pt x="468" y="67"/>
                    <a:pt x="434" y="67"/>
                    <a:pt x="434" y="34"/>
                  </a:cubicBezTo>
                  <a:cubicBezTo>
                    <a:pt x="401" y="0"/>
                    <a:pt x="367" y="0"/>
                    <a:pt x="33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0" name="Google Shape;1790;p114"/>
            <p:cNvSpPr/>
            <p:nvPr/>
          </p:nvSpPr>
          <p:spPr>
            <a:xfrm>
              <a:off x="4560100" y="1975200"/>
              <a:ext cx="10025" cy="29000"/>
            </a:xfrm>
            <a:custGeom>
              <a:rect b="b" l="l" r="r" t="t"/>
              <a:pathLst>
                <a:path extrusionOk="0" h="1160" w="401">
                  <a:moveTo>
                    <a:pt x="167" y="0"/>
                  </a:moveTo>
                  <a:lnTo>
                    <a:pt x="134" y="33"/>
                  </a:lnTo>
                  <a:cubicBezTo>
                    <a:pt x="100" y="33"/>
                    <a:pt x="100" y="67"/>
                    <a:pt x="100" y="67"/>
                  </a:cubicBezTo>
                  <a:cubicBezTo>
                    <a:pt x="100" y="67"/>
                    <a:pt x="100" y="100"/>
                    <a:pt x="100" y="100"/>
                  </a:cubicBezTo>
                  <a:lnTo>
                    <a:pt x="100" y="367"/>
                  </a:lnTo>
                  <a:lnTo>
                    <a:pt x="34" y="400"/>
                  </a:lnTo>
                  <a:cubicBezTo>
                    <a:pt x="34" y="434"/>
                    <a:pt x="34" y="434"/>
                    <a:pt x="0" y="434"/>
                  </a:cubicBezTo>
                  <a:cubicBezTo>
                    <a:pt x="0" y="467"/>
                    <a:pt x="0" y="467"/>
                    <a:pt x="0" y="467"/>
                  </a:cubicBezTo>
                  <a:lnTo>
                    <a:pt x="0" y="534"/>
                  </a:lnTo>
                  <a:cubicBezTo>
                    <a:pt x="0" y="534"/>
                    <a:pt x="0" y="534"/>
                    <a:pt x="0" y="567"/>
                  </a:cubicBezTo>
                  <a:lnTo>
                    <a:pt x="34" y="567"/>
                  </a:lnTo>
                  <a:lnTo>
                    <a:pt x="100" y="500"/>
                  </a:lnTo>
                  <a:lnTo>
                    <a:pt x="100" y="934"/>
                  </a:lnTo>
                  <a:cubicBezTo>
                    <a:pt x="100" y="1001"/>
                    <a:pt x="134" y="1068"/>
                    <a:pt x="167" y="1134"/>
                  </a:cubicBezTo>
                  <a:cubicBezTo>
                    <a:pt x="184" y="1151"/>
                    <a:pt x="200" y="1159"/>
                    <a:pt x="221" y="1159"/>
                  </a:cubicBezTo>
                  <a:cubicBezTo>
                    <a:pt x="242" y="1159"/>
                    <a:pt x="267" y="1151"/>
                    <a:pt x="300" y="1134"/>
                  </a:cubicBezTo>
                  <a:lnTo>
                    <a:pt x="367" y="1068"/>
                  </a:lnTo>
                  <a:lnTo>
                    <a:pt x="401" y="1068"/>
                  </a:lnTo>
                  <a:cubicBezTo>
                    <a:pt x="401" y="1034"/>
                    <a:pt x="401" y="1034"/>
                    <a:pt x="401" y="1034"/>
                  </a:cubicBezTo>
                  <a:lnTo>
                    <a:pt x="401" y="967"/>
                  </a:lnTo>
                  <a:cubicBezTo>
                    <a:pt x="401" y="967"/>
                    <a:pt x="401" y="934"/>
                    <a:pt x="401" y="934"/>
                  </a:cubicBezTo>
                  <a:lnTo>
                    <a:pt x="367" y="934"/>
                  </a:lnTo>
                  <a:lnTo>
                    <a:pt x="300" y="967"/>
                  </a:lnTo>
                  <a:lnTo>
                    <a:pt x="234" y="967"/>
                  </a:lnTo>
                  <a:cubicBezTo>
                    <a:pt x="234" y="967"/>
                    <a:pt x="234" y="934"/>
                    <a:pt x="234" y="934"/>
                  </a:cubicBezTo>
                  <a:cubicBezTo>
                    <a:pt x="234" y="901"/>
                    <a:pt x="234" y="901"/>
                    <a:pt x="234" y="867"/>
                  </a:cubicBezTo>
                  <a:lnTo>
                    <a:pt x="200" y="434"/>
                  </a:lnTo>
                  <a:lnTo>
                    <a:pt x="334" y="367"/>
                  </a:lnTo>
                  <a:cubicBezTo>
                    <a:pt x="334" y="367"/>
                    <a:pt x="367" y="367"/>
                    <a:pt x="367" y="334"/>
                  </a:cubicBezTo>
                  <a:cubicBezTo>
                    <a:pt x="367" y="334"/>
                    <a:pt x="367" y="300"/>
                    <a:pt x="367" y="300"/>
                  </a:cubicBezTo>
                  <a:lnTo>
                    <a:pt x="367" y="234"/>
                  </a:lnTo>
                  <a:lnTo>
                    <a:pt x="334" y="234"/>
                  </a:lnTo>
                  <a:lnTo>
                    <a:pt x="200" y="300"/>
                  </a:lnTo>
                  <a:lnTo>
                    <a:pt x="200" y="33"/>
                  </a:lnTo>
                  <a:cubicBezTo>
                    <a:pt x="200" y="33"/>
                    <a:pt x="200" y="0"/>
                    <a:pt x="20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1" name="Google Shape;1791;p114"/>
            <p:cNvSpPr/>
            <p:nvPr/>
          </p:nvSpPr>
          <p:spPr>
            <a:xfrm>
              <a:off x="4572600" y="1971850"/>
              <a:ext cx="10875" cy="25875"/>
            </a:xfrm>
            <a:custGeom>
              <a:rect b="b" l="l" r="r" t="t"/>
              <a:pathLst>
                <a:path extrusionOk="0" h="1035" w="435">
                  <a:moveTo>
                    <a:pt x="401" y="1"/>
                  </a:moveTo>
                  <a:lnTo>
                    <a:pt x="368" y="34"/>
                  </a:lnTo>
                  <a:cubicBezTo>
                    <a:pt x="368" y="67"/>
                    <a:pt x="368" y="67"/>
                    <a:pt x="368" y="101"/>
                  </a:cubicBezTo>
                  <a:lnTo>
                    <a:pt x="368" y="534"/>
                  </a:lnTo>
                  <a:cubicBezTo>
                    <a:pt x="368" y="601"/>
                    <a:pt x="368" y="668"/>
                    <a:pt x="334" y="735"/>
                  </a:cubicBezTo>
                  <a:cubicBezTo>
                    <a:pt x="301" y="801"/>
                    <a:pt x="267" y="835"/>
                    <a:pt x="234" y="868"/>
                  </a:cubicBezTo>
                  <a:cubicBezTo>
                    <a:pt x="201" y="885"/>
                    <a:pt x="176" y="893"/>
                    <a:pt x="155" y="893"/>
                  </a:cubicBezTo>
                  <a:cubicBezTo>
                    <a:pt x="134" y="893"/>
                    <a:pt x="117" y="885"/>
                    <a:pt x="101" y="868"/>
                  </a:cubicBezTo>
                  <a:cubicBezTo>
                    <a:pt x="101" y="835"/>
                    <a:pt x="67" y="768"/>
                    <a:pt x="67" y="701"/>
                  </a:cubicBezTo>
                  <a:lnTo>
                    <a:pt x="67" y="268"/>
                  </a:lnTo>
                  <a:lnTo>
                    <a:pt x="34" y="268"/>
                  </a:lnTo>
                  <a:cubicBezTo>
                    <a:pt x="1" y="301"/>
                    <a:pt x="1" y="301"/>
                    <a:pt x="34" y="301"/>
                  </a:cubicBezTo>
                  <a:lnTo>
                    <a:pt x="1" y="768"/>
                  </a:lnTo>
                  <a:cubicBezTo>
                    <a:pt x="1" y="835"/>
                    <a:pt x="1" y="868"/>
                    <a:pt x="1" y="935"/>
                  </a:cubicBezTo>
                  <a:cubicBezTo>
                    <a:pt x="1" y="968"/>
                    <a:pt x="34" y="1001"/>
                    <a:pt x="34" y="1001"/>
                  </a:cubicBezTo>
                  <a:cubicBezTo>
                    <a:pt x="67" y="1035"/>
                    <a:pt x="101" y="1035"/>
                    <a:pt x="101" y="1035"/>
                  </a:cubicBezTo>
                  <a:lnTo>
                    <a:pt x="201" y="1035"/>
                  </a:lnTo>
                  <a:cubicBezTo>
                    <a:pt x="267" y="1001"/>
                    <a:pt x="301" y="968"/>
                    <a:pt x="301" y="935"/>
                  </a:cubicBezTo>
                  <a:cubicBezTo>
                    <a:pt x="334" y="901"/>
                    <a:pt x="368" y="868"/>
                    <a:pt x="368" y="801"/>
                  </a:cubicBezTo>
                  <a:lnTo>
                    <a:pt x="368" y="868"/>
                  </a:lnTo>
                  <a:cubicBezTo>
                    <a:pt x="368" y="868"/>
                    <a:pt x="368" y="868"/>
                    <a:pt x="368" y="901"/>
                  </a:cubicBezTo>
                  <a:lnTo>
                    <a:pt x="401" y="868"/>
                  </a:lnTo>
                  <a:cubicBezTo>
                    <a:pt x="434" y="868"/>
                    <a:pt x="434" y="868"/>
                    <a:pt x="434" y="835"/>
                  </a:cubicBezTo>
                  <a:cubicBezTo>
                    <a:pt x="434" y="835"/>
                    <a:pt x="434" y="835"/>
                    <a:pt x="434" y="801"/>
                  </a:cubicBezTo>
                  <a:lnTo>
                    <a:pt x="434" y="34"/>
                  </a:lnTo>
                  <a:cubicBezTo>
                    <a:pt x="434" y="34"/>
                    <a:pt x="434" y="1"/>
                    <a:pt x="43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2" name="Google Shape;1792;p114"/>
            <p:cNvSpPr/>
            <p:nvPr/>
          </p:nvSpPr>
          <p:spPr>
            <a:xfrm>
              <a:off x="4589275" y="1965175"/>
              <a:ext cx="10875" cy="25050"/>
            </a:xfrm>
            <a:custGeom>
              <a:rect b="b" l="l" r="r" t="t"/>
              <a:pathLst>
                <a:path extrusionOk="0" h="1002" w="435">
                  <a:moveTo>
                    <a:pt x="301" y="1"/>
                  </a:moveTo>
                  <a:cubicBezTo>
                    <a:pt x="268" y="1"/>
                    <a:pt x="234" y="34"/>
                    <a:pt x="201" y="34"/>
                  </a:cubicBezTo>
                  <a:cubicBezTo>
                    <a:pt x="168" y="68"/>
                    <a:pt x="134" y="101"/>
                    <a:pt x="101" y="101"/>
                  </a:cubicBezTo>
                  <a:cubicBezTo>
                    <a:pt x="67" y="134"/>
                    <a:pt x="67" y="168"/>
                    <a:pt x="34" y="201"/>
                  </a:cubicBezTo>
                  <a:cubicBezTo>
                    <a:pt x="34" y="234"/>
                    <a:pt x="1" y="268"/>
                    <a:pt x="1" y="301"/>
                  </a:cubicBezTo>
                  <a:cubicBezTo>
                    <a:pt x="1" y="334"/>
                    <a:pt x="1" y="368"/>
                    <a:pt x="1" y="401"/>
                  </a:cubicBezTo>
                  <a:cubicBezTo>
                    <a:pt x="1" y="468"/>
                    <a:pt x="1" y="501"/>
                    <a:pt x="34" y="568"/>
                  </a:cubicBezTo>
                  <a:cubicBezTo>
                    <a:pt x="51" y="585"/>
                    <a:pt x="67" y="593"/>
                    <a:pt x="88" y="593"/>
                  </a:cubicBezTo>
                  <a:cubicBezTo>
                    <a:pt x="109" y="593"/>
                    <a:pt x="134" y="585"/>
                    <a:pt x="168" y="568"/>
                  </a:cubicBezTo>
                  <a:lnTo>
                    <a:pt x="334" y="568"/>
                  </a:lnTo>
                  <a:cubicBezTo>
                    <a:pt x="334" y="568"/>
                    <a:pt x="334" y="601"/>
                    <a:pt x="334" y="601"/>
                  </a:cubicBezTo>
                  <a:cubicBezTo>
                    <a:pt x="334" y="635"/>
                    <a:pt x="334" y="668"/>
                    <a:pt x="334" y="668"/>
                  </a:cubicBezTo>
                  <a:lnTo>
                    <a:pt x="301" y="735"/>
                  </a:lnTo>
                  <a:lnTo>
                    <a:pt x="234" y="768"/>
                  </a:lnTo>
                  <a:lnTo>
                    <a:pt x="201" y="801"/>
                  </a:lnTo>
                  <a:cubicBezTo>
                    <a:pt x="168" y="835"/>
                    <a:pt x="134" y="835"/>
                    <a:pt x="134" y="835"/>
                  </a:cubicBezTo>
                  <a:cubicBezTo>
                    <a:pt x="101" y="835"/>
                    <a:pt x="67" y="835"/>
                    <a:pt x="67" y="801"/>
                  </a:cubicBezTo>
                  <a:lnTo>
                    <a:pt x="34" y="835"/>
                  </a:lnTo>
                  <a:cubicBezTo>
                    <a:pt x="34" y="835"/>
                    <a:pt x="1" y="835"/>
                    <a:pt x="1" y="868"/>
                  </a:cubicBezTo>
                  <a:cubicBezTo>
                    <a:pt x="1" y="868"/>
                    <a:pt x="1" y="868"/>
                    <a:pt x="1" y="901"/>
                  </a:cubicBezTo>
                  <a:cubicBezTo>
                    <a:pt x="1" y="901"/>
                    <a:pt x="1" y="935"/>
                    <a:pt x="1" y="935"/>
                  </a:cubicBezTo>
                  <a:cubicBezTo>
                    <a:pt x="34" y="968"/>
                    <a:pt x="34" y="968"/>
                    <a:pt x="67" y="1002"/>
                  </a:cubicBezTo>
                  <a:lnTo>
                    <a:pt x="134" y="1002"/>
                  </a:lnTo>
                  <a:cubicBezTo>
                    <a:pt x="168" y="968"/>
                    <a:pt x="201" y="968"/>
                    <a:pt x="234" y="935"/>
                  </a:cubicBezTo>
                  <a:cubicBezTo>
                    <a:pt x="268" y="935"/>
                    <a:pt x="301" y="901"/>
                    <a:pt x="334" y="868"/>
                  </a:cubicBezTo>
                  <a:lnTo>
                    <a:pt x="401" y="768"/>
                  </a:lnTo>
                  <a:cubicBezTo>
                    <a:pt x="401" y="735"/>
                    <a:pt x="434" y="701"/>
                    <a:pt x="434" y="668"/>
                  </a:cubicBezTo>
                  <a:cubicBezTo>
                    <a:pt x="434" y="635"/>
                    <a:pt x="434" y="601"/>
                    <a:pt x="434" y="568"/>
                  </a:cubicBezTo>
                  <a:cubicBezTo>
                    <a:pt x="434" y="535"/>
                    <a:pt x="434" y="501"/>
                    <a:pt x="434" y="468"/>
                  </a:cubicBezTo>
                  <a:cubicBezTo>
                    <a:pt x="434" y="434"/>
                    <a:pt x="401" y="401"/>
                    <a:pt x="368" y="401"/>
                  </a:cubicBezTo>
                  <a:lnTo>
                    <a:pt x="101" y="401"/>
                  </a:lnTo>
                  <a:lnTo>
                    <a:pt x="101" y="368"/>
                  </a:lnTo>
                  <a:cubicBezTo>
                    <a:pt x="101" y="334"/>
                    <a:pt x="134" y="301"/>
                    <a:pt x="134" y="268"/>
                  </a:cubicBezTo>
                  <a:cubicBezTo>
                    <a:pt x="168" y="234"/>
                    <a:pt x="201" y="201"/>
                    <a:pt x="234" y="168"/>
                  </a:cubicBezTo>
                  <a:lnTo>
                    <a:pt x="368" y="168"/>
                  </a:lnTo>
                  <a:lnTo>
                    <a:pt x="401" y="134"/>
                  </a:lnTo>
                  <a:cubicBezTo>
                    <a:pt x="401" y="134"/>
                    <a:pt x="401" y="101"/>
                    <a:pt x="401" y="101"/>
                  </a:cubicBezTo>
                  <a:cubicBezTo>
                    <a:pt x="401" y="68"/>
                    <a:pt x="401" y="68"/>
                    <a:pt x="401" y="34"/>
                  </a:cubicBezTo>
                  <a:cubicBezTo>
                    <a:pt x="401" y="34"/>
                    <a:pt x="368" y="1"/>
                    <a:pt x="36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3" name="Google Shape;1793;p114"/>
            <p:cNvSpPr/>
            <p:nvPr/>
          </p:nvSpPr>
          <p:spPr>
            <a:xfrm>
              <a:off x="4254875" y="2151150"/>
              <a:ext cx="3350" cy="33375"/>
            </a:xfrm>
            <a:custGeom>
              <a:rect b="b" l="l" r="r" t="t"/>
              <a:pathLst>
                <a:path extrusionOk="0" h="1335" w="134">
                  <a:moveTo>
                    <a:pt x="67" y="0"/>
                  </a:moveTo>
                  <a:cubicBezTo>
                    <a:pt x="34" y="34"/>
                    <a:pt x="1" y="34"/>
                    <a:pt x="1" y="67"/>
                  </a:cubicBezTo>
                  <a:lnTo>
                    <a:pt x="1" y="1268"/>
                  </a:lnTo>
                  <a:cubicBezTo>
                    <a:pt x="1" y="1301"/>
                    <a:pt x="34" y="1335"/>
                    <a:pt x="67" y="1335"/>
                  </a:cubicBezTo>
                  <a:cubicBezTo>
                    <a:pt x="101" y="1335"/>
                    <a:pt x="134" y="1301"/>
                    <a:pt x="134" y="1268"/>
                  </a:cubicBezTo>
                  <a:lnTo>
                    <a:pt x="134" y="67"/>
                  </a:lnTo>
                  <a:cubicBezTo>
                    <a:pt x="134" y="34"/>
                    <a:pt x="101" y="0"/>
                    <a:pt x="6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4" name="Google Shape;1794;p114"/>
            <p:cNvSpPr/>
            <p:nvPr/>
          </p:nvSpPr>
          <p:spPr>
            <a:xfrm>
              <a:off x="4245700" y="2163300"/>
              <a:ext cx="22550" cy="22900"/>
            </a:xfrm>
            <a:custGeom>
              <a:rect b="b" l="l" r="r" t="t"/>
              <a:pathLst>
                <a:path extrusionOk="0" h="916" w="902">
                  <a:moveTo>
                    <a:pt x="806" y="1"/>
                  </a:moveTo>
                  <a:cubicBezTo>
                    <a:pt x="785" y="1"/>
                    <a:pt x="768" y="25"/>
                    <a:pt x="768" y="48"/>
                  </a:cubicBezTo>
                  <a:lnTo>
                    <a:pt x="434" y="749"/>
                  </a:lnTo>
                  <a:lnTo>
                    <a:pt x="101" y="448"/>
                  </a:lnTo>
                  <a:cubicBezTo>
                    <a:pt x="84" y="432"/>
                    <a:pt x="67" y="423"/>
                    <a:pt x="51" y="423"/>
                  </a:cubicBezTo>
                  <a:cubicBezTo>
                    <a:pt x="34" y="423"/>
                    <a:pt x="17" y="432"/>
                    <a:pt x="1" y="448"/>
                  </a:cubicBezTo>
                  <a:cubicBezTo>
                    <a:pt x="1" y="482"/>
                    <a:pt x="1" y="515"/>
                    <a:pt x="1" y="549"/>
                  </a:cubicBezTo>
                  <a:lnTo>
                    <a:pt x="401" y="915"/>
                  </a:lnTo>
                  <a:lnTo>
                    <a:pt x="434" y="915"/>
                  </a:lnTo>
                  <a:cubicBezTo>
                    <a:pt x="468" y="915"/>
                    <a:pt x="501" y="915"/>
                    <a:pt x="501" y="882"/>
                  </a:cubicBezTo>
                  <a:lnTo>
                    <a:pt x="868" y="82"/>
                  </a:lnTo>
                  <a:cubicBezTo>
                    <a:pt x="901" y="48"/>
                    <a:pt x="868" y="15"/>
                    <a:pt x="835" y="15"/>
                  </a:cubicBezTo>
                  <a:cubicBezTo>
                    <a:pt x="825" y="5"/>
                    <a:pt x="815" y="1"/>
                    <a:pt x="806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5" name="Google Shape;1795;p114"/>
            <p:cNvSpPr/>
            <p:nvPr/>
          </p:nvSpPr>
          <p:spPr>
            <a:xfrm>
              <a:off x="3676975" y="2623150"/>
              <a:ext cx="11700" cy="41725"/>
            </a:xfrm>
            <a:custGeom>
              <a:rect b="b" l="l" r="r" t="t"/>
              <a:pathLst>
                <a:path extrusionOk="0" h="1669" w="468">
                  <a:moveTo>
                    <a:pt x="434" y="1"/>
                  </a:moveTo>
                  <a:cubicBezTo>
                    <a:pt x="400" y="1"/>
                    <a:pt x="400" y="34"/>
                    <a:pt x="400" y="34"/>
                  </a:cubicBezTo>
                  <a:cubicBezTo>
                    <a:pt x="400" y="67"/>
                    <a:pt x="400" y="67"/>
                    <a:pt x="400" y="101"/>
                  </a:cubicBezTo>
                  <a:lnTo>
                    <a:pt x="0" y="1635"/>
                  </a:lnTo>
                  <a:lnTo>
                    <a:pt x="0" y="1668"/>
                  </a:lnTo>
                  <a:lnTo>
                    <a:pt x="33" y="1668"/>
                  </a:lnTo>
                  <a:lnTo>
                    <a:pt x="67" y="1635"/>
                  </a:lnTo>
                  <a:cubicBezTo>
                    <a:pt x="100" y="1635"/>
                    <a:pt x="100" y="1602"/>
                    <a:pt x="100" y="1602"/>
                  </a:cubicBezTo>
                  <a:cubicBezTo>
                    <a:pt x="100" y="1568"/>
                    <a:pt x="100" y="1568"/>
                    <a:pt x="100" y="1568"/>
                  </a:cubicBezTo>
                  <a:lnTo>
                    <a:pt x="467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6" name="Google Shape;1796;p114"/>
            <p:cNvSpPr/>
            <p:nvPr/>
          </p:nvSpPr>
          <p:spPr>
            <a:xfrm>
              <a:off x="3692800" y="2628150"/>
              <a:ext cx="11700" cy="33400"/>
            </a:xfrm>
            <a:custGeom>
              <a:rect b="b" l="l" r="r" t="t"/>
              <a:pathLst>
                <a:path extrusionOk="0" h="1336" w="468">
                  <a:moveTo>
                    <a:pt x="264" y="109"/>
                  </a:moveTo>
                  <a:cubicBezTo>
                    <a:pt x="284" y="109"/>
                    <a:pt x="301" y="118"/>
                    <a:pt x="301" y="134"/>
                  </a:cubicBezTo>
                  <a:cubicBezTo>
                    <a:pt x="334" y="201"/>
                    <a:pt x="368" y="234"/>
                    <a:pt x="368" y="301"/>
                  </a:cubicBezTo>
                  <a:lnTo>
                    <a:pt x="368" y="401"/>
                  </a:lnTo>
                  <a:cubicBezTo>
                    <a:pt x="368" y="501"/>
                    <a:pt x="334" y="568"/>
                    <a:pt x="301" y="635"/>
                  </a:cubicBezTo>
                  <a:cubicBezTo>
                    <a:pt x="301" y="701"/>
                    <a:pt x="268" y="735"/>
                    <a:pt x="201" y="768"/>
                  </a:cubicBezTo>
                  <a:cubicBezTo>
                    <a:pt x="184" y="785"/>
                    <a:pt x="168" y="793"/>
                    <a:pt x="151" y="793"/>
                  </a:cubicBezTo>
                  <a:cubicBezTo>
                    <a:pt x="134" y="793"/>
                    <a:pt x="118" y="785"/>
                    <a:pt x="101" y="768"/>
                  </a:cubicBezTo>
                  <a:cubicBezTo>
                    <a:pt x="68" y="735"/>
                    <a:pt x="34" y="668"/>
                    <a:pt x="34" y="635"/>
                  </a:cubicBezTo>
                  <a:cubicBezTo>
                    <a:pt x="34" y="568"/>
                    <a:pt x="34" y="534"/>
                    <a:pt x="34" y="501"/>
                  </a:cubicBezTo>
                  <a:lnTo>
                    <a:pt x="34" y="468"/>
                  </a:lnTo>
                  <a:cubicBezTo>
                    <a:pt x="34" y="401"/>
                    <a:pt x="68" y="334"/>
                    <a:pt x="101" y="268"/>
                  </a:cubicBezTo>
                  <a:cubicBezTo>
                    <a:pt x="101" y="201"/>
                    <a:pt x="168" y="168"/>
                    <a:pt x="201" y="134"/>
                  </a:cubicBezTo>
                  <a:cubicBezTo>
                    <a:pt x="218" y="118"/>
                    <a:pt x="243" y="109"/>
                    <a:pt x="264" y="109"/>
                  </a:cubicBezTo>
                  <a:close/>
                  <a:moveTo>
                    <a:pt x="201" y="1"/>
                  </a:moveTo>
                  <a:cubicBezTo>
                    <a:pt x="168" y="34"/>
                    <a:pt x="134" y="67"/>
                    <a:pt x="101" y="101"/>
                  </a:cubicBezTo>
                  <a:cubicBezTo>
                    <a:pt x="68" y="134"/>
                    <a:pt x="68" y="168"/>
                    <a:pt x="34" y="234"/>
                  </a:cubicBezTo>
                  <a:lnTo>
                    <a:pt x="34" y="168"/>
                  </a:lnTo>
                  <a:cubicBezTo>
                    <a:pt x="34" y="168"/>
                    <a:pt x="34" y="168"/>
                    <a:pt x="34" y="134"/>
                  </a:cubicBezTo>
                  <a:lnTo>
                    <a:pt x="1" y="134"/>
                  </a:lnTo>
                  <a:cubicBezTo>
                    <a:pt x="1" y="168"/>
                    <a:pt x="1" y="168"/>
                    <a:pt x="1" y="168"/>
                  </a:cubicBezTo>
                  <a:cubicBezTo>
                    <a:pt x="1" y="168"/>
                    <a:pt x="1" y="201"/>
                    <a:pt x="1" y="201"/>
                  </a:cubicBezTo>
                  <a:lnTo>
                    <a:pt x="1" y="1302"/>
                  </a:lnTo>
                  <a:cubicBezTo>
                    <a:pt x="1" y="1335"/>
                    <a:pt x="1" y="1335"/>
                    <a:pt x="1" y="1335"/>
                  </a:cubicBezTo>
                  <a:lnTo>
                    <a:pt x="34" y="1335"/>
                  </a:lnTo>
                  <a:lnTo>
                    <a:pt x="34" y="1302"/>
                  </a:lnTo>
                  <a:cubicBezTo>
                    <a:pt x="34" y="1268"/>
                    <a:pt x="34" y="1268"/>
                    <a:pt x="34" y="1268"/>
                  </a:cubicBezTo>
                  <a:lnTo>
                    <a:pt x="34" y="901"/>
                  </a:lnTo>
                  <a:cubicBezTo>
                    <a:pt x="68" y="901"/>
                    <a:pt x="68" y="935"/>
                    <a:pt x="101" y="935"/>
                  </a:cubicBezTo>
                  <a:cubicBezTo>
                    <a:pt x="134" y="935"/>
                    <a:pt x="168" y="935"/>
                    <a:pt x="201" y="901"/>
                  </a:cubicBezTo>
                  <a:cubicBezTo>
                    <a:pt x="234" y="901"/>
                    <a:pt x="268" y="868"/>
                    <a:pt x="301" y="835"/>
                  </a:cubicBezTo>
                  <a:cubicBezTo>
                    <a:pt x="334" y="801"/>
                    <a:pt x="368" y="768"/>
                    <a:pt x="401" y="701"/>
                  </a:cubicBezTo>
                  <a:cubicBezTo>
                    <a:pt x="401" y="668"/>
                    <a:pt x="434" y="601"/>
                    <a:pt x="434" y="568"/>
                  </a:cubicBezTo>
                  <a:cubicBezTo>
                    <a:pt x="434" y="501"/>
                    <a:pt x="468" y="434"/>
                    <a:pt x="468" y="368"/>
                  </a:cubicBezTo>
                  <a:lnTo>
                    <a:pt x="468" y="268"/>
                  </a:lnTo>
                  <a:cubicBezTo>
                    <a:pt x="468" y="234"/>
                    <a:pt x="434" y="168"/>
                    <a:pt x="434" y="134"/>
                  </a:cubicBezTo>
                  <a:cubicBezTo>
                    <a:pt x="434" y="67"/>
                    <a:pt x="401" y="34"/>
                    <a:pt x="401" y="34"/>
                  </a:cubicBezTo>
                  <a:cubicBezTo>
                    <a:pt x="368" y="1"/>
                    <a:pt x="334" y="1"/>
                    <a:pt x="30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7" name="Google Shape;1797;p114"/>
            <p:cNvSpPr/>
            <p:nvPr/>
          </p:nvSpPr>
          <p:spPr>
            <a:xfrm>
              <a:off x="3706975" y="2618150"/>
              <a:ext cx="13375" cy="24200"/>
            </a:xfrm>
            <a:custGeom>
              <a:rect b="b" l="l" r="r" t="t"/>
              <a:pathLst>
                <a:path extrusionOk="0" h="968" w="535">
                  <a:moveTo>
                    <a:pt x="401" y="167"/>
                  </a:moveTo>
                  <a:cubicBezTo>
                    <a:pt x="401" y="201"/>
                    <a:pt x="401" y="201"/>
                    <a:pt x="435" y="234"/>
                  </a:cubicBezTo>
                  <a:cubicBezTo>
                    <a:pt x="435" y="267"/>
                    <a:pt x="435" y="301"/>
                    <a:pt x="435" y="334"/>
                  </a:cubicBezTo>
                  <a:lnTo>
                    <a:pt x="435" y="401"/>
                  </a:lnTo>
                  <a:lnTo>
                    <a:pt x="435" y="467"/>
                  </a:lnTo>
                  <a:cubicBezTo>
                    <a:pt x="435" y="501"/>
                    <a:pt x="435" y="534"/>
                    <a:pt x="435" y="568"/>
                  </a:cubicBezTo>
                  <a:cubicBezTo>
                    <a:pt x="401" y="601"/>
                    <a:pt x="401" y="634"/>
                    <a:pt x="401" y="668"/>
                  </a:cubicBezTo>
                  <a:cubicBezTo>
                    <a:pt x="368" y="701"/>
                    <a:pt x="368" y="734"/>
                    <a:pt x="334" y="734"/>
                  </a:cubicBezTo>
                  <a:cubicBezTo>
                    <a:pt x="334" y="768"/>
                    <a:pt x="301" y="801"/>
                    <a:pt x="268" y="801"/>
                  </a:cubicBezTo>
                  <a:lnTo>
                    <a:pt x="168" y="801"/>
                  </a:lnTo>
                  <a:cubicBezTo>
                    <a:pt x="134" y="768"/>
                    <a:pt x="134" y="768"/>
                    <a:pt x="134" y="734"/>
                  </a:cubicBezTo>
                  <a:cubicBezTo>
                    <a:pt x="134" y="701"/>
                    <a:pt x="134" y="668"/>
                    <a:pt x="134" y="634"/>
                  </a:cubicBezTo>
                  <a:cubicBezTo>
                    <a:pt x="134" y="634"/>
                    <a:pt x="134" y="601"/>
                    <a:pt x="134" y="568"/>
                  </a:cubicBezTo>
                  <a:cubicBezTo>
                    <a:pt x="134" y="568"/>
                    <a:pt x="134" y="534"/>
                    <a:pt x="134" y="501"/>
                  </a:cubicBezTo>
                  <a:cubicBezTo>
                    <a:pt x="134" y="467"/>
                    <a:pt x="134" y="434"/>
                    <a:pt x="134" y="401"/>
                  </a:cubicBezTo>
                  <a:cubicBezTo>
                    <a:pt x="134" y="367"/>
                    <a:pt x="134" y="334"/>
                    <a:pt x="168" y="301"/>
                  </a:cubicBezTo>
                  <a:cubicBezTo>
                    <a:pt x="168" y="267"/>
                    <a:pt x="201" y="267"/>
                    <a:pt x="201" y="234"/>
                  </a:cubicBezTo>
                  <a:cubicBezTo>
                    <a:pt x="234" y="201"/>
                    <a:pt x="234" y="201"/>
                    <a:pt x="268" y="167"/>
                  </a:cubicBezTo>
                  <a:close/>
                  <a:moveTo>
                    <a:pt x="368" y="0"/>
                  </a:moveTo>
                  <a:cubicBezTo>
                    <a:pt x="334" y="0"/>
                    <a:pt x="301" y="0"/>
                    <a:pt x="268" y="34"/>
                  </a:cubicBezTo>
                  <a:cubicBezTo>
                    <a:pt x="201" y="67"/>
                    <a:pt x="168" y="101"/>
                    <a:pt x="168" y="134"/>
                  </a:cubicBezTo>
                  <a:cubicBezTo>
                    <a:pt x="134" y="167"/>
                    <a:pt x="101" y="234"/>
                    <a:pt x="68" y="267"/>
                  </a:cubicBezTo>
                  <a:cubicBezTo>
                    <a:pt x="68" y="301"/>
                    <a:pt x="34" y="367"/>
                    <a:pt x="34" y="401"/>
                  </a:cubicBezTo>
                  <a:cubicBezTo>
                    <a:pt x="1" y="467"/>
                    <a:pt x="1" y="534"/>
                    <a:pt x="1" y="568"/>
                  </a:cubicBezTo>
                  <a:lnTo>
                    <a:pt x="1" y="601"/>
                  </a:lnTo>
                  <a:cubicBezTo>
                    <a:pt x="1" y="634"/>
                    <a:pt x="1" y="634"/>
                    <a:pt x="1" y="668"/>
                  </a:cubicBezTo>
                  <a:cubicBezTo>
                    <a:pt x="1" y="668"/>
                    <a:pt x="1" y="701"/>
                    <a:pt x="1" y="701"/>
                  </a:cubicBezTo>
                  <a:lnTo>
                    <a:pt x="1" y="734"/>
                  </a:lnTo>
                  <a:cubicBezTo>
                    <a:pt x="1" y="768"/>
                    <a:pt x="1" y="801"/>
                    <a:pt x="34" y="868"/>
                  </a:cubicBezTo>
                  <a:cubicBezTo>
                    <a:pt x="34" y="901"/>
                    <a:pt x="68" y="934"/>
                    <a:pt x="68" y="934"/>
                  </a:cubicBezTo>
                  <a:cubicBezTo>
                    <a:pt x="101" y="968"/>
                    <a:pt x="134" y="968"/>
                    <a:pt x="168" y="968"/>
                  </a:cubicBezTo>
                  <a:cubicBezTo>
                    <a:pt x="201" y="968"/>
                    <a:pt x="234" y="968"/>
                    <a:pt x="268" y="934"/>
                  </a:cubicBezTo>
                  <a:cubicBezTo>
                    <a:pt x="301" y="934"/>
                    <a:pt x="334" y="901"/>
                    <a:pt x="368" y="868"/>
                  </a:cubicBezTo>
                  <a:cubicBezTo>
                    <a:pt x="401" y="834"/>
                    <a:pt x="435" y="768"/>
                    <a:pt x="435" y="734"/>
                  </a:cubicBezTo>
                  <a:cubicBezTo>
                    <a:pt x="468" y="701"/>
                    <a:pt x="468" y="634"/>
                    <a:pt x="501" y="601"/>
                  </a:cubicBezTo>
                  <a:cubicBezTo>
                    <a:pt x="501" y="534"/>
                    <a:pt x="501" y="467"/>
                    <a:pt x="535" y="434"/>
                  </a:cubicBezTo>
                  <a:lnTo>
                    <a:pt x="535" y="267"/>
                  </a:lnTo>
                  <a:cubicBezTo>
                    <a:pt x="501" y="201"/>
                    <a:pt x="501" y="167"/>
                    <a:pt x="501" y="134"/>
                  </a:cubicBezTo>
                  <a:cubicBezTo>
                    <a:pt x="501" y="101"/>
                    <a:pt x="468" y="67"/>
                    <a:pt x="435" y="34"/>
                  </a:cubicBezTo>
                  <a:cubicBezTo>
                    <a:pt x="435" y="0"/>
                    <a:pt x="401" y="0"/>
                    <a:pt x="36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8" name="Google Shape;1798;p114"/>
            <p:cNvSpPr/>
            <p:nvPr/>
          </p:nvSpPr>
          <p:spPr>
            <a:xfrm>
              <a:off x="3722825" y="2609800"/>
              <a:ext cx="11700" cy="24225"/>
            </a:xfrm>
            <a:custGeom>
              <a:rect b="b" l="l" r="r" t="t"/>
              <a:pathLst>
                <a:path extrusionOk="0" h="969" w="468">
                  <a:moveTo>
                    <a:pt x="301" y="1"/>
                  </a:moveTo>
                  <a:cubicBezTo>
                    <a:pt x="268" y="1"/>
                    <a:pt x="234" y="34"/>
                    <a:pt x="201" y="34"/>
                  </a:cubicBezTo>
                  <a:cubicBezTo>
                    <a:pt x="167" y="68"/>
                    <a:pt x="134" y="68"/>
                    <a:pt x="101" y="101"/>
                  </a:cubicBezTo>
                  <a:cubicBezTo>
                    <a:pt x="101" y="134"/>
                    <a:pt x="67" y="168"/>
                    <a:pt x="67" y="201"/>
                  </a:cubicBezTo>
                  <a:cubicBezTo>
                    <a:pt x="34" y="234"/>
                    <a:pt x="34" y="268"/>
                    <a:pt x="1" y="301"/>
                  </a:cubicBezTo>
                  <a:cubicBezTo>
                    <a:pt x="1" y="334"/>
                    <a:pt x="1" y="368"/>
                    <a:pt x="1" y="401"/>
                  </a:cubicBezTo>
                  <a:cubicBezTo>
                    <a:pt x="1" y="468"/>
                    <a:pt x="34" y="501"/>
                    <a:pt x="34" y="535"/>
                  </a:cubicBezTo>
                  <a:cubicBezTo>
                    <a:pt x="58" y="558"/>
                    <a:pt x="98" y="582"/>
                    <a:pt x="131" y="582"/>
                  </a:cubicBezTo>
                  <a:cubicBezTo>
                    <a:pt x="145" y="582"/>
                    <a:pt x="158" y="578"/>
                    <a:pt x="167" y="568"/>
                  </a:cubicBezTo>
                  <a:lnTo>
                    <a:pt x="334" y="568"/>
                  </a:lnTo>
                  <a:cubicBezTo>
                    <a:pt x="368" y="601"/>
                    <a:pt x="368" y="601"/>
                    <a:pt x="334" y="635"/>
                  </a:cubicBezTo>
                  <a:cubicBezTo>
                    <a:pt x="334" y="668"/>
                    <a:pt x="301" y="701"/>
                    <a:pt x="301" y="701"/>
                  </a:cubicBezTo>
                  <a:cubicBezTo>
                    <a:pt x="301" y="735"/>
                    <a:pt x="268" y="735"/>
                    <a:pt x="268" y="735"/>
                  </a:cubicBezTo>
                  <a:cubicBezTo>
                    <a:pt x="234" y="768"/>
                    <a:pt x="234" y="768"/>
                    <a:pt x="201" y="801"/>
                  </a:cubicBezTo>
                  <a:lnTo>
                    <a:pt x="134" y="801"/>
                  </a:lnTo>
                  <a:cubicBezTo>
                    <a:pt x="101" y="801"/>
                    <a:pt x="101" y="801"/>
                    <a:pt x="67" y="768"/>
                  </a:cubicBezTo>
                  <a:lnTo>
                    <a:pt x="34" y="801"/>
                  </a:lnTo>
                  <a:cubicBezTo>
                    <a:pt x="34" y="801"/>
                    <a:pt x="34" y="835"/>
                    <a:pt x="34" y="835"/>
                  </a:cubicBezTo>
                  <a:cubicBezTo>
                    <a:pt x="34" y="835"/>
                    <a:pt x="34" y="868"/>
                    <a:pt x="34" y="868"/>
                  </a:cubicBezTo>
                  <a:cubicBezTo>
                    <a:pt x="34" y="902"/>
                    <a:pt x="34" y="902"/>
                    <a:pt x="34" y="935"/>
                  </a:cubicBezTo>
                  <a:cubicBezTo>
                    <a:pt x="34" y="935"/>
                    <a:pt x="34" y="968"/>
                    <a:pt x="67" y="968"/>
                  </a:cubicBezTo>
                  <a:lnTo>
                    <a:pt x="134" y="968"/>
                  </a:lnTo>
                  <a:cubicBezTo>
                    <a:pt x="167" y="968"/>
                    <a:pt x="201" y="935"/>
                    <a:pt x="234" y="935"/>
                  </a:cubicBezTo>
                  <a:cubicBezTo>
                    <a:pt x="268" y="902"/>
                    <a:pt x="301" y="868"/>
                    <a:pt x="334" y="835"/>
                  </a:cubicBezTo>
                  <a:cubicBezTo>
                    <a:pt x="368" y="835"/>
                    <a:pt x="368" y="801"/>
                    <a:pt x="401" y="735"/>
                  </a:cubicBezTo>
                  <a:cubicBezTo>
                    <a:pt x="434" y="701"/>
                    <a:pt x="434" y="668"/>
                    <a:pt x="434" y="635"/>
                  </a:cubicBezTo>
                  <a:cubicBezTo>
                    <a:pt x="434" y="601"/>
                    <a:pt x="434" y="568"/>
                    <a:pt x="434" y="535"/>
                  </a:cubicBezTo>
                  <a:cubicBezTo>
                    <a:pt x="468" y="501"/>
                    <a:pt x="468" y="501"/>
                    <a:pt x="434" y="468"/>
                  </a:cubicBezTo>
                  <a:cubicBezTo>
                    <a:pt x="434" y="435"/>
                    <a:pt x="434" y="435"/>
                    <a:pt x="401" y="401"/>
                  </a:cubicBezTo>
                  <a:cubicBezTo>
                    <a:pt x="401" y="401"/>
                    <a:pt x="368" y="368"/>
                    <a:pt x="368" y="368"/>
                  </a:cubicBezTo>
                  <a:lnTo>
                    <a:pt x="101" y="368"/>
                  </a:lnTo>
                  <a:cubicBezTo>
                    <a:pt x="101" y="368"/>
                    <a:pt x="101" y="334"/>
                    <a:pt x="101" y="334"/>
                  </a:cubicBezTo>
                  <a:cubicBezTo>
                    <a:pt x="134" y="301"/>
                    <a:pt x="134" y="268"/>
                    <a:pt x="134" y="234"/>
                  </a:cubicBezTo>
                  <a:cubicBezTo>
                    <a:pt x="167" y="201"/>
                    <a:pt x="201" y="168"/>
                    <a:pt x="234" y="168"/>
                  </a:cubicBezTo>
                  <a:cubicBezTo>
                    <a:pt x="268" y="134"/>
                    <a:pt x="268" y="134"/>
                    <a:pt x="301" y="134"/>
                  </a:cubicBezTo>
                  <a:cubicBezTo>
                    <a:pt x="334" y="134"/>
                    <a:pt x="334" y="134"/>
                    <a:pt x="334" y="168"/>
                  </a:cubicBezTo>
                  <a:lnTo>
                    <a:pt x="368" y="168"/>
                  </a:lnTo>
                  <a:cubicBezTo>
                    <a:pt x="401" y="134"/>
                    <a:pt x="401" y="101"/>
                    <a:pt x="401" y="101"/>
                  </a:cubicBezTo>
                  <a:cubicBezTo>
                    <a:pt x="401" y="68"/>
                    <a:pt x="401" y="68"/>
                    <a:pt x="401" y="34"/>
                  </a:cubicBezTo>
                  <a:cubicBezTo>
                    <a:pt x="401" y="34"/>
                    <a:pt x="401" y="1"/>
                    <a:pt x="36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9" name="Google Shape;1799;p114"/>
            <p:cNvSpPr/>
            <p:nvPr/>
          </p:nvSpPr>
          <p:spPr>
            <a:xfrm>
              <a:off x="3736175" y="2596475"/>
              <a:ext cx="8350" cy="28150"/>
            </a:xfrm>
            <a:custGeom>
              <a:rect b="b" l="l" r="r" t="t"/>
              <a:pathLst>
                <a:path extrusionOk="0" h="1126" w="334">
                  <a:moveTo>
                    <a:pt x="100" y="0"/>
                  </a:moveTo>
                  <a:lnTo>
                    <a:pt x="67" y="34"/>
                  </a:lnTo>
                  <a:cubicBezTo>
                    <a:pt x="67" y="34"/>
                    <a:pt x="67" y="67"/>
                    <a:pt x="67" y="67"/>
                  </a:cubicBezTo>
                  <a:lnTo>
                    <a:pt x="67" y="334"/>
                  </a:lnTo>
                  <a:lnTo>
                    <a:pt x="0" y="400"/>
                  </a:lnTo>
                  <a:cubicBezTo>
                    <a:pt x="0" y="434"/>
                    <a:pt x="0" y="434"/>
                    <a:pt x="0" y="467"/>
                  </a:cubicBezTo>
                  <a:lnTo>
                    <a:pt x="0" y="501"/>
                  </a:lnTo>
                  <a:cubicBezTo>
                    <a:pt x="0" y="501"/>
                    <a:pt x="0" y="534"/>
                    <a:pt x="0" y="534"/>
                  </a:cubicBezTo>
                  <a:lnTo>
                    <a:pt x="67" y="467"/>
                  </a:lnTo>
                  <a:lnTo>
                    <a:pt x="67" y="934"/>
                  </a:lnTo>
                  <a:cubicBezTo>
                    <a:pt x="67" y="1001"/>
                    <a:pt x="67" y="1068"/>
                    <a:pt x="100" y="1101"/>
                  </a:cubicBezTo>
                  <a:cubicBezTo>
                    <a:pt x="117" y="1118"/>
                    <a:pt x="142" y="1126"/>
                    <a:pt x="171" y="1126"/>
                  </a:cubicBezTo>
                  <a:cubicBezTo>
                    <a:pt x="201" y="1126"/>
                    <a:pt x="234" y="1118"/>
                    <a:pt x="267" y="1101"/>
                  </a:cubicBezTo>
                  <a:lnTo>
                    <a:pt x="334" y="1068"/>
                  </a:lnTo>
                  <a:lnTo>
                    <a:pt x="334" y="1034"/>
                  </a:lnTo>
                  <a:cubicBezTo>
                    <a:pt x="334" y="1034"/>
                    <a:pt x="334" y="1034"/>
                    <a:pt x="334" y="1001"/>
                  </a:cubicBezTo>
                  <a:lnTo>
                    <a:pt x="334" y="968"/>
                  </a:lnTo>
                  <a:cubicBezTo>
                    <a:pt x="334" y="934"/>
                    <a:pt x="334" y="934"/>
                    <a:pt x="334" y="934"/>
                  </a:cubicBezTo>
                  <a:lnTo>
                    <a:pt x="267" y="968"/>
                  </a:lnTo>
                  <a:lnTo>
                    <a:pt x="201" y="968"/>
                  </a:lnTo>
                  <a:lnTo>
                    <a:pt x="201" y="934"/>
                  </a:lnTo>
                  <a:cubicBezTo>
                    <a:pt x="201" y="901"/>
                    <a:pt x="201" y="901"/>
                    <a:pt x="201" y="867"/>
                  </a:cubicBezTo>
                  <a:lnTo>
                    <a:pt x="134" y="467"/>
                  </a:lnTo>
                  <a:lnTo>
                    <a:pt x="267" y="367"/>
                  </a:lnTo>
                  <a:cubicBezTo>
                    <a:pt x="267" y="367"/>
                    <a:pt x="267" y="367"/>
                    <a:pt x="267" y="334"/>
                  </a:cubicBezTo>
                  <a:lnTo>
                    <a:pt x="267" y="300"/>
                  </a:lnTo>
                  <a:lnTo>
                    <a:pt x="267" y="267"/>
                  </a:lnTo>
                  <a:cubicBezTo>
                    <a:pt x="267" y="234"/>
                    <a:pt x="267" y="234"/>
                    <a:pt x="267" y="234"/>
                  </a:cubicBezTo>
                  <a:lnTo>
                    <a:pt x="134" y="300"/>
                  </a:lnTo>
                  <a:lnTo>
                    <a:pt x="134" y="34"/>
                  </a:lnTo>
                  <a:cubicBezTo>
                    <a:pt x="134" y="34"/>
                    <a:pt x="134" y="0"/>
                    <a:pt x="13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0" name="Google Shape;1800;p114"/>
            <p:cNvSpPr/>
            <p:nvPr/>
          </p:nvSpPr>
          <p:spPr>
            <a:xfrm>
              <a:off x="3747850" y="2602300"/>
              <a:ext cx="9200" cy="8375"/>
            </a:xfrm>
            <a:custGeom>
              <a:rect b="b" l="l" r="r" t="t"/>
              <a:pathLst>
                <a:path extrusionOk="0" h="335" w="368">
                  <a:moveTo>
                    <a:pt x="367" y="1"/>
                  </a:moveTo>
                  <a:lnTo>
                    <a:pt x="34" y="167"/>
                  </a:lnTo>
                  <a:lnTo>
                    <a:pt x="0" y="201"/>
                  </a:lnTo>
                  <a:cubicBezTo>
                    <a:pt x="0" y="201"/>
                    <a:pt x="0" y="234"/>
                    <a:pt x="0" y="234"/>
                  </a:cubicBezTo>
                  <a:lnTo>
                    <a:pt x="0" y="301"/>
                  </a:lnTo>
                  <a:cubicBezTo>
                    <a:pt x="0" y="301"/>
                    <a:pt x="0" y="301"/>
                    <a:pt x="0" y="334"/>
                  </a:cubicBezTo>
                  <a:lnTo>
                    <a:pt x="34" y="334"/>
                  </a:lnTo>
                  <a:lnTo>
                    <a:pt x="367" y="134"/>
                  </a:lnTo>
                  <a:cubicBezTo>
                    <a:pt x="367" y="101"/>
                    <a:pt x="367" y="101"/>
                    <a:pt x="367" y="101"/>
                  </a:cubicBezTo>
                  <a:lnTo>
                    <a:pt x="367" y="34"/>
                  </a:lnTo>
                  <a:cubicBezTo>
                    <a:pt x="367" y="1"/>
                    <a:pt x="367" y="1"/>
                    <a:pt x="36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1" name="Google Shape;1801;p114"/>
            <p:cNvSpPr/>
            <p:nvPr/>
          </p:nvSpPr>
          <p:spPr>
            <a:xfrm>
              <a:off x="3760350" y="2588125"/>
              <a:ext cx="10875" cy="24200"/>
            </a:xfrm>
            <a:custGeom>
              <a:rect b="b" l="l" r="r" t="t"/>
              <a:pathLst>
                <a:path extrusionOk="0" h="968" w="435">
                  <a:moveTo>
                    <a:pt x="301" y="1"/>
                  </a:moveTo>
                  <a:cubicBezTo>
                    <a:pt x="268" y="1"/>
                    <a:pt x="234" y="1"/>
                    <a:pt x="234" y="34"/>
                  </a:cubicBezTo>
                  <a:cubicBezTo>
                    <a:pt x="168" y="67"/>
                    <a:pt x="168" y="67"/>
                    <a:pt x="134" y="101"/>
                  </a:cubicBezTo>
                  <a:cubicBezTo>
                    <a:pt x="101" y="134"/>
                    <a:pt x="67" y="167"/>
                    <a:pt x="67" y="201"/>
                  </a:cubicBezTo>
                  <a:cubicBezTo>
                    <a:pt x="34" y="234"/>
                    <a:pt x="34" y="267"/>
                    <a:pt x="34" y="301"/>
                  </a:cubicBezTo>
                  <a:cubicBezTo>
                    <a:pt x="1" y="334"/>
                    <a:pt x="1" y="368"/>
                    <a:pt x="34" y="401"/>
                  </a:cubicBezTo>
                  <a:cubicBezTo>
                    <a:pt x="34" y="468"/>
                    <a:pt x="34" y="501"/>
                    <a:pt x="67" y="534"/>
                  </a:cubicBezTo>
                  <a:cubicBezTo>
                    <a:pt x="101" y="568"/>
                    <a:pt x="134" y="568"/>
                    <a:pt x="201" y="568"/>
                  </a:cubicBezTo>
                  <a:cubicBezTo>
                    <a:pt x="201" y="568"/>
                    <a:pt x="234" y="534"/>
                    <a:pt x="268" y="534"/>
                  </a:cubicBezTo>
                  <a:lnTo>
                    <a:pt x="368" y="534"/>
                  </a:lnTo>
                  <a:cubicBezTo>
                    <a:pt x="368" y="568"/>
                    <a:pt x="368" y="568"/>
                    <a:pt x="368" y="601"/>
                  </a:cubicBezTo>
                  <a:cubicBezTo>
                    <a:pt x="334" y="601"/>
                    <a:pt x="334" y="634"/>
                    <a:pt x="301" y="634"/>
                  </a:cubicBezTo>
                  <a:cubicBezTo>
                    <a:pt x="301" y="668"/>
                    <a:pt x="268" y="701"/>
                    <a:pt x="268" y="701"/>
                  </a:cubicBezTo>
                  <a:cubicBezTo>
                    <a:pt x="268" y="734"/>
                    <a:pt x="234" y="734"/>
                    <a:pt x="234" y="734"/>
                  </a:cubicBezTo>
                  <a:cubicBezTo>
                    <a:pt x="201" y="768"/>
                    <a:pt x="201" y="768"/>
                    <a:pt x="168" y="801"/>
                  </a:cubicBezTo>
                  <a:lnTo>
                    <a:pt x="101" y="801"/>
                  </a:lnTo>
                  <a:cubicBezTo>
                    <a:pt x="67" y="801"/>
                    <a:pt x="67" y="801"/>
                    <a:pt x="34" y="768"/>
                  </a:cubicBezTo>
                  <a:lnTo>
                    <a:pt x="1" y="801"/>
                  </a:lnTo>
                  <a:cubicBezTo>
                    <a:pt x="1" y="801"/>
                    <a:pt x="1" y="835"/>
                    <a:pt x="1" y="835"/>
                  </a:cubicBezTo>
                  <a:cubicBezTo>
                    <a:pt x="1" y="835"/>
                    <a:pt x="1" y="868"/>
                    <a:pt x="1" y="868"/>
                  </a:cubicBezTo>
                  <a:cubicBezTo>
                    <a:pt x="1" y="901"/>
                    <a:pt x="1" y="901"/>
                    <a:pt x="1" y="935"/>
                  </a:cubicBezTo>
                  <a:cubicBezTo>
                    <a:pt x="34" y="935"/>
                    <a:pt x="34" y="968"/>
                    <a:pt x="67" y="968"/>
                  </a:cubicBezTo>
                  <a:lnTo>
                    <a:pt x="134" y="968"/>
                  </a:lnTo>
                  <a:cubicBezTo>
                    <a:pt x="168" y="968"/>
                    <a:pt x="201" y="935"/>
                    <a:pt x="234" y="935"/>
                  </a:cubicBezTo>
                  <a:cubicBezTo>
                    <a:pt x="268" y="901"/>
                    <a:pt x="301" y="868"/>
                    <a:pt x="301" y="835"/>
                  </a:cubicBezTo>
                  <a:cubicBezTo>
                    <a:pt x="334" y="835"/>
                    <a:pt x="368" y="801"/>
                    <a:pt x="401" y="768"/>
                  </a:cubicBezTo>
                  <a:cubicBezTo>
                    <a:pt x="401" y="701"/>
                    <a:pt x="434" y="668"/>
                    <a:pt x="434" y="634"/>
                  </a:cubicBezTo>
                  <a:cubicBezTo>
                    <a:pt x="434" y="601"/>
                    <a:pt x="434" y="568"/>
                    <a:pt x="434" y="534"/>
                  </a:cubicBezTo>
                  <a:cubicBezTo>
                    <a:pt x="434" y="501"/>
                    <a:pt x="434" y="468"/>
                    <a:pt x="434" y="468"/>
                  </a:cubicBezTo>
                  <a:cubicBezTo>
                    <a:pt x="434" y="401"/>
                    <a:pt x="401" y="368"/>
                    <a:pt x="334" y="368"/>
                  </a:cubicBezTo>
                  <a:lnTo>
                    <a:pt x="134" y="368"/>
                  </a:lnTo>
                  <a:cubicBezTo>
                    <a:pt x="134" y="368"/>
                    <a:pt x="134" y="334"/>
                    <a:pt x="134" y="334"/>
                  </a:cubicBezTo>
                  <a:cubicBezTo>
                    <a:pt x="168" y="301"/>
                    <a:pt x="168" y="267"/>
                    <a:pt x="168" y="234"/>
                  </a:cubicBezTo>
                  <a:cubicBezTo>
                    <a:pt x="201" y="201"/>
                    <a:pt x="234" y="167"/>
                    <a:pt x="268" y="167"/>
                  </a:cubicBezTo>
                  <a:cubicBezTo>
                    <a:pt x="301" y="134"/>
                    <a:pt x="301" y="134"/>
                    <a:pt x="334" y="134"/>
                  </a:cubicBezTo>
                  <a:cubicBezTo>
                    <a:pt x="368" y="134"/>
                    <a:pt x="368" y="134"/>
                    <a:pt x="368" y="167"/>
                  </a:cubicBezTo>
                  <a:lnTo>
                    <a:pt x="434" y="167"/>
                  </a:lnTo>
                  <a:cubicBezTo>
                    <a:pt x="434" y="134"/>
                    <a:pt x="434" y="134"/>
                    <a:pt x="434" y="134"/>
                  </a:cubicBezTo>
                  <a:cubicBezTo>
                    <a:pt x="434" y="101"/>
                    <a:pt x="434" y="101"/>
                    <a:pt x="434" y="101"/>
                  </a:cubicBezTo>
                  <a:cubicBezTo>
                    <a:pt x="434" y="67"/>
                    <a:pt x="434" y="67"/>
                    <a:pt x="434" y="34"/>
                  </a:cubicBezTo>
                  <a:cubicBezTo>
                    <a:pt x="401" y="34"/>
                    <a:pt x="401" y="1"/>
                    <a:pt x="36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2" name="Google Shape;1802;p114"/>
            <p:cNvSpPr/>
            <p:nvPr/>
          </p:nvSpPr>
          <p:spPr>
            <a:xfrm>
              <a:off x="3775375" y="2574775"/>
              <a:ext cx="2525" cy="30900"/>
            </a:xfrm>
            <a:custGeom>
              <a:rect b="b" l="l" r="r" t="t"/>
              <a:pathLst>
                <a:path extrusionOk="0" h="1236" w="101">
                  <a:moveTo>
                    <a:pt x="100" y="1"/>
                  </a:moveTo>
                  <a:lnTo>
                    <a:pt x="34" y="34"/>
                  </a:lnTo>
                  <a:cubicBezTo>
                    <a:pt x="0" y="34"/>
                    <a:pt x="0" y="68"/>
                    <a:pt x="0" y="68"/>
                  </a:cubicBezTo>
                  <a:cubicBezTo>
                    <a:pt x="0" y="68"/>
                    <a:pt x="0" y="101"/>
                    <a:pt x="0" y="101"/>
                  </a:cubicBezTo>
                  <a:lnTo>
                    <a:pt x="0" y="201"/>
                  </a:lnTo>
                  <a:cubicBezTo>
                    <a:pt x="0" y="201"/>
                    <a:pt x="0" y="201"/>
                    <a:pt x="0" y="234"/>
                  </a:cubicBezTo>
                  <a:lnTo>
                    <a:pt x="34" y="234"/>
                  </a:lnTo>
                  <a:lnTo>
                    <a:pt x="67" y="201"/>
                  </a:lnTo>
                  <a:lnTo>
                    <a:pt x="100" y="168"/>
                  </a:lnTo>
                  <a:cubicBezTo>
                    <a:pt x="100" y="134"/>
                    <a:pt x="100" y="134"/>
                    <a:pt x="100" y="134"/>
                  </a:cubicBezTo>
                  <a:lnTo>
                    <a:pt x="100" y="34"/>
                  </a:lnTo>
                  <a:cubicBezTo>
                    <a:pt x="100" y="34"/>
                    <a:pt x="100" y="1"/>
                    <a:pt x="100" y="1"/>
                  </a:cubicBezTo>
                  <a:close/>
                  <a:moveTo>
                    <a:pt x="67" y="334"/>
                  </a:moveTo>
                  <a:lnTo>
                    <a:pt x="34" y="368"/>
                  </a:lnTo>
                  <a:cubicBezTo>
                    <a:pt x="34" y="401"/>
                    <a:pt x="34" y="401"/>
                    <a:pt x="34" y="401"/>
                  </a:cubicBezTo>
                  <a:lnTo>
                    <a:pt x="34" y="1202"/>
                  </a:lnTo>
                  <a:cubicBezTo>
                    <a:pt x="34" y="1202"/>
                    <a:pt x="34" y="1202"/>
                    <a:pt x="34" y="1235"/>
                  </a:cubicBezTo>
                  <a:lnTo>
                    <a:pt x="67" y="1202"/>
                  </a:lnTo>
                  <a:cubicBezTo>
                    <a:pt x="100" y="1202"/>
                    <a:pt x="100" y="1168"/>
                    <a:pt x="100" y="1168"/>
                  </a:cubicBezTo>
                  <a:cubicBezTo>
                    <a:pt x="100" y="1168"/>
                    <a:pt x="100" y="1135"/>
                    <a:pt x="100" y="1135"/>
                  </a:cubicBezTo>
                  <a:lnTo>
                    <a:pt x="100" y="368"/>
                  </a:lnTo>
                  <a:cubicBezTo>
                    <a:pt x="100" y="334"/>
                    <a:pt x="100" y="334"/>
                    <a:pt x="100" y="334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3" name="Google Shape;1803;p114"/>
            <p:cNvSpPr/>
            <p:nvPr/>
          </p:nvSpPr>
          <p:spPr>
            <a:xfrm>
              <a:off x="3780375" y="2570625"/>
              <a:ext cx="9200" cy="29000"/>
            </a:xfrm>
            <a:custGeom>
              <a:rect b="b" l="l" r="r" t="t"/>
              <a:pathLst>
                <a:path extrusionOk="0" h="1160" w="368">
                  <a:moveTo>
                    <a:pt x="134" y="0"/>
                  </a:moveTo>
                  <a:lnTo>
                    <a:pt x="100" y="33"/>
                  </a:lnTo>
                  <a:cubicBezTo>
                    <a:pt x="100" y="33"/>
                    <a:pt x="100" y="67"/>
                    <a:pt x="100" y="67"/>
                  </a:cubicBezTo>
                  <a:cubicBezTo>
                    <a:pt x="100" y="67"/>
                    <a:pt x="100" y="100"/>
                    <a:pt x="100" y="100"/>
                  </a:cubicBezTo>
                  <a:lnTo>
                    <a:pt x="100" y="367"/>
                  </a:lnTo>
                  <a:lnTo>
                    <a:pt x="34" y="400"/>
                  </a:lnTo>
                  <a:cubicBezTo>
                    <a:pt x="0" y="434"/>
                    <a:pt x="0" y="434"/>
                    <a:pt x="0" y="434"/>
                  </a:cubicBezTo>
                  <a:cubicBezTo>
                    <a:pt x="0" y="434"/>
                    <a:pt x="0" y="467"/>
                    <a:pt x="0" y="467"/>
                  </a:cubicBezTo>
                  <a:lnTo>
                    <a:pt x="0" y="534"/>
                  </a:lnTo>
                  <a:lnTo>
                    <a:pt x="0" y="567"/>
                  </a:lnTo>
                  <a:lnTo>
                    <a:pt x="34" y="567"/>
                  </a:lnTo>
                  <a:lnTo>
                    <a:pt x="100" y="500"/>
                  </a:lnTo>
                  <a:lnTo>
                    <a:pt x="100" y="934"/>
                  </a:lnTo>
                  <a:cubicBezTo>
                    <a:pt x="100" y="1001"/>
                    <a:pt x="100" y="1068"/>
                    <a:pt x="134" y="1134"/>
                  </a:cubicBezTo>
                  <a:cubicBezTo>
                    <a:pt x="150" y="1151"/>
                    <a:pt x="175" y="1159"/>
                    <a:pt x="200" y="1159"/>
                  </a:cubicBezTo>
                  <a:cubicBezTo>
                    <a:pt x="225" y="1159"/>
                    <a:pt x="251" y="1151"/>
                    <a:pt x="267" y="1134"/>
                  </a:cubicBezTo>
                  <a:lnTo>
                    <a:pt x="367" y="1068"/>
                  </a:lnTo>
                  <a:cubicBezTo>
                    <a:pt x="367" y="1034"/>
                    <a:pt x="367" y="1034"/>
                    <a:pt x="367" y="1034"/>
                  </a:cubicBezTo>
                  <a:lnTo>
                    <a:pt x="367" y="967"/>
                  </a:lnTo>
                  <a:cubicBezTo>
                    <a:pt x="367" y="967"/>
                    <a:pt x="367" y="934"/>
                    <a:pt x="367" y="934"/>
                  </a:cubicBezTo>
                  <a:lnTo>
                    <a:pt x="301" y="967"/>
                  </a:lnTo>
                  <a:lnTo>
                    <a:pt x="234" y="967"/>
                  </a:lnTo>
                  <a:cubicBezTo>
                    <a:pt x="200" y="967"/>
                    <a:pt x="200" y="934"/>
                    <a:pt x="234" y="934"/>
                  </a:cubicBezTo>
                  <a:cubicBezTo>
                    <a:pt x="200" y="901"/>
                    <a:pt x="200" y="901"/>
                    <a:pt x="234" y="867"/>
                  </a:cubicBezTo>
                  <a:lnTo>
                    <a:pt x="167" y="467"/>
                  </a:lnTo>
                  <a:lnTo>
                    <a:pt x="301" y="367"/>
                  </a:lnTo>
                  <a:cubicBezTo>
                    <a:pt x="301" y="367"/>
                    <a:pt x="334" y="367"/>
                    <a:pt x="334" y="334"/>
                  </a:cubicBezTo>
                  <a:cubicBezTo>
                    <a:pt x="334" y="334"/>
                    <a:pt x="334" y="334"/>
                    <a:pt x="334" y="300"/>
                  </a:cubicBezTo>
                  <a:lnTo>
                    <a:pt x="334" y="267"/>
                  </a:lnTo>
                  <a:cubicBezTo>
                    <a:pt x="334" y="234"/>
                    <a:pt x="334" y="234"/>
                    <a:pt x="334" y="234"/>
                  </a:cubicBezTo>
                  <a:lnTo>
                    <a:pt x="301" y="234"/>
                  </a:lnTo>
                  <a:lnTo>
                    <a:pt x="167" y="300"/>
                  </a:lnTo>
                  <a:lnTo>
                    <a:pt x="167" y="33"/>
                  </a:lnTo>
                  <a:cubicBezTo>
                    <a:pt x="167" y="33"/>
                    <a:pt x="167" y="33"/>
                    <a:pt x="16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4" name="Google Shape;1804;p114"/>
            <p:cNvSpPr/>
            <p:nvPr/>
          </p:nvSpPr>
          <p:spPr>
            <a:xfrm>
              <a:off x="3790375" y="2569775"/>
              <a:ext cx="13375" cy="24225"/>
            </a:xfrm>
            <a:custGeom>
              <a:rect b="b" l="l" r="r" t="t"/>
              <a:pathLst>
                <a:path extrusionOk="0" h="969" w="535">
                  <a:moveTo>
                    <a:pt x="434" y="168"/>
                  </a:moveTo>
                  <a:cubicBezTo>
                    <a:pt x="468" y="234"/>
                    <a:pt x="468" y="268"/>
                    <a:pt x="468" y="334"/>
                  </a:cubicBezTo>
                  <a:lnTo>
                    <a:pt x="167" y="501"/>
                  </a:lnTo>
                  <a:cubicBezTo>
                    <a:pt x="167" y="468"/>
                    <a:pt x="167" y="434"/>
                    <a:pt x="167" y="401"/>
                  </a:cubicBezTo>
                  <a:cubicBezTo>
                    <a:pt x="167" y="368"/>
                    <a:pt x="201" y="334"/>
                    <a:pt x="201" y="301"/>
                  </a:cubicBezTo>
                  <a:cubicBezTo>
                    <a:pt x="234" y="268"/>
                    <a:pt x="234" y="268"/>
                    <a:pt x="267" y="234"/>
                  </a:cubicBezTo>
                  <a:cubicBezTo>
                    <a:pt x="267" y="201"/>
                    <a:pt x="301" y="201"/>
                    <a:pt x="301" y="168"/>
                  </a:cubicBezTo>
                  <a:close/>
                  <a:moveTo>
                    <a:pt x="401" y="1"/>
                  </a:moveTo>
                  <a:cubicBezTo>
                    <a:pt x="368" y="1"/>
                    <a:pt x="334" y="1"/>
                    <a:pt x="301" y="34"/>
                  </a:cubicBezTo>
                  <a:cubicBezTo>
                    <a:pt x="267" y="67"/>
                    <a:pt x="234" y="101"/>
                    <a:pt x="201" y="134"/>
                  </a:cubicBezTo>
                  <a:cubicBezTo>
                    <a:pt x="167" y="168"/>
                    <a:pt x="134" y="201"/>
                    <a:pt x="134" y="234"/>
                  </a:cubicBezTo>
                  <a:cubicBezTo>
                    <a:pt x="101" y="301"/>
                    <a:pt x="67" y="334"/>
                    <a:pt x="67" y="401"/>
                  </a:cubicBezTo>
                  <a:cubicBezTo>
                    <a:pt x="67" y="434"/>
                    <a:pt x="67" y="501"/>
                    <a:pt x="67" y="568"/>
                  </a:cubicBezTo>
                  <a:cubicBezTo>
                    <a:pt x="34" y="601"/>
                    <a:pt x="34" y="668"/>
                    <a:pt x="1" y="701"/>
                  </a:cubicBezTo>
                  <a:cubicBezTo>
                    <a:pt x="1" y="768"/>
                    <a:pt x="1" y="801"/>
                    <a:pt x="1" y="868"/>
                  </a:cubicBezTo>
                  <a:cubicBezTo>
                    <a:pt x="34" y="901"/>
                    <a:pt x="34" y="901"/>
                    <a:pt x="67" y="935"/>
                  </a:cubicBezTo>
                  <a:cubicBezTo>
                    <a:pt x="67" y="968"/>
                    <a:pt x="101" y="968"/>
                    <a:pt x="134" y="968"/>
                  </a:cubicBezTo>
                  <a:lnTo>
                    <a:pt x="234" y="968"/>
                  </a:lnTo>
                  <a:cubicBezTo>
                    <a:pt x="267" y="935"/>
                    <a:pt x="301" y="901"/>
                    <a:pt x="334" y="868"/>
                  </a:cubicBezTo>
                  <a:cubicBezTo>
                    <a:pt x="368" y="835"/>
                    <a:pt x="401" y="801"/>
                    <a:pt x="401" y="768"/>
                  </a:cubicBezTo>
                  <a:cubicBezTo>
                    <a:pt x="434" y="735"/>
                    <a:pt x="434" y="735"/>
                    <a:pt x="468" y="701"/>
                  </a:cubicBezTo>
                  <a:cubicBezTo>
                    <a:pt x="468" y="668"/>
                    <a:pt x="468" y="635"/>
                    <a:pt x="468" y="601"/>
                  </a:cubicBezTo>
                  <a:cubicBezTo>
                    <a:pt x="468" y="601"/>
                    <a:pt x="468" y="601"/>
                    <a:pt x="468" y="568"/>
                  </a:cubicBezTo>
                  <a:lnTo>
                    <a:pt x="434" y="601"/>
                  </a:lnTo>
                  <a:cubicBezTo>
                    <a:pt x="434" y="601"/>
                    <a:pt x="434" y="635"/>
                    <a:pt x="434" y="635"/>
                  </a:cubicBezTo>
                  <a:cubicBezTo>
                    <a:pt x="401" y="668"/>
                    <a:pt x="401" y="701"/>
                    <a:pt x="368" y="701"/>
                  </a:cubicBezTo>
                  <a:cubicBezTo>
                    <a:pt x="334" y="735"/>
                    <a:pt x="301" y="768"/>
                    <a:pt x="267" y="801"/>
                  </a:cubicBezTo>
                  <a:lnTo>
                    <a:pt x="167" y="801"/>
                  </a:lnTo>
                  <a:cubicBezTo>
                    <a:pt x="134" y="768"/>
                    <a:pt x="134" y="701"/>
                    <a:pt x="134" y="635"/>
                  </a:cubicBezTo>
                  <a:lnTo>
                    <a:pt x="501" y="434"/>
                  </a:lnTo>
                  <a:lnTo>
                    <a:pt x="534" y="401"/>
                  </a:lnTo>
                  <a:cubicBezTo>
                    <a:pt x="534" y="401"/>
                    <a:pt x="534" y="368"/>
                    <a:pt x="534" y="368"/>
                  </a:cubicBezTo>
                  <a:lnTo>
                    <a:pt x="534" y="334"/>
                  </a:lnTo>
                  <a:cubicBezTo>
                    <a:pt x="534" y="268"/>
                    <a:pt x="534" y="201"/>
                    <a:pt x="534" y="168"/>
                  </a:cubicBezTo>
                  <a:cubicBezTo>
                    <a:pt x="501" y="101"/>
                    <a:pt x="501" y="67"/>
                    <a:pt x="468" y="34"/>
                  </a:cubicBezTo>
                  <a:cubicBezTo>
                    <a:pt x="468" y="34"/>
                    <a:pt x="434" y="1"/>
                    <a:pt x="40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5" name="Google Shape;1805;p114"/>
            <p:cNvSpPr/>
            <p:nvPr/>
          </p:nvSpPr>
          <p:spPr>
            <a:xfrm>
              <a:off x="3810400" y="2554975"/>
              <a:ext cx="17525" cy="31500"/>
            </a:xfrm>
            <a:custGeom>
              <a:rect b="b" l="l" r="r" t="t"/>
              <a:pathLst>
                <a:path extrusionOk="0" h="1260" w="701">
                  <a:moveTo>
                    <a:pt x="596" y="1"/>
                  </a:moveTo>
                  <a:cubicBezTo>
                    <a:pt x="567" y="1"/>
                    <a:pt x="534" y="9"/>
                    <a:pt x="501" y="26"/>
                  </a:cubicBezTo>
                  <a:cubicBezTo>
                    <a:pt x="467" y="59"/>
                    <a:pt x="467" y="59"/>
                    <a:pt x="434" y="92"/>
                  </a:cubicBezTo>
                  <a:lnTo>
                    <a:pt x="400" y="159"/>
                  </a:lnTo>
                  <a:lnTo>
                    <a:pt x="334" y="226"/>
                  </a:lnTo>
                  <a:cubicBezTo>
                    <a:pt x="334" y="226"/>
                    <a:pt x="334" y="259"/>
                    <a:pt x="334" y="293"/>
                  </a:cubicBezTo>
                  <a:cubicBezTo>
                    <a:pt x="300" y="259"/>
                    <a:pt x="267" y="226"/>
                    <a:pt x="267" y="226"/>
                  </a:cubicBezTo>
                  <a:cubicBezTo>
                    <a:pt x="200" y="226"/>
                    <a:pt x="167" y="226"/>
                    <a:pt x="134" y="259"/>
                  </a:cubicBezTo>
                  <a:cubicBezTo>
                    <a:pt x="134" y="259"/>
                    <a:pt x="100" y="259"/>
                    <a:pt x="100" y="293"/>
                  </a:cubicBezTo>
                  <a:cubicBezTo>
                    <a:pt x="67" y="293"/>
                    <a:pt x="67" y="326"/>
                    <a:pt x="34" y="326"/>
                  </a:cubicBezTo>
                  <a:cubicBezTo>
                    <a:pt x="34" y="343"/>
                    <a:pt x="34" y="351"/>
                    <a:pt x="34" y="359"/>
                  </a:cubicBezTo>
                  <a:lnTo>
                    <a:pt x="0" y="359"/>
                  </a:lnTo>
                  <a:cubicBezTo>
                    <a:pt x="0" y="393"/>
                    <a:pt x="0" y="393"/>
                    <a:pt x="0" y="393"/>
                  </a:cubicBezTo>
                  <a:cubicBezTo>
                    <a:pt x="0" y="393"/>
                    <a:pt x="0" y="426"/>
                    <a:pt x="0" y="426"/>
                  </a:cubicBezTo>
                  <a:lnTo>
                    <a:pt x="0" y="1227"/>
                  </a:lnTo>
                  <a:cubicBezTo>
                    <a:pt x="0" y="1227"/>
                    <a:pt x="0" y="1227"/>
                    <a:pt x="0" y="1260"/>
                  </a:cubicBezTo>
                  <a:lnTo>
                    <a:pt x="34" y="1227"/>
                  </a:lnTo>
                  <a:cubicBezTo>
                    <a:pt x="34" y="1227"/>
                    <a:pt x="34" y="1193"/>
                    <a:pt x="34" y="1193"/>
                  </a:cubicBezTo>
                  <a:cubicBezTo>
                    <a:pt x="34" y="1193"/>
                    <a:pt x="34" y="1160"/>
                    <a:pt x="34" y="1160"/>
                  </a:cubicBezTo>
                  <a:lnTo>
                    <a:pt x="34" y="693"/>
                  </a:lnTo>
                  <a:cubicBezTo>
                    <a:pt x="34" y="626"/>
                    <a:pt x="67" y="559"/>
                    <a:pt x="67" y="493"/>
                  </a:cubicBezTo>
                  <a:cubicBezTo>
                    <a:pt x="100" y="459"/>
                    <a:pt x="134" y="426"/>
                    <a:pt x="167" y="393"/>
                  </a:cubicBezTo>
                  <a:cubicBezTo>
                    <a:pt x="184" y="376"/>
                    <a:pt x="209" y="368"/>
                    <a:pt x="230" y="368"/>
                  </a:cubicBezTo>
                  <a:cubicBezTo>
                    <a:pt x="250" y="368"/>
                    <a:pt x="267" y="376"/>
                    <a:pt x="267" y="393"/>
                  </a:cubicBezTo>
                  <a:cubicBezTo>
                    <a:pt x="300" y="426"/>
                    <a:pt x="300" y="493"/>
                    <a:pt x="300" y="559"/>
                  </a:cubicBezTo>
                  <a:lnTo>
                    <a:pt x="300" y="993"/>
                  </a:lnTo>
                  <a:cubicBezTo>
                    <a:pt x="300" y="1026"/>
                    <a:pt x="300" y="1026"/>
                    <a:pt x="300" y="1026"/>
                  </a:cubicBezTo>
                  <a:lnTo>
                    <a:pt x="334" y="1026"/>
                  </a:lnTo>
                  <a:lnTo>
                    <a:pt x="367" y="993"/>
                  </a:lnTo>
                  <a:lnTo>
                    <a:pt x="400" y="993"/>
                  </a:lnTo>
                  <a:cubicBezTo>
                    <a:pt x="400" y="960"/>
                    <a:pt x="400" y="960"/>
                    <a:pt x="400" y="960"/>
                  </a:cubicBezTo>
                  <a:lnTo>
                    <a:pt x="400" y="493"/>
                  </a:lnTo>
                  <a:cubicBezTo>
                    <a:pt x="400" y="426"/>
                    <a:pt x="400" y="359"/>
                    <a:pt x="434" y="293"/>
                  </a:cubicBezTo>
                  <a:cubicBezTo>
                    <a:pt x="434" y="226"/>
                    <a:pt x="467" y="192"/>
                    <a:pt x="534" y="159"/>
                  </a:cubicBezTo>
                  <a:cubicBezTo>
                    <a:pt x="551" y="142"/>
                    <a:pt x="567" y="134"/>
                    <a:pt x="580" y="134"/>
                  </a:cubicBezTo>
                  <a:cubicBezTo>
                    <a:pt x="592" y="134"/>
                    <a:pt x="601" y="142"/>
                    <a:pt x="601" y="159"/>
                  </a:cubicBezTo>
                  <a:cubicBezTo>
                    <a:pt x="634" y="226"/>
                    <a:pt x="667" y="293"/>
                    <a:pt x="634" y="326"/>
                  </a:cubicBezTo>
                  <a:lnTo>
                    <a:pt x="634" y="793"/>
                  </a:lnTo>
                  <a:lnTo>
                    <a:pt x="634" y="826"/>
                  </a:lnTo>
                  <a:lnTo>
                    <a:pt x="701" y="826"/>
                  </a:lnTo>
                  <a:cubicBezTo>
                    <a:pt x="701" y="793"/>
                    <a:pt x="701" y="793"/>
                    <a:pt x="701" y="793"/>
                  </a:cubicBezTo>
                  <a:cubicBezTo>
                    <a:pt x="701" y="793"/>
                    <a:pt x="701" y="760"/>
                    <a:pt x="701" y="760"/>
                  </a:cubicBezTo>
                  <a:lnTo>
                    <a:pt x="701" y="293"/>
                  </a:lnTo>
                  <a:cubicBezTo>
                    <a:pt x="701" y="192"/>
                    <a:pt x="701" y="126"/>
                    <a:pt x="667" y="26"/>
                  </a:cubicBezTo>
                  <a:cubicBezTo>
                    <a:pt x="651" y="9"/>
                    <a:pt x="626" y="1"/>
                    <a:pt x="596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6" name="Google Shape;1806;p114"/>
            <p:cNvSpPr/>
            <p:nvPr/>
          </p:nvSpPr>
          <p:spPr>
            <a:xfrm>
              <a:off x="3831250" y="2545600"/>
              <a:ext cx="11700" cy="25050"/>
            </a:xfrm>
            <a:custGeom>
              <a:rect b="b" l="l" r="r" t="t"/>
              <a:pathLst>
                <a:path extrusionOk="0" h="1002" w="468">
                  <a:moveTo>
                    <a:pt x="367" y="467"/>
                  </a:moveTo>
                  <a:lnTo>
                    <a:pt x="367" y="534"/>
                  </a:lnTo>
                  <a:cubicBezTo>
                    <a:pt x="367" y="567"/>
                    <a:pt x="367" y="601"/>
                    <a:pt x="367" y="634"/>
                  </a:cubicBezTo>
                  <a:cubicBezTo>
                    <a:pt x="334" y="668"/>
                    <a:pt x="334" y="701"/>
                    <a:pt x="334" y="734"/>
                  </a:cubicBezTo>
                  <a:cubicBezTo>
                    <a:pt x="300" y="768"/>
                    <a:pt x="300" y="801"/>
                    <a:pt x="267" y="801"/>
                  </a:cubicBezTo>
                  <a:cubicBezTo>
                    <a:pt x="234" y="834"/>
                    <a:pt x="234" y="868"/>
                    <a:pt x="200" y="868"/>
                  </a:cubicBezTo>
                  <a:cubicBezTo>
                    <a:pt x="184" y="884"/>
                    <a:pt x="167" y="893"/>
                    <a:pt x="150" y="893"/>
                  </a:cubicBezTo>
                  <a:cubicBezTo>
                    <a:pt x="134" y="893"/>
                    <a:pt x="117" y="884"/>
                    <a:pt x="100" y="868"/>
                  </a:cubicBezTo>
                  <a:lnTo>
                    <a:pt x="67" y="868"/>
                  </a:lnTo>
                  <a:cubicBezTo>
                    <a:pt x="67" y="834"/>
                    <a:pt x="67" y="834"/>
                    <a:pt x="67" y="834"/>
                  </a:cubicBezTo>
                  <a:cubicBezTo>
                    <a:pt x="67" y="768"/>
                    <a:pt x="100" y="734"/>
                    <a:pt x="134" y="701"/>
                  </a:cubicBezTo>
                  <a:cubicBezTo>
                    <a:pt x="134" y="668"/>
                    <a:pt x="200" y="634"/>
                    <a:pt x="234" y="601"/>
                  </a:cubicBezTo>
                  <a:lnTo>
                    <a:pt x="367" y="467"/>
                  </a:lnTo>
                  <a:close/>
                  <a:moveTo>
                    <a:pt x="334" y="0"/>
                  </a:moveTo>
                  <a:cubicBezTo>
                    <a:pt x="300" y="0"/>
                    <a:pt x="267" y="34"/>
                    <a:pt x="234" y="34"/>
                  </a:cubicBezTo>
                  <a:cubicBezTo>
                    <a:pt x="234" y="67"/>
                    <a:pt x="200" y="67"/>
                    <a:pt x="167" y="100"/>
                  </a:cubicBezTo>
                  <a:lnTo>
                    <a:pt x="100" y="201"/>
                  </a:lnTo>
                  <a:cubicBezTo>
                    <a:pt x="67" y="234"/>
                    <a:pt x="67" y="267"/>
                    <a:pt x="67" y="301"/>
                  </a:cubicBezTo>
                  <a:cubicBezTo>
                    <a:pt x="67" y="301"/>
                    <a:pt x="67" y="334"/>
                    <a:pt x="67" y="367"/>
                  </a:cubicBezTo>
                  <a:cubicBezTo>
                    <a:pt x="67" y="401"/>
                    <a:pt x="33" y="401"/>
                    <a:pt x="67" y="401"/>
                  </a:cubicBezTo>
                  <a:lnTo>
                    <a:pt x="100" y="401"/>
                  </a:lnTo>
                  <a:lnTo>
                    <a:pt x="100" y="367"/>
                  </a:lnTo>
                  <a:cubicBezTo>
                    <a:pt x="134" y="334"/>
                    <a:pt x="134" y="301"/>
                    <a:pt x="167" y="267"/>
                  </a:cubicBezTo>
                  <a:cubicBezTo>
                    <a:pt x="167" y="267"/>
                    <a:pt x="200" y="234"/>
                    <a:pt x="234" y="201"/>
                  </a:cubicBezTo>
                  <a:lnTo>
                    <a:pt x="300" y="201"/>
                  </a:lnTo>
                  <a:cubicBezTo>
                    <a:pt x="367" y="234"/>
                    <a:pt x="367" y="267"/>
                    <a:pt x="367" y="334"/>
                  </a:cubicBezTo>
                  <a:lnTo>
                    <a:pt x="200" y="467"/>
                  </a:lnTo>
                  <a:lnTo>
                    <a:pt x="100" y="567"/>
                  </a:lnTo>
                  <a:cubicBezTo>
                    <a:pt x="67" y="601"/>
                    <a:pt x="67" y="634"/>
                    <a:pt x="33" y="668"/>
                  </a:cubicBezTo>
                  <a:cubicBezTo>
                    <a:pt x="33" y="701"/>
                    <a:pt x="0" y="734"/>
                    <a:pt x="0" y="768"/>
                  </a:cubicBezTo>
                  <a:cubicBezTo>
                    <a:pt x="0" y="801"/>
                    <a:pt x="0" y="868"/>
                    <a:pt x="0" y="901"/>
                  </a:cubicBezTo>
                  <a:cubicBezTo>
                    <a:pt x="0" y="901"/>
                    <a:pt x="0" y="934"/>
                    <a:pt x="0" y="934"/>
                  </a:cubicBezTo>
                  <a:cubicBezTo>
                    <a:pt x="33" y="968"/>
                    <a:pt x="33" y="1001"/>
                    <a:pt x="67" y="1001"/>
                  </a:cubicBezTo>
                  <a:lnTo>
                    <a:pt x="100" y="1001"/>
                  </a:lnTo>
                  <a:cubicBezTo>
                    <a:pt x="134" y="1001"/>
                    <a:pt x="167" y="1001"/>
                    <a:pt x="200" y="968"/>
                  </a:cubicBezTo>
                  <a:lnTo>
                    <a:pt x="234" y="934"/>
                  </a:lnTo>
                  <a:lnTo>
                    <a:pt x="300" y="868"/>
                  </a:lnTo>
                  <a:cubicBezTo>
                    <a:pt x="300" y="868"/>
                    <a:pt x="334" y="834"/>
                    <a:pt x="334" y="801"/>
                  </a:cubicBezTo>
                  <a:cubicBezTo>
                    <a:pt x="367" y="801"/>
                    <a:pt x="367" y="768"/>
                    <a:pt x="367" y="734"/>
                  </a:cubicBezTo>
                  <a:lnTo>
                    <a:pt x="367" y="801"/>
                  </a:lnTo>
                  <a:cubicBezTo>
                    <a:pt x="367" y="834"/>
                    <a:pt x="367" y="834"/>
                    <a:pt x="367" y="834"/>
                  </a:cubicBezTo>
                  <a:lnTo>
                    <a:pt x="400" y="834"/>
                  </a:lnTo>
                  <a:lnTo>
                    <a:pt x="434" y="801"/>
                  </a:lnTo>
                  <a:lnTo>
                    <a:pt x="467" y="801"/>
                  </a:lnTo>
                  <a:cubicBezTo>
                    <a:pt x="467" y="768"/>
                    <a:pt x="467" y="768"/>
                    <a:pt x="467" y="734"/>
                  </a:cubicBezTo>
                  <a:lnTo>
                    <a:pt x="467" y="234"/>
                  </a:lnTo>
                  <a:cubicBezTo>
                    <a:pt x="467" y="201"/>
                    <a:pt x="467" y="167"/>
                    <a:pt x="467" y="100"/>
                  </a:cubicBezTo>
                  <a:cubicBezTo>
                    <a:pt x="467" y="67"/>
                    <a:pt x="434" y="67"/>
                    <a:pt x="400" y="34"/>
                  </a:cubicBezTo>
                  <a:cubicBezTo>
                    <a:pt x="400" y="0"/>
                    <a:pt x="367" y="0"/>
                    <a:pt x="33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7" name="Google Shape;1807;p114"/>
            <p:cNvSpPr/>
            <p:nvPr/>
          </p:nvSpPr>
          <p:spPr>
            <a:xfrm>
              <a:off x="3847075" y="2537250"/>
              <a:ext cx="12550" cy="35050"/>
            </a:xfrm>
            <a:custGeom>
              <a:rect b="b" l="l" r="r" t="t"/>
              <a:pathLst>
                <a:path extrusionOk="0" h="1402" w="502">
                  <a:moveTo>
                    <a:pt x="305" y="176"/>
                  </a:moveTo>
                  <a:cubicBezTo>
                    <a:pt x="326" y="176"/>
                    <a:pt x="351" y="184"/>
                    <a:pt x="368" y="201"/>
                  </a:cubicBezTo>
                  <a:cubicBezTo>
                    <a:pt x="401" y="234"/>
                    <a:pt x="401" y="301"/>
                    <a:pt x="401" y="368"/>
                  </a:cubicBezTo>
                  <a:lnTo>
                    <a:pt x="401" y="468"/>
                  </a:lnTo>
                  <a:cubicBezTo>
                    <a:pt x="401" y="535"/>
                    <a:pt x="401" y="601"/>
                    <a:pt x="368" y="668"/>
                  </a:cubicBezTo>
                  <a:cubicBezTo>
                    <a:pt x="334" y="735"/>
                    <a:pt x="301" y="768"/>
                    <a:pt x="268" y="801"/>
                  </a:cubicBezTo>
                  <a:cubicBezTo>
                    <a:pt x="251" y="818"/>
                    <a:pt x="226" y="826"/>
                    <a:pt x="201" y="826"/>
                  </a:cubicBezTo>
                  <a:cubicBezTo>
                    <a:pt x="176" y="826"/>
                    <a:pt x="151" y="818"/>
                    <a:pt x="134" y="801"/>
                  </a:cubicBezTo>
                  <a:cubicBezTo>
                    <a:pt x="101" y="768"/>
                    <a:pt x="101" y="701"/>
                    <a:pt x="101" y="668"/>
                  </a:cubicBezTo>
                  <a:lnTo>
                    <a:pt x="101" y="535"/>
                  </a:lnTo>
                  <a:cubicBezTo>
                    <a:pt x="101" y="468"/>
                    <a:pt x="101" y="401"/>
                    <a:pt x="134" y="334"/>
                  </a:cubicBezTo>
                  <a:cubicBezTo>
                    <a:pt x="168" y="268"/>
                    <a:pt x="201" y="234"/>
                    <a:pt x="268" y="201"/>
                  </a:cubicBezTo>
                  <a:cubicBezTo>
                    <a:pt x="268" y="184"/>
                    <a:pt x="284" y="176"/>
                    <a:pt x="305" y="176"/>
                  </a:cubicBezTo>
                  <a:close/>
                  <a:moveTo>
                    <a:pt x="368" y="1"/>
                  </a:moveTo>
                  <a:cubicBezTo>
                    <a:pt x="334" y="1"/>
                    <a:pt x="301" y="34"/>
                    <a:pt x="268" y="34"/>
                  </a:cubicBezTo>
                  <a:cubicBezTo>
                    <a:pt x="234" y="68"/>
                    <a:pt x="168" y="101"/>
                    <a:pt x="168" y="134"/>
                  </a:cubicBezTo>
                  <a:cubicBezTo>
                    <a:pt x="134" y="168"/>
                    <a:pt x="101" y="201"/>
                    <a:pt x="101" y="268"/>
                  </a:cubicBezTo>
                  <a:lnTo>
                    <a:pt x="101" y="201"/>
                  </a:lnTo>
                  <a:cubicBezTo>
                    <a:pt x="101" y="201"/>
                    <a:pt x="101" y="168"/>
                    <a:pt x="101" y="168"/>
                  </a:cubicBezTo>
                  <a:lnTo>
                    <a:pt x="68" y="168"/>
                  </a:lnTo>
                  <a:lnTo>
                    <a:pt x="34" y="201"/>
                  </a:lnTo>
                  <a:cubicBezTo>
                    <a:pt x="1" y="201"/>
                    <a:pt x="1" y="234"/>
                    <a:pt x="1" y="234"/>
                  </a:cubicBezTo>
                  <a:cubicBezTo>
                    <a:pt x="1" y="234"/>
                    <a:pt x="1" y="234"/>
                    <a:pt x="1" y="268"/>
                  </a:cubicBezTo>
                  <a:lnTo>
                    <a:pt x="1" y="1368"/>
                  </a:lnTo>
                  <a:cubicBezTo>
                    <a:pt x="1" y="1368"/>
                    <a:pt x="1" y="1368"/>
                    <a:pt x="1" y="1402"/>
                  </a:cubicBezTo>
                  <a:lnTo>
                    <a:pt x="34" y="1402"/>
                  </a:lnTo>
                  <a:lnTo>
                    <a:pt x="68" y="1368"/>
                  </a:lnTo>
                  <a:cubicBezTo>
                    <a:pt x="101" y="1368"/>
                    <a:pt x="101" y="1335"/>
                    <a:pt x="101" y="1335"/>
                  </a:cubicBezTo>
                  <a:cubicBezTo>
                    <a:pt x="101" y="1335"/>
                    <a:pt x="101" y="1302"/>
                    <a:pt x="101" y="1302"/>
                  </a:cubicBezTo>
                  <a:lnTo>
                    <a:pt x="101" y="935"/>
                  </a:lnTo>
                  <a:cubicBezTo>
                    <a:pt x="101" y="935"/>
                    <a:pt x="134" y="968"/>
                    <a:pt x="168" y="968"/>
                  </a:cubicBezTo>
                  <a:cubicBezTo>
                    <a:pt x="168" y="968"/>
                    <a:pt x="234" y="968"/>
                    <a:pt x="268" y="935"/>
                  </a:cubicBezTo>
                  <a:cubicBezTo>
                    <a:pt x="301" y="935"/>
                    <a:pt x="334" y="901"/>
                    <a:pt x="368" y="868"/>
                  </a:cubicBezTo>
                  <a:cubicBezTo>
                    <a:pt x="401" y="835"/>
                    <a:pt x="401" y="768"/>
                    <a:pt x="435" y="735"/>
                  </a:cubicBezTo>
                  <a:cubicBezTo>
                    <a:pt x="468" y="701"/>
                    <a:pt x="468" y="635"/>
                    <a:pt x="468" y="568"/>
                  </a:cubicBezTo>
                  <a:cubicBezTo>
                    <a:pt x="501" y="535"/>
                    <a:pt x="501" y="468"/>
                    <a:pt x="501" y="401"/>
                  </a:cubicBezTo>
                  <a:lnTo>
                    <a:pt x="501" y="301"/>
                  </a:lnTo>
                  <a:cubicBezTo>
                    <a:pt x="501" y="234"/>
                    <a:pt x="501" y="201"/>
                    <a:pt x="468" y="134"/>
                  </a:cubicBezTo>
                  <a:cubicBezTo>
                    <a:pt x="468" y="101"/>
                    <a:pt x="468" y="68"/>
                    <a:pt x="435" y="34"/>
                  </a:cubicBezTo>
                  <a:cubicBezTo>
                    <a:pt x="401" y="34"/>
                    <a:pt x="401" y="1"/>
                    <a:pt x="36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8" name="Google Shape;1808;p114"/>
            <p:cNvSpPr/>
            <p:nvPr/>
          </p:nvSpPr>
          <p:spPr>
            <a:xfrm>
              <a:off x="3862925" y="2548925"/>
              <a:ext cx="2525" cy="5875"/>
            </a:xfrm>
            <a:custGeom>
              <a:rect b="b" l="l" r="r" t="t"/>
              <a:pathLst>
                <a:path extrusionOk="0" h="235" w="101">
                  <a:moveTo>
                    <a:pt x="101" y="1"/>
                  </a:moveTo>
                  <a:lnTo>
                    <a:pt x="34" y="34"/>
                  </a:lnTo>
                  <a:cubicBezTo>
                    <a:pt x="1" y="34"/>
                    <a:pt x="1" y="34"/>
                    <a:pt x="1" y="68"/>
                  </a:cubicBezTo>
                  <a:cubicBezTo>
                    <a:pt x="1" y="68"/>
                    <a:pt x="1" y="101"/>
                    <a:pt x="1" y="101"/>
                  </a:cubicBezTo>
                  <a:lnTo>
                    <a:pt x="1" y="201"/>
                  </a:lnTo>
                  <a:cubicBezTo>
                    <a:pt x="1" y="234"/>
                    <a:pt x="1" y="234"/>
                    <a:pt x="1" y="234"/>
                  </a:cubicBezTo>
                  <a:lnTo>
                    <a:pt x="34" y="234"/>
                  </a:lnTo>
                  <a:lnTo>
                    <a:pt x="101" y="201"/>
                  </a:lnTo>
                  <a:lnTo>
                    <a:pt x="101" y="168"/>
                  </a:lnTo>
                  <a:cubicBezTo>
                    <a:pt x="101" y="168"/>
                    <a:pt x="101" y="134"/>
                    <a:pt x="101" y="134"/>
                  </a:cubicBezTo>
                  <a:lnTo>
                    <a:pt x="101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9" name="Google Shape;1809;p114"/>
            <p:cNvSpPr/>
            <p:nvPr/>
          </p:nvSpPr>
          <p:spPr>
            <a:xfrm>
              <a:off x="3868775" y="2523075"/>
              <a:ext cx="12525" cy="28375"/>
            </a:xfrm>
            <a:custGeom>
              <a:rect b="b" l="l" r="r" t="t"/>
              <a:pathLst>
                <a:path extrusionOk="0" h="1135" w="501">
                  <a:moveTo>
                    <a:pt x="400" y="1"/>
                  </a:moveTo>
                  <a:cubicBezTo>
                    <a:pt x="400" y="34"/>
                    <a:pt x="400" y="34"/>
                    <a:pt x="400" y="34"/>
                  </a:cubicBezTo>
                  <a:lnTo>
                    <a:pt x="400" y="67"/>
                  </a:lnTo>
                  <a:lnTo>
                    <a:pt x="234" y="434"/>
                  </a:lnTo>
                  <a:lnTo>
                    <a:pt x="100" y="234"/>
                  </a:lnTo>
                  <a:lnTo>
                    <a:pt x="67" y="234"/>
                  </a:lnTo>
                  <a:lnTo>
                    <a:pt x="34" y="268"/>
                  </a:lnTo>
                  <a:lnTo>
                    <a:pt x="34" y="301"/>
                  </a:lnTo>
                  <a:cubicBezTo>
                    <a:pt x="0" y="334"/>
                    <a:pt x="0" y="334"/>
                    <a:pt x="34" y="334"/>
                  </a:cubicBezTo>
                  <a:lnTo>
                    <a:pt x="200" y="601"/>
                  </a:lnTo>
                  <a:lnTo>
                    <a:pt x="0" y="1102"/>
                  </a:lnTo>
                  <a:cubicBezTo>
                    <a:pt x="0" y="1102"/>
                    <a:pt x="0" y="1135"/>
                    <a:pt x="0" y="1135"/>
                  </a:cubicBezTo>
                  <a:lnTo>
                    <a:pt x="34" y="1135"/>
                  </a:lnTo>
                  <a:lnTo>
                    <a:pt x="67" y="1102"/>
                  </a:lnTo>
                  <a:cubicBezTo>
                    <a:pt x="100" y="1102"/>
                    <a:pt x="100" y="1102"/>
                    <a:pt x="100" y="1068"/>
                  </a:cubicBezTo>
                  <a:lnTo>
                    <a:pt x="267" y="668"/>
                  </a:lnTo>
                  <a:lnTo>
                    <a:pt x="434" y="835"/>
                  </a:lnTo>
                  <a:lnTo>
                    <a:pt x="501" y="801"/>
                  </a:lnTo>
                  <a:cubicBezTo>
                    <a:pt x="501" y="768"/>
                    <a:pt x="501" y="768"/>
                    <a:pt x="501" y="768"/>
                  </a:cubicBezTo>
                  <a:lnTo>
                    <a:pt x="300" y="501"/>
                  </a:lnTo>
                  <a:lnTo>
                    <a:pt x="467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0" name="Google Shape;1810;p114"/>
            <p:cNvSpPr/>
            <p:nvPr/>
          </p:nvSpPr>
          <p:spPr>
            <a:xfrm>
              <a:off x="3885450" y="2510775"/>
              <a:ext cx="19200" cy="31500"/>
            </a:xfrm>
            <a:custGeom>
              <a:rect b="b" l="l" r="r" t="t"/>
              <a:pathLst>
                <a:path extrusionOk="0" h="1260" w="768">
                  <a:moveTo>
                    <a:pt x="642" y="1"/>
                  </a:moveTo>
                  <a:cubicBezTo>
                    <a:pt x="617" y="1"/>
                    <a:pt x="584" y="9"/>
                    <a:pt x="534" y="26"/>
                  </a:cubicBezTo>
                  <a:lnTo>
                    <a:pt x="501" y="92"/>
                  </a:lnTo>
                  <a:cubicBezTo>
                    <a:pt x="467" y="92"/>
                    <a:pt x="467" y="126"/>
                    <a:pt x="434" y="126"/>
                  </a:cubicBezTo>
                  <a:lnTo>
                    <a:pt x="401" y="193"/>
                  </a:lnTo>
                  <a:cubicBezTo>
                    <a:pt x="401" y="226"/>
                    <a:pt x="367" y="259"/>
                    <a:pt x="367" y="293"/>
                  </a:cubicBezTo>
                  <a:cubicBezTo>
                    <a:pt x="367" y="259"/>
                    <a:pt x="334" y="226"/>
                    <a:pt x="301" y="226"/>
                  </a:cubicBezTo>
                  <a:cubicBezTo>
                    <a:pt x="289" y="215"/>
                    <a:pt x="278" y="211"/>
                    <a:pt x="267" y="211"/>
                  </a:cubicBezTo>
                  <a:cubicBezTo>
                    <a:pt x="245" y="211"/>
                    <a:pt x="223" y="226"/>
                    <a:pt x="200" y="226"/>
                  </a:cubicBezTo>
                  <a:lnTo>
                    <a:pt x="134" y="293"/>
                  </a:lnTo>
                  <a:cubicBezTo>
                    <a:pt x="134" y="293"/>
                    <a:pt x="100" y="293"/>
                    <a:pt x="100" y="326"/>
                  </a:cubicBezTo>
                  <a:cubicBezTo>
                    <a:pt x="100" y="359"/>
                    <a:pt x="67" y="393"/>
                    <a:pt x="67" y="393"/>
                  </a:cubicBezTo>
                  <a:cubicBezTo>
                    <a:pt x="67" y="359"/>
                    <a:pt x="67" y="359"/>
                    <a:pt x="67" y="359"/>
                  </a:cubicBezTo>
                  <a:lnTo>
                    <a:pt x="0" y="393"/>
                  </a:lnTo>
                  <a:cubicBezTo>
                    <a:pt x="0" y="426"/>
                    <a:pt x="0" y="426"/>
                    <a:pt x="0" y="459"/>
                  </a:cubicBezTo>
                  <a:lnTo>
                    <a:pt x="0" y="1227"/>
                  </a:lnTo>
                  <a:cubicBezTo>
                    <a:pt x="0" y="1227"/>
                    <a:pt x="0" y="1227"/>
                    <a:pt x="0" y="1260"/>
                  </a:cubicBezTo>
                  <a:lnTo>
                    <a:pt x="67" y="1227"/>
                  </a:lnTo>
                  <a:cubicBezTo>
                    <a:pt x="67" y="1227"/>
                    <a:pt x="67" y="1193"/>
                    <a:pt x="67" y="1193"/>
                  </a:cubicBezTo>
                  <a:cubicBezTo>
                    <a:pt x="67" y="1193"/>
                    <a:pt x="67" y="1193"/>
                    <a:pt x="67" y="1160"/>
                  </a:cubicBezTo>
                  <a:lnTo>
                    <a:pt x="67" y="693"/>
                  </a:lnTo>
                  <a:cubicBezTo>
                    <a:pt x="67" y="626"/>
                    <a:pt x="100" y="559"/>
                    <a:pt x="100" y="493"/>
                  </a:cubicBezTo>
                  <a:cubicBezTo>
                    <a:pt x="134" y="459"/>
                    <a:pt x="167" y="426"/>
                    <a:pt x="200" y="393"/>
                  </a:cubicBezTo>
                  <a:cubicBezTo>
                    <a:pt x="217" y="376"/>
                    <a:pt x="234" y="368"/>
                    <a:pt x="251" y="368"/>
                  </a:cubicBezTo>
                  <a:cubicBezTo>
                    <a:pt x="267" y="368"/>
                    <a:pt x="284" y="376"/>
                    <a:pt x="301" y="393"/>
                  </a:cubicBezTo>
                  <a:cubicBezTo>
                    <a:pt x="334" y="459"/>
                    <a:pt x="334" y="493"/>
                    <a:pt x="334" y="559"/>
                  </a:cubicBezTo>
                  <a:lnTo>
                    <a:pt x="334" y="1026"/>
                  </a:lnTo>
                  <a:lnTo>
                    <a:pt x="401" y="1026"/>
                  </a:lnTo>
                  <a:cubicBezTo>
                    <a:pt x="401" y="993"/>
                    <a:pt x="401" y="993"/>
                    <a:pt x="401" y="993"/>
                  </a:cubicBezTo>
                  <a:cubicBezTo>
                    <a:pt x="434" y="993"/>
                    <a:pt x="434" y="960"/>
                    <a:pt x="401" y="960"/>
                  </a:cubicBezTo>
                  <a:lnTo>
                    <a:pt x="401" y="493"/>
                  </a:lnTo>
                  <a:cubicBezTo>
                    <a:pt x="401" y="426"/>
                    <a:pt x="434" y="359"/>
                    <a:pt x="467" y="293"/>
                  </a:cubicBezTo>
                  <a:cubicBezTo>
                    <a:pt x="467" y="259"/>
                    <a:pt x="501" y="193"/>
                    <a:pt x="534" y="193"/>
                  </a:cubicBezTo>
                  <a:cubicBezTo>
                    <a:pt x="567" y="176"/>
                    <a:pt x="592" y="168"/>
                    <a:pt x="609" y="168"/>
                  </a:cubicBezTo>
                  <a:cubicBezTo>
                    <a:pt x="626" y="168"/>
                    <a:pt x="634" y="176"/>
                    <a:pt x="634" y="193"/>
                  </a:cubicBezTo>
                  <a:cubicBezTo>
                    <a:pt x="667" y="226"/>
                    <a:pt x="667" y="293"/>
                    <a:pt x="667" y="359"/>
                  </a:cubicBezTo>
                  <a:lnTo>
                    <a:pt x="667" y="793"/>
                  </a:lnTo>
                  <a:cubicBezTo>
                    <a:pt x="667" y="793"/>
                    <a:pt x="667" y="826"/>
                    <a:pt x="667" y="826"/>
                  </a:cubicBezTo>
                  <a:lnTo>
                    <a:pt x="701" y="826"/>
                  </a:lnTo>
                  <a:lnTo>
                    <a:pt x="734" y="793"/>
                  </a:lnTo>
                  <a:lnTo>
                    <a:pt x="768" y="793"/>
                  </a:lnTo>
                  <a:cubicBezTo>
                    <a:pt x="768" y="760"/>
                    <a:pt x="768" y="760"/>
                    <a:pt x="768" y="760"/>
                  </a:cubicBezTo>
                  <a:lnTo>
                    <a:pt x="768" y="293"/>
                  </a:lnTo>
                  <a:cubicBezTo>
                    <a:pt x="768" y="193"/>
                    <a:pt x="734" y="92"/>
                    <a:pt x="701" y="26"/>
                  </a:cubicBezTo>
                  <a:cubicBezTo>
                    <a:pt x="684" y="9"/>
                    <a:pt x="667" y="1"/>
                    <a:pt x="64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1" name="Google Shape;1811;p114"/>
            <p:cNvSpPr/>
            <p:nvPr/>
          </p:nvSpPr>
          <p:spPr>
            <a:xfrm>
              <a:off x="3909625" y="2498075"/>
              <a:ext cx="1700" cy="30025"/>
            </a:xfrm>
            <a:custGeom>
              <a:rect b="b" l="l" r="r" t="t"/>
              <a:pathLst>
                <a:path extrusionOk="0" h="1201" w="68">
                  <a:moveTo>
                    <a:pt x="67" y="0"/>
                  </a:moveTo>
                  <a:lnTo>
                    <a:pt x="34" y="33"/>
                  </a:lnTo>
                  <a:lnTo>
                    <a:pt x="1" y="33"/>
                  </a:lnTo>
                  <a:cubicBezTo>
                    <a:pt x="1" y="67"/>
                    <a:pt x="1" y="67"/>
                    <a:pt x="1" y="100"/>
                  </a:cubicBezTo>
                  <a:lnTo>
                    <a:pt x="1" y="1168"/>
                  </a:lnTo>
                  <a:cubicBezTo>
                    <a:pt x="1" y="1201"/>
                    <a:pt x="1" y="1201"/>
                    <a:pt x="1" y="1201"/>
                  </a:cubicBezTo>
                  <a:lnTo>
                    <a:pt x="34" y="1201"/>
                  </a:lnTo>
                  <a:lnTo>
                    <a:pt x="67" y="1168"/>
                  </a:lnTo>
                  <a:cubicBezTo>
                    <a:pt x="67" y="1134"/>
                    <a:pt x="67" y="1134"/>
                    <a:pt x="67" y="1101"/>
                  </a:cubicBezTo>
                  <a:lnTo>
                    <a:pt x="67" y="33"/>
                  </a:lnTo>
                  <a:cubicBezTo>
                    <a:pt x="67" y="0"/>
                    <a:pt x="67" y="0"/>
                    <a:pt x="6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2" name="Google Shape;1812;p114"/>
            <p:cNvSpPr/>
            <p:nvPr/>
          </p:nvSpPr>
          <p:spPr>
            <a:xfrm>
              <a:off x="3956325" y="2467200"/>
              <a:ext cx="15050" cy="32550"/>
            </a:xfrm>
            <a:custGeom>
              <a:rect b="b" l="l" r="r" t="t"/>
              <a:pathLst>
                <a:path extrusionOk="0" h="1302" w="602">
                  <a:moveTo>
                    <a:pt x="368" y="1"/>
                  </a:moveTo>
                  <a:cubicBezTo>
                    <a:pt x="334" y="1"/>
                    <a:pt x="268" y="1"/>
                    <a:pt x="234" y="34"/>
                  </a:cubicBezTo>
                  <a:cubicBezTo>
                    <a:pt x="201" y="68"/>
                    <a:pt x="167" y="101"/>
                    <a:pt x="134" y="134"/>
                  </a:cubicBezTo>
                  <a:cubicBezTo>
                    <a:pt x="101" y="168"/>
                    <a:pt x="67" y="201"/>
                    <a:pt x="34" y="268"/>
                  </a:cubicBezTo>
                  <a:cubicBezTo>
                    <a:pt x="34" y="301"/>
                    <a:pt x="1" y="334"/>
                    <a:pt x="1" y="401"/>
                  </a:cubicBezTo>
                  <a:cubicBezTo>
                    <a:pt x="1" y="434"/>
                    <a:pt x="1" y="468"/>
                    <a:pt x="1" y="535"/>
                  </a:cubicBezTo>
                  <a:cubicBezTo>
                    <a:pt x="1" y="568"/>
                    <a:pt x="1" y="601"/>
                    <a:pt x="1" y="635"/>
                  </a:cubicBezTo>
                  <a:cubicBezTo>
                    <a:pt x="1" y="635"/>
                    <a:pt x="1" y="668"/>
                    <a:pt x="34" y="701"/>
                  </a:cubicBezTo>
                  <a:cubicBezTo>
                    <a:pt x="67" y="701"/>
                    <a:pt x="67" y="735"/>
                    <a:pt x="101" y="735"/>
                  </a:cubicBezTo>
                  <a:lnTo>
                    <a:pt x="368" y="735"/>
                  </a:lnTo>
                  <a:cubicBezTo>
                    <a:pt x="401" y="735"/>
                    <a:pt x="401" y="735"/>
                    <a:pt x="434" y="768"/>
                  </a:cubicBezTo>
                  <a:cubicBezTo>
                    <a:pt x="434" y="768"/>
                    <a:pt x="434" y="801"/>
                    <a:pt x="434" y="835"/>
                  </a:cubicBezTo>
                  <a:cubicBezTo>
                    <a:pt x="434" y="835"/>
                    <a:pt x="434" y="868"/>
                    <a:pt x="434" y="901"/>
                  </a:cubicBezTo>
                  <a:cubicBezTo>
                    <a:pt x="401" y="935"/>
                    <a:pt x="401" y="968"/>
                    <a:pt x="401" y="1002"/>
                  </a:cubicBezTo>
                  <a:cubicBezTo>
                    <a:pt x="368" y="1035"/>
                    <a:pt x="334" y="1035"/>
                    <a:pt x="334" y="1068"/>
                  </a:cubicBezTo>
                  <a:cubicBezTo>
                    <a:pt x="301" y="1068"/>
                    <a:pt x="268" y="1102"/>
                    <a:pt x="268" y="1135"/>
                  </a:cubicBezTo>
                  <a:lnTo>
                    <a:pt x="167" y="1135"/>
                  </a:lnTo>
                  <a:cubicBezTo>
                    <a:pt x="167" y="1152"/>
                    <a:pt x="159" y="1160"/>
                    <a:pt x="151" y="1160"/>
                  </a:cubicBezTo>
                  <a:cubicBezTo>
                    <a:pt x="142" y="1160"/>
                    <a:pt x="134" y="1152"/>
                    <a:pt x="134" y="1135"/>
                  </a:cubicBezTo>
                  <a:lnTo>
                    <a:pt x="101" y="1135"/>
                  </a:lnTo>
                  <a:cubicBezTo>
                    <a:pt x="67" y="1102"/>
                    <a:pt x="67" y="1102"/>
                    <a:pt x="67" y="1068"/>
                  </a:cubicBezTo>
                  <a:lnTo>
                    <a:pt x="34" y="1068"/>
                  </a:lnTo>
                  <a:lnTo>
                    <a:pt x="34" y="1102"/>
                  </a:lnTo>
                  <a:cubicBezTo>
                    <a:pt x="1" y="1102"/>
                    <a:pt x="1" y="1135"/>
                    <a:pt x="34" y="1135"/>
                  </a:cubicBezTo>
                  <a:cubicBezTo>
                    <a:pt x="34" y="1168"/>
                    <a:pt x="34" y="1202"/>
                    <a:pt x="34" y="1235"/>
                  </a:cubicBezTo>
                  <a:cubicBezTo>
                    <a:pt x="67" y="1268"/>
                    <a:pt x="67" y="1268"/>
                    <a:pt x="101" y="1302"/>
                  </a:cubicBezTo>
                  <a:lnTo>
                    <a:pt x="201" y="1302"/>
                  </a:lnTo>
                  <a:cubicBezTo>
                    <a:pt x="234" y="1302"/>
                    <a:pt x="268" y="1268"/>
                    <a:pt x="301" y="1268"/>
                  </a:cubicBezTo>
                  <a:cubicBezTo>
                    <a:pt x="368" y="1235"/>
                    <a:pt x="401" y="1202"/>
                    <a:pt x="434" y="1168"/>
                  </a:cubicBezTo>
                  <a:cubicBezTo>
                    <a:pt x="468" y="1135"/>
                    <a:pt x="501" y="1068"/>
                    <a:pt x="534" y="1035"/>
                  </a:cubicBezTo>
                  <a:cubicBezTo>
                    <a:pt x="534" y="1002"/>
                    <a:pt x="568" y="935"/>
                    <a:pt x="601" y="901"/>
                  </a:cubicBezTo>
                  <a:cubicBezTo>
                    <a:pt x="601" y="835"/>
                    <a:pt x="601" y="801"/>
                    <a:pt x="601" y="735"/>
                  </a:cubicBezTo>
                  <a:cubicBezTo>
                    <a:pt x="601" y="701"/>
                    <a:pt x="601" y="668"/>
                    <a:pt x="601" y="635"/>
                  </a:cubicBezTo>
                  <a:cubicBezTo>
                    <a:pt x="601" y="601"/>
                    <a:pt x="601" y="601"/>
                    <a:pt x="568" y="568"/>
                  </a:cubicBezTo>
                  <a:cubicBezTo>
                    <a:pt x="534" y="568"/>
                    <a:pt x="534" y="535"/>
                    <a:pt x="501" y="535"/>
                  </a:cubicBezTo>
                  <a:lnTo>
                    <a:pt x="234" y="535"/>
                  </a:lnTo>
                  <a:cubicBezTo>
                    <a:pt x="201" y="535"/>
                    <a:pt x="201" y="535"/>
                    <a:pt x="167" y="501"/>
                  </a:cubicBezTo>
                  <a:cubicBezTo>
                    <a:pt x="167" y="501"/>
                    <a:pt x="167" y="468"/>
                    <a:pt x="167" y="434"/>
                  </a:cubicBezTo>
                  <a:cubicBezTo>
                    <a:pt x="167" y="434"/>
                    <a:pt x="167" y="401"/>
                    <a:pt x="167" y="368"/>
                  </a:cubicBezTo>
                  <a:cubicBezTo>
                    <a:pt x="201" y="334"/>
                    <a:pt x="201" y="301"/>
                    <a:pt x="201" y="301"/>
                  </a:cubicBezTo>
                  <a:lnTo>
                    <a:pt x="268" y="234"/>
                  </a:lnTo>
                  <a:cubicBezTo>
                    <a:pt x="268" y="201"/>
                    <a:pt x="301" y="201"/>
                    <a:pt x="301" y="168"/>
                  </a:cubicBezTo>
                  <a:lnTo>
                    <a:pt x="434" y="168"/>
                  </a:lnTo>
                  <a:cubicBezTo>
                    <a:pt x="468" y="168"/>
                    <a:pt x="468" y="168"/>
                    <a:pt x="468" y="201"/>
                  </a:cubicBezTo>
                  <a:lnTo>
                    <a:pt x="468" y="234"/>
                  </a:lnTo>
                  <a:lnTo>
                    <a:pt x="534" y="234"/>
                  </a:lnTo>
                  <a:cubicBezTo>
                    <a:pt x="534" y="201"/>
                    <a:pt x="534" y="201"/>
                    <a:pt x="534" y="201"/>
                  </a:cubicBezTo>
                  <a:cubicBezTo>
                    <a:pt x="534" y="201"/>
                    <a:pt x="534" y="168"/>
                    <a:pt x="534" y="168"/>
                  </a:cubicBezTo>
                  <a:cubicBezTo>
                    <a:pt x="534" y="134"/>
                    <a:pt x="501" y="101"/>
                    <a:pt x="501" y="101"/>
                  </a:cubicBezTo>
                  <a:cubicBezTo>
                    <a:pt x="501" y="68"/>
                    <a:pt x="468" y="34"/>
                    <a:pt x="434" y="34"/>
                  </a:cubicBezTo>
                  <a:cubicBezTo>
                    <a:pt x="434" y="1"/>
                    <a:pt x="401" y="1"/>
                    <a:pt x="36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3" name="Google Shape;1813;p114"/>
            <p:cNvSpPr/>
            <p:nvPr/>
          </p:nvSpPr>
          <p:spPr>
            <a:xfrm>
              <a:off x="3973000" y="2460525"/>
              <a:ext cx="3375" cy="30900"/>
            </a:xfrm>
            <a:custGeom>
              <a:rect b="b" l="l" r="r" t="t"/>
              <a:pathLst>
                <a:path extrusionOk="0" h="1236" w="135">
                  <a:moveTo>
                    <a:pt x="101" y="1"/>
                  </a:moveTo>
                  <a:lnTo>
                    <a:pt x="68" y="34"/>
                  </a:lnTo>
                  <a:cubicBezTo>
                    <a:pt x="34" y="34"/>
                    <a:pt x="34" y="68"/>
                    <a:pt x="34" y="68"/>
                  </a:cubicBezTo>
                  <a:cubicBezTo>
                    <a:pt x="34" y="68"/>
                    <a:pt x="34" y="101"/>
                    <a:pt x="34" y="101"/>
                  </a:cubicBezTo>
                  <a:lnTo>
                    <a:pt x="34" y="201"/>
                  </a:lnTo>
                  <a:cubicBezTo>
                    <a:pt x="34" y="201"/>
                    <a:pt x="34" y="201"/>
                    <a:pt x="34" y="234"/>
                  </a:cubicBezTo>
                  <a:lnTo>
                    <a:pt x="68" y="234"/>
                  </a:lnTo>
                  <a:lnTo>
                    <a:pt x="101" y="201"/>
                  </a:lnTo>
                  <a:cubicBezTo>
                    <a:pt x="101" y="168"/>
                    <a:pt x="101" y="168"/>
                    <a:pt x="101" y="168"/>
                  </a:cubicBezTo>
                  <a:cubicBezTo>
                    <a:pt x="101" y="134"/>
                    <a:pt x="101" y="134"/>
                    <a:pt x="101" y="134"/>
                  </a:cubicBezTo>
                  <a:lnTo>
                    <a:pt x="101" y="34"/>
                  </a:lnTo>
                  <a:cubicBezTo>
                    <a:pt x="101" y="34"/>
                    <a:pt x="101" y="1"/>
                    <a:pt x="101" y="1"/>
                  </a:cubicBezTo>
                  <a:close/>
                  <a:moveTo>
                    <a:pt x="68" y="301"/>
                  </a:moveTo>
                  <a:lnTo>
                    <a:pt x="34" y="335"/>
                  </a:lnTo>
                  <a:cubicBezTo>
                    <a:pt x="1" y="335"/>
                    <a:pt x="1" y="368"/>
                    <a:pt x="34" y="368"/>
                  </a:cubicBezTo>
                  <a:cubicBezTo>
                    <a:pt x="1" y="368"/>
                    <a:pt x="1" y="401"/>
                    <a:pt x="34" y="401"/>
                  </a:cubicBezTo>
                  <a:lnTo>
                    <a:pt x="34" y="1202"/>
                  </a:lnTo>
                  <a:cubicBezTo>
                    <a:pt x="1" y="1202"/>
                    <a:pt x="1" y="1202"/>
                    <a:pt x="34" y="1235"/>
                  </a:cubicBezTo>
                  <a:lnTo>
                    <a:pt x="68" y="1235"/>
                  </a:lnTo>
                  <a:lnTo>
                    <a:pt x="101" y="1202"/>
                  </a:lnTo>
                  <a:cubicBezTo>
                    <a:pt x="101" y="1202"/>
                    <a:pt x="101" y="1168"/>
                    <a:pt x="101" y="1168"/>
                  </a:cubicBezTo>
                  <a:cubicBezTo>
                    <a:pt x="134" y="1168"/>
                    <a:pt x="134" y="1135"/>
                    <a:pt x="101" y="1135"/>
                  </a:cubicBezTo>
                  <a:lnTo>
                    <a:pt x="68" y="335"/>
                  </a:lnTo>
                  <a:cubicBezTo>
                    <a:pt x="68" y="335"/>
                    <a:pt x="68" y="301"/>
                    <a:pt x="68" y="30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4" name="Google Shape;1814;p114"/>
            <p:cNvSpPr/>
            <p:nvPr/>
          </p:nvSpPr>
          <p:spPr>
            <a:xfrm>
              <a:off x="3978850" y="2456375"/>
              <a:ext cx="9200" cy="28800"/>
            </a:xfrm>
            <a:custGeom>
              <a:rect b="b" l="l" r="r" t="t"/>
              <a:pathLst>
                <a:path extrusionOk="0" h="1152" w="368">
                  <a:moveTo>
                    <a:pt x="134" y="0"/>
                  </a:moveTo>
                  <a:lnTo>
                    <a:pt x="100" y="34"/>
                  </a:lnTo>
                  <a:lnTo>
                    <a:pt x="67" y="34"/>
                  </a:lnTo>
                  <a:cubicBezTo>
                    <a:pt x="67" y="67"/>
                    <a:pt x="67" y="67"/>
                    <a:pt x="67" y="100"/>
                  </a:cubicBezTo>
                  <a:lnTo>
                    <a:pt x="67" y="367"/>
                  </a:lnTo>
                  <a:lnTo>
                    <a:pt x="0" y="400"/>
                  </a:lnTo>
                  <a:lnTo>
                    <a:pt x="0" y="434"/>
                  </a:lnTo>
                  <a:cubicBezTo>
                    <a:pt x="0" y="434"/>
                    <a:pt x="0" y="467"/>
                    <a:pt x="0" y="467"/>
                  </a:cubicBezTo>
                  <a:lnTo>
                    <a:pt x="0" y="534"/>
                  </a:lnTo>
                  <a:cubicBezTo>
                    <a:pt x="0" y="534"/>
                    <a:pt x="0" y="534"/>
                    <a:pt x="0" y="567"/>
                  </a:cubicBezTo>
                  <a:lnTo>
                    <a:pt x="67" y="501"/>
                  </a:lnTo>
                  <a:lnTo>
                    <a:pt x="67" y="934"/>
                  </a:lnTo>
                  <a:cubicBezTo>
                    <a:pt x="67" y="1001"/>
                    <a:pt x="100" y="1068"/>
                    <a:pt x="134" y="1101"/>
                  </a:cubicBezTo>
                  <a:cubicBezTo>
                    <a:pt x="150" y="1134"/>
                    <a:pt x="167" y="1151"/>
                    <a:pt x="188" y="1151"/>
                  </a:cubicBezTo>
                  <a:cubicBezTo>
                    <a:pt x="209" y="1151"/>
                    <a:pt x="234" y="1134"/>
                    <a:pt x="267" y="1101"/>
                  </a:cubicBezTo>
                  <a:lnTo>
                    <a:pt x="334" y="1068"/>
                  </a:lnTo>
                  <a:lnTo>
                    <a:pt x="367" y="1068"/>
                  </a:lnTo>
                  <a:cubicBezTo>
                    <a:pt x="367" y="1034"/>
                    <a:pt x="367" y="1034"/>
                    <a:pt x="367" y="1001"/>
                  </a:cubicBezTo>
                  <a:lnTo>
                    <a:pt x="367" y="968"/>
                  </a:lnTo>
                  <a:cubicBezTo>
                    <a:pt x="367" y="968"/>
                    <a:pt x="367" y="934"/>
                    <a:pt x="367" y="934"/>
                  </a:cubicBezTo>
                  <a:lnTo>
                    <a:pt x="334" y="934"/>
                  </a:lnTo>
                  <a:lnTo>
                    <a:pt x="267" y="968"/>
                  </a:lnTo>
                  <a:lnTo>
                    <a:pt x="200" y="968"/>
                  </a:lnTo>
                  <a:cubicBezTo>
                    <a:pt x="200" y="968"/>
                    <a:pt x="200" y="934"/>
                    <a:pt x="200" y="934"/>
                  </a:cubicBezTo>
                  <a:lnTo>
                    <a:pt x="200" y="867"/>
                  </a:lnTo>
                  <a:lnTo>
                    <a:pt x="167" y="434"/>
                  </a:lnTo>
                  <a:lnTo>
                    <a:pt x="301" y="367"/>
                  </a:lnTo>
                  <a:cubicBezTo>
                    <a:pt x="301" y="367"/>
                    <a:pt x="301" y="334"/>
                    <a:pt x="301" y="334"/>
                  </a:cubicBezTo>
                  <a:cubicBezTo>
                    <a:pt x="301" y="334"/>
                    <a:pt x="301" y="300"/>
                    <a:pt x="301" y="300"/>
                  </a:cubicBezTo>
                  <a:lnTo>
                    <a:pt x="301" y="234"/>
                  </a:lnTo>
                  <a:lnTo>
                    <a:pt x="167" y="300"/>
                  </a:lnTo>
                  <a:lnTo>
                    <a:pt x="167" y="34"/>
                  </a:lnTo>
                  <a:lnTo>
                    <a:pt x="167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5" name="Google Shape;1815;p114"/>
            <p:cNvSpPr/>
            <p:nvPr/>
          </p:nvSpPr>
          <p:spPr>
            <a:xfrm>
              <a:off x="3988850" y="2455525"/>
              <a:ext cx="13375" cy="24225"/>
            </a:xfrm>
            <a:custGeom>
              <a:rect b="b" l="l" r="r" t="t"/>
              <a:pathLst>
                <a:path extrusionOk="0" h="969" w="535">
                  <a:moveTo>
                    <a:pt x="351" y="143"/>
                  </a:moveTo>
                  <a:cubicBezTo>
                    <a:pt x="368" y="143"/>
                    <a:pt x="384" y="151"/>
                    <a:pt x="401" y="168"/>
                  </a:cubicBezTo>
                  <a:cubicBezTo>
                    <a:pt x="434" y="201"/>
                    <a:pt x="468" y="268"/>
                    <a:pt x="434" y="301"/>
                  </a:cubicBezTo>
                  <a:lnTo>
                    <a:pt x="167" y="479"/>
                  </a:lnTo>
                  <a:lnTo>
                    <a:pt x="167" y="401"/>
                  </a:lnTo>
                  <a:cubicBezTo>
                    <a:pt x="167" y="368"/>
                    <a:pt x="167" y="334"/>
                    <a:pt x="201" y="301"/>
                  </a:cubicBezTo>
                  <a:lnTo>
                    <a:pt x="234" y="234"/>
                  </a:lnTo>
                  <a:cubicBezTo>
                    <a:pt x="234" y="201"/>
                    <a:pt x="267" y="201"/>
                    <a:pt x="301" y="168"/>
                  </a:cubicBezTo>
                  <a:cubicBezTo>
                    <a:pt x="318" y="151"/>
                    <a:pt x="334" y="143"/>
                    <a:pt x="351" y="143"/>
                  </a:cubicBezTo>
                  <a:close/>
                  <a:moveTo>
                    <a:pt x="401" y="1"/>
                  </a:moveTo>
                  <a:cubicBezTo>
                    <a:pt x="368" y="1"/>
                    <a:pt x="334" y="1"/>
                    <a:pt x="301" y="34"/>
                  </a:cubicBezTo>
                  <a:cubicBezTo>
                    <a:pt x="267" y="34"/>
                    <a:pt x="234" y="68"/>
                    <a:pt x="201" y="101"/>
                  </a:cubicBezTo>
                  <a:cubicBezTo>
                    <a:pt x="167" y="134"/>
                    <a:pt x="134" y="201"/>
                    <a:pt x="134" y="234"/>
                  </a:cubicBezTo>
                  <a:cubicBezTo>
                    <a:pt x="101" y="268"/>
                    <a:pt x="67" y="334"/>
                    <a:pt x="67" y="368"/>
                  </a:cubicBezTo>
                  <a:cubicBezTo>
                    <a:pt x="67" y="434"/>
                    <a:pt x="34" y="468"/>
                    <a:pt x="34" y="535"/>
                  </a:cubicBezTo>
                  <a:cubicBezTo>
                    <a:pt x="34" y="601"/>
                    <a:pt x="1" y="668"/>
                    <a:pt x="1" y="701"/>
                  </a:cubicBezTo>
                  <a:cubicBezTo>
                    <a:pt x="1" y="768"/>
                    <a:pt x="34" y="801"/>
                    <a:pt x="34" y="868"/>
                  </a:cubicBezTo>
                  <a:cubicBezTo>
                    <a:pt x="34" y="901"/>
                    <a:pt x="67" y="901"/>
                    <a:pt x="101" y="935"/>
                  </a:cubicBezTo>
                  <a:cubicBezTo>
                    <a:pt x="101" y="968"/>
                    <a:pt x="134" y="968"/>
                    <a:pt x="167" y="968"/>
                  </a:cubicBezTo>
                  <a:lnTo>
                    <a:pt x="267" y="968"/>
                  </a:lnTo>
                  <a:cubicBezTo>
                    <a:pt x="301" y="935"/>
                    <a:pt x="334" y="901"/>
                    <a:pt x="368" y="868"/>
                  </a:cubicBezTo>
                  <a:cubicBezTo>
                    <a:pt x="401" y="835"/>
                    <a:pt x="401" y="801"/>
                    <a:pt x="434" y="768"/>
                  </a:cubicBezTo>
                  <a:cubicBezTo>
                    <a:pt x="434" y="768"/>
                    <a:pt x="468" y="735"/>
                    <a:pt x="468" y="701"/>
                  </a:cubicBezTo>
                  <a:cubicBezTo>
                    <a:pt x="501" y="668"/>
                    <a:pt x="501" y="635"/>
                    <a:pt x="501" y="601"/>
                  </a:cubicBezTo>
                  <a:lnTo>
                    <a:pt x="434" y="601"/>
                  </a:lnTo>
                  <a:lnTo>
                    <a:pt x="368" y="701"/>
                  </a:lnTo>
                  <a:cubicBezTo>
                    <a:pt x="368" y="735"/>
                    <a:pt x="334" y="768"/>
                    <a:pt x="301" y="768"/>
                  </a:cubicBezTo>
                  <a:cubicBezTo>
                    <a:pt x="284" y="785"/>
                    <a:pt x="259" y="793"/>
                    <a:pt x="234" y="793"/>
                  </a:cubicBezTo>
                  <a:cubicBezTo>
                    <a:pt x="209" y="793"/>
                    <a:pt x="184" y="785"/>
                    <a:pt x="167" y="768"/>
                  </a:cubicBezTo>
                  <a:cubicBezTo>
                    <a:pt x="134" y="735"/>
                    <a:pt x="134" y="668"/>
                    <a:pt x="134" y="635"/>
                  </a:cubicBezTo>
                  <a:lnTo>
                    <a:pt x="501" y="401"/>
                  </a:lnTo>
                  <a:lnTo>
                    <a:pt x="534" y="401"/>
                  </a:lnTo>
                  <a:cubicBezTo>
                    <a:pt x="534" y="368"/>
                    <a:pt x="534" y="368"/>
                    <a:pt x="534" y="334"/>
                  </a:cubicBezTo>
                  <a:lnTo>
                    <a:pt x="534" y="301"/>
                  </a:lnTo>
                  <a:cubicBezTo>
                    <a:pt x="534" y="234"/>
                    <a:pt x="534" y="201"/>
                    <a:pt x="534" y="134"/>
                  </a:cubicBezTo>
                  <a:cubicBezTo>
                    <a:pt x="501" y="101"/>
                    <a:pt x="501" y="68"/>
                    <a:pt x="468" y="34"/>
                  </a:cubicBezTo>
                  <a:cubicBezTo>
                    <a:pt x="468" y="1"/>
                    <a:pt x="434" y="1"/>
                    <a:pt x="40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6" name="Google Shape;1816;p114"/>
            <p:cNvSpPr/>
            <p:nvPr/>
          </p:nvSpPr>
          <p:spPr>
            <a:xfrm>
              <a:off x="4008025" y="2440725"/>
              <a:ext cx="18375" cy="31500"/>
            </a:xfrm>
            <a:custGeom>
              <a:rect b="b" l="l" r="r" t="t"/>
              <a:pathLst>
                <a:path extrusionOk="0" h="1260" w="735">
                  <a:moveTo>
                    <a:pt x="597" y="1"/>
                  </a:moveTo>
                  <a:cubicBezTo>
                    <a:pt x="568" y="1"/>
                    <a:pt x="535" y="9"/>
                    <a:pt x="501" y="26"/>
                  </a:cubicBezTo>
                  <a:lnTo>
                    <a:pt x="434" y="92"/>
                  </a:lnTo>
                  <a:cubicBezTo>
                    <a:pt x="434" y="92"/>
                    <a:pt x="401" y="126"/>
                    <a:pt x="401" y="159"/>
                  </a:cubicBezTo>
                  <a:cubicBezTo>
                    <a:pt x="401" y="159"/>
                    <a:pt x="368" y="193"/>
                    <a:pt x="368" y="226"/>
                  </a:cubicBezTo>
                  <a:cubicBezTo>
                    <a:pt x="368" y="226"/>
                    <a:pt x="334" y="259"/>
                    <a:pt x="334" y="293"/>
                  </a:cubicBezTo>
                  <a:cubicBezTo>
                    <a:pt x="334" y="259"/>
                    <a:pt x="301" y="226"/>
                    <a:pt x="268" y="226"/>
                  </a:cubicBezTo>
                  <a:cubicBezTo>
                    <a:pt x="234" y="226"/>
                    <a:pt x="201" y="226"/>
                    <a:pt x="168" y="259"/>
                  </a:cubicBezTo>
                  <a:lnTo>
                    <a:pt x="101" y="293"/>
                  </a:lnTo>
                  <a:cubicBezTo>
                    <a:pt x="101" y="293"/>
                    <a:pt x="68" y="326"/>
                    <a:pt x="68" y="326"/>
                  </a:cubicBezTo>
                  <a:cubicBezTo>
                    <a:pt x="68" y="359"/>
                    <a:pt x="34" y="393"/>
                    <a:pt x="34" y="393"/>
                  </a:cubicBezTo>
                  <a:cubicBezTo>
                    <a:pt x="1" y="393"/>
                    <a:pt x="1" y="393"/>
                    <a:pt x="1" y="426"/>
                  </a:cubicBezTo>
                  <a:cubicBezTo>
                    <a:pt x="1" y="426"/>
                    <a:pt x="1" y="426"/>
                    <a:pt x="1" y="459"/>
                  </a:cubicBezTo>
                  <a:lnTo>
                    <a:pt x="1" y="1227"/>
                  </a:lnTo>
                  <a:cubicBezTo>
                    <a:pt x="1" y="1227"/>
                    <a:pt x="1" y="1260"/>
                    <a:pt x="1" y="1260"/>
                  </a:cubicBezTo>
                  <a:lnTo>
                    <a:pt x="34" y="1260"/>
                  </a:lnTo>
                  <a:lnTo>
                    <a:pt x="68" y="1227"/>
                  </a:lnTo>
                  <a:cubicBezTo>
                    <a:pt x="101" y="1193"/>
                    <a:pt x="101" y="1193"/>
                    <a:pt x="68" y="1193"/>
                  </a:cubicBezTo>
                  <a:lnTo>
                    <a:pt x="68" y="726"/>
                  </a:lnTo>
                  <a:cubicBezTo>
                    <a:pt x="68" y="660"/>
                    <a:pt x="101" y="593"/>
                    <a:pt x="101" y="526"/>
                  </a:cubicBezTo>
                  <a:cubicBezTo>
                    <a:pt x="134" y="459"/>
                    <a:pt x="168" y="426"/>
                    <a:pt x="201" y="393"/>
                  </a:cubicBezTo>
                  <a:lnTo>
                    <a:pt x="301" y="393"/>
                  </a:lnTo>
                  <a:cubicBezTo>
                    <a:pt x="334" y="459"/>
                    <a:pt x="334" y="526"/>
                    <a:pt x="334" y="593"/>
                  </a:cubicBezTo>
                  <a:lnTo>
                    <a:pt x="334" y="1026"/>
                  </a:lnTo>
                  <a:cubicBezTo>
                    <a:pt x="334" y="1026"/>
                    <a:pt x="334" y="1026"/>
                    <a:pt x="334" y="1060"/>
                  </a:cubicBezTo>
                  <a:lnTo>
                    <a:pt x="368" y="1026"/>
                  </a:lnTo>
                  <a:cubicBezTo>
                    <a:pt x="401" y="1026"/>
                    <a:pt x="401" y="1026"/>
                    <a:pt x="401" y="993"/>
                  </a:cubicBezTo>
                  <a:cubicBezTo>
                    <a:pt x="401" y="993"/>
                    <a:pt x="401" y="960"/>
                    <a:pt x="401" y="960"/>
                  </a:cubicBezTo>
                  <a:lnTo>
                    <a:pt x="401" y="493"/>
                  </a:lnTo>
                  <a:cubicBezTo>
                    <a:pt x="401" y="426"/>
                    <a:pt x="401" y="359"/>
                    <a:pt x="434" y="293"/>
                  </a:cubicBezTo>
                  <a:cubicBezTo>
                    <a:pt x="468" y="259"/>
                    <a:pt x="501" y="226"/>
                    <a:pt x="535" y="193"/>
                  </a:cubicBezTo>
                  <a:cubicBezTo>
                    <a:pt x="551" y="176"/>
                    <a:pt x="568" y="168"/>
                    <a:pt x="585" y="168"/>
                  </a:cubicBezTo>
                  <a:cubicBezTo>
                    <a:pt x="601" y="168"/>
                    <a:pt x="618" y="176"/>
                    <a:pt x="635" y="193"/>
                  </a:cubicBezTo>
                  <a:cubicBezTo>
                    <a:pt x="668" y="259"/>
                    <a:pt x="668" y="293"/>
                    <a:pt x="668" y="359"/>
                  </a:cubicBezTo>
                  <a:lnTo>
                    <a:pt x="668" y="826"/>
                  </a:lnTo>
                  <a:lnTo>
                    <a:pt x="735" y="826"/>
                  </a:lnTo>
                  <a:lnTo>
                    <a:pt x="735" y="793"/>
                  </a:lnTo>
                  <a:cubicBezTo>
                    <a:pt x="735" y="793"/>
                    <a:pt x="735" y="760"/>
                    <a:pt x="735" y="760"/>
                  </a:cubicBezTo>
                  <a:lnTo>
                    <a:pt x="735" y="293"/>
                  </a:lnTo>
                  <a:cubicBezTo>
                    <a:pt x="735" y="193"/>
                    <a:pt x="701" y="126"/>
                    <a:pt x="668" y="26"/>
                  </a:cubicBezTo>
                  <a:cubicBezTo>
                    <a:pt x="651" y="9"/>
                    <a:pt x="626" y="1"/>
                    <a:pt x="59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7" name="Google Shape;1817;p114"/>
            <p:cNvSpPr/>
            <p:nvPr/>
          </p:nvSpPr>
          <p:spPr>
            <a:xfrm>
              <a:off x="4028875" y="2432175"/>
              <a:ext cx="11700" cy="25050"/>
            </a:xfrm>
            <a:custGeom>
              <a:rect b="b" l="l" r="r" t="t"/>
              <a:pathLst>
                <a:path extrusionOk="0" h="1002" w="468">
                  <a:moveTo>
                    <a:pt x="368" y="434"/>
                  </a:moveTo>
                  <a:lnTo>
                    <a:pt x="368" y="501"/>
                  </a:lnTo>
                  <a:cubicBezTo>
                    <a:pt x="368" y="535"/>
                    <a:pt x="368" y="568"/>
                    <a:pt x="368" y="601"/>
                  </a:cubicBezTo>
                  <a:cubicBezTo>
                    <a:pt x="368" y="635"/>
                    <a:pt x="334" y="668"/>
                    <a:pt x="334" y="701"/>
                  </a:cubicBezTo>
                  <a:cubicBezTo>
                    <a:pt x="334" y="735"/>
                    <a:pt x="301" y="735"/>
                    <a:pt x="268" y="768"/>
                  </a:cubicBezTo>
                  <a:cubicBezTo>
                    <a:pt x="268" y="801"/>
                    <a:pt x="234" y="835"/>
                    <a:pt x="201" y="835"/>
                  </a:cubicBezTo>
                  <a:lnTo>
                    <a:pt x="101" y="835"/>
                  </a:lnTo>
                  <a:cubicBezTo>
                    <a:pt x="101" y="801"/>
                    <a:pt x="101" y="801"/>
                    <a:pt x="101" y="801"/>
                  </a:cubicBezTo>
                  <a:cubicBezTo>
                    <a:pt x="101" y="735"/>
                    <a:pt x="101" y="701"/>
                    <a:pt x="134" y="668"/>
                  </a:cubicBezTo>
                  <a:cubicBezTo>
                    <a:pt x="168" y="635"/>
                    <a:pt x="201" y="568"/>
                    <a:pt x="234" y="568"/>
                  </a:cubicBezTo>
                  <a:lnTo>
                    <a:pt x="368" y="434"/>
                  </a:lnTo>
                  <a:close/>
                  <a:moveTo>
                    <a:pt x="368" y="1"/>
                  </a:moveTo>
                  <a:cubicBezTo>
                    <a:pt x="334" y="1"/>
                    <a:pt x="301" y="1"/>
                    <a:pt x="268" y="34"/>
                  </a:cubicBezTo>
                  <a:cubicBezTo>
                    <a:pt x="234" y="34"/>
                    <a:pt x="201" y="68"/>
                    <a:pt x="201" y="68"/>
                  </a:cubicBezTo>
                  <a:lnTo>
                    <a:pt x="101" y="168"/>
                  </a:lnTo>
                  <a:cubicBezTo>
                    <a:pt x="101" y="201"/>
                    <a:pt x="101" y="234"/>
                    <a:pt x="67" y="268"/>
                  </a:cubicBezTo>
                  <a:cubicBezTo>
                    <a:pt x="67" y="301"/>
                    <a:pt x="67" y="334"/>
                    <a:pt x="34" y="368"/>
                  </a:cubicBezTo>
                  <a:lnTo>
                    <a:pt x="134" y="368"/>
                  </a:lnTo>
                  <a:cubicBezTo>
                    <a:pt x="134" y="368"/>
                    <a:pt x="134" y="334"/>
                    <a:pt x="134" y="334"/>
                  </a:cubicBezTo>
                  <a:cubicBezTo>
                    <a:pt x="134" y="301"/>
                    <a:pt x="134" y="268"/>
                    <a:pt x="168" y="234"/>
                  </a:cubicBezTo>
                  <a:cubicBezTo>
                    <a:pt x="168" y="234"/>
                    <a:pt x="201" y="201"/>
                    <a:pt x="234" y="168"/>
                  </a:cubicBezTo>
                  <a:lnTo>
                    <a:pt x="334" y="168"/>
                  </a:lnTo>
                  <a:cubicBezTo>
                    <a:pt x="368" y="201"/>
                    <a:pt x="368" y="234"/>
                    <a:pt x="368" y="301"/>
                  </a:cubicBezTo>
                  <a:lnTo>
                    <a:pt x="201" y="434"/>
                  </a:lnTo>
                  <a:lnTo>
                    <a:pt x="134" y="501"/>
                  </a:lnTo>
                  <a:cubicBezTo>
                    <a:pt x="101" y="535"/>
                    <a:pt x="67" y="568"/>
                    <a:pt x="67" y="601"/>
                  </a:cubicBezTo>
                  <a:cubicBezTo>
                    <a:pt x="34" y="668"/>
                    <a:pt x="34" y="701"/>
                    <a:pt x="1" y="735"/>
                  </a:cubicBezTo>
                  <a:cubicBezTo>
                    <a:pt x="1" y="768"/>
                    <a:pt x="1" y="801"/>
                    <a:pt x="1" y="868"/>
                  </a:cubicBezTo>
                  <a:cubicBezTo>
                    <a:pt x="1" y="901"/>
                    <a:pt x="1" y="901"/>
                    <a:pt x="34" y="935"/>
                  </a:cubicBezTo>
                  <a:cubicBezTo>
                    <a:pt x="34" y="968"/>
                    <a:pt x="34" y="968"/>
                    <a:pt x="67" y="1002"/>
                  </a:cubicBezTo>
                  <a:lnTo>
                    <a:pt x="134" y="1002"/>
                  </a:lnTo>
                  <a:cubicBezTo>
                    <a:pt x="168" y="968"/>
                    <a:pt x="168" y="968"/>
                    <a:pt x="201" y="968"/>
                  </a:cubicBezTo>
                  <a:lnTo>
                    <a:pt x="268" y="935"/>
                  </a:lnTo>
                  <a:lnTo>
                    <a:pt x="301" y="868"/>
                  </a:lnTo>
                  <a:lnTo>
                    <a:pt x="368" y="801"/>
                  </a:lnTo>
                  <a:cubicBezTo>
                    <a:pt x="368" y="768"/>
                    <a:pt x="401" y="735"/>
                    <a:pt x="401" y="735"/>
                  </a:cubicBezTo>
                  <a:lnTo>
                    <a:pt x="401" y="801"/>
                  </a:lnTo>
                  <a:lnTo>
                    <a:pt x="468" y="801"/>
                  </a:lnTo>
                  <a:cubicBezTo>
                    <a:pt x="468" y="801"/>
                    <a:pt x="468" y="768"/>
                    <a:pt x="468" y="768"/>
                  </a:cubicBezTo>
                  <a:cubicBezTo>
                    <a:pt x="468" y="768"/>
                    <a:pt x="468" y="735"/>
                    <a:pt x="468" y="735"/>
                  </a:cubicBezTo>
                  <a:lnTo>
                    <a:pt x="468" y="234"/>
                  </a:lnTo>
                  <a:cubicBezTo>
                    <a:pt x="468" y="168"/>
                    <a:pt x="468" y="134"/>
                    <a:pt x="468" y="101"/>
                  </a:cubicBezTo>
                  <a:cubicBezTo>
                    <a:pt x="468" y="68"/>
                    <a:pt x="434" y="34"/>
                    <a:pt x="43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8" name="Google Shape;1818;p114"/>
            <p:cNvSpPr/>
            <p:nvPr/>
          </p:nvSpPr>
          <p:spPr>
            <a:xfrm>
              <a:off x="4045550" y="2423000"/>
              <a:ext cx="11700" cy="34225"/>
            </a:xfrm>
            <a:custGeom>
              <a:rect b="b" l="l" r="r" t="t"/>
              <a:pathLst>
                <a:path extrusionOk="0" h="1369" w="468">
                  <a:moveTo>
                    <a:pt x="284" y="176"/>
                  </a:moveTo>
                  <a:cubicBezTo>
                    <a:pt x="301" y="176"/>
                    <a:pt x="318" y="184"/>
                    <a:pt x="334" y="201"/>
                  </a:cubicBezTo>
                  <a:cubicBezTo>
                    <a:pt x="368" y="234"/>
                    <a:pt x="401" y="301"/>
                    <a:pt x="401" y="368"/>
                  </a:cubicBezTo>
                  <a:cubicBezTo>
                    <a:pt x="401" y="401"/>
                    <a:pt x="401" y="435"/>
                    <a:pt x="401" y="468"/>
                  </a:cubicBezTo>
                  <a:cubicBezTo>
                    <a:pt x="401" y="535"/>
                    <a:pt x="368" y="601"/>
                    <a:pt x="334" y="668"/>
                  </a:cubicBezTo>
                  <a:cubicBezTo>
                    <a:pt x="334" y="735"/>
                    <a:pt x="268" y="768"/>
                    <a:pt x="234" y="801"/>
                  </a:cubicBezTo>
                  <a:cubicBezTo>
                    <a:pt x="201" y="818"/>
                    <a:pt x="176" y="826"/>
                    <a:pt x="159" y="826"/>
                  </a:cubicBezTo>
                  <a:cubicBezTo>
                    <a:pt x="143" y="826"/>
                    <a:pt x="134" y="818"/>
                    <a:pt x="134" y="801"/>
                  </a:cubicBezTo>
                  <a:cubicBezTo>
                    <a:pt x="101" y="768"/>
                    <a:pt x="68" y="701"/>
                    <a:pt x="68" y="668"/>
                  </a:cubicBezTo>
                  <a:lnTo>
                    <a:pt x="68" y="535"/>
                  </a:lnTo>
                  <a:lnTo>
                    <a:pt x="68" y="501"/>
                  </a:lnTo>
                  <a:cubicBezTo>
                    <a:pt x="68" y="435"/>
                    <a:pt x="101" y="401"/>
                    <a:pt x="134" y="334"/>
                  </a:cubicBezTo>
                  <a:cubicBezTo>
                    <a:pt x="134" y="268"/>
                    <a:pt x="168" y="234"/>
                    <a:pt x="234" y="201"/>
                  </a:cubicBezTo>
                  <a:cubicBezTo>
                    <a:pt x="251" y="184"/>
                    <a:pt x="268" y="176"/>
                    <a:pt x="284" y="176"/>
                  </a:cubicBezTo>
                  <a:close/>
                  <a:moveTo>
                    <a:pt x="334" y="1"/>
                  </a:moveTo>
                  <a:cubicBezTo>
                    <a:pt x="301" y="1"/>
                    <a:pt x="268" y="1"/>
                    <a:pt x="234" y="34"/>
                  </a:cubicBezTo>
                  <a:cubicBezTo>
                    <a:pt x="168" y="68"/>
                    <a:pt x="134" y="101"/>
                    <a:pt x="134" y="134"/>
                  </a:cubicBezTo>
                  <a:cubicBezTo>
                    <a:pt x="101" y="168"/>
                    <a:pt x="68" y="201"/>
                    <a:pt x="68" y="234"/>
                  </a:cubicBezTo>
                  <a:lnTo>
                    <a:pt x="68" y="201"/>
                  </a:lnTo>
                  <a:lnTo>
                    <a:pt x="68" y="168"/>
                  </a:lnTo>
                  <a:lnTo>
                    <a:pt x="34" y="168"/>
                  </a:lnTo>
                  <a:lnTo>
                    <a:pt x="1" y="201"/>
                  </a:lnTo>
                  <a:cubicBezTo>
                    <a:pt x="1" y="234"/>
                    <a:pt x="1" y="234"/>
                    <a:pt x="1" y="268"/>
                  </a:cubicBezTo>
                  <a:lnTo>
                    <a:pt x="1" y="1369"/>
                  </a:lnTo>
                  <a:lnTo>
                    <a:pt x="68" y="1369"/>
                  </a:lnTo>
                  <a:cubicBezTo>
                    <a:pt x="68" y="1335"/>
                    <a:pt x="68" y="1335"/>
                    <a:pt x="68" y="1335"/>
                  </a:cubicBezTo>
                  <a:cubicBezTo>
                    <a:pt x="68" y="1335"/>
                    <a:pt x="68" y="1302"/>
                    <a:pt x="68" y="1302"/>
                  </a:cubicBezTo>
                  <a:lnTo>
                    <a:pt x="68" y="935"/>
                  </a:lnTo>
                  <a:cubicBezTo>
                    <a:pt x="101" y="935"/>
                    <a:pt x="101" y="968"/>
                    <a:pt x="134" y="968"/>
                  </a:cubicBezTo>
                  <a:cubicBezTo>
                    <a:pt x="168" y="968"/>
                    <a:pt x="201" y="968"/>
                    <a:pt x="234" y="935"/>
                  </a:cubicBezTo>
                  <a:cubicBezTo>
                    <a:pt x="268" y="902"/>
                    <a:pt x="301" y="902"/>
                    <a:pt x="301" y="868"/>
                  </a:cubicBezTo>
                  <a:cubicBezTo>
                    <a:pt x="334" y="835"/>
                    <a:pt x="368" y="768"/>
                    <a:pt x="368" y="735"/>
                  </a:cubicBezTo>
                  <a:cubicBezTo>
                    <a:pt x="435" y="635"/>
                    <a:pt x="468" y="501"/>
                    <a:pt x="468" y="401"/>
                  </a:cubicBezTo>
                  <a:lnTo>
                    <a:pt x="468" y="334"/>
                  </a:lnTo>
                  <a:lnTo>
                    <a:pt x="468" y="301"/>
                  </a:lnTo>
                  <a:cubicBezTo>
                    <a:pt x="468" y="234"/>
                    <a:pt x="468" y="201"/>
                    <a:pt x="468" y="134"/>
                  </a:cubicBezTo>
                  <a:cubicBezTo>
                    <a:pt x="435" y="101"/>
                    <a:pt x="435" y="68"/>
                    <a:pt x="401" y="34"/>
                  </a:cubicBezTo>
                  <a:cubicBezTo>
                    <a:pt x="368" y="34"/>
                    <a:pt x="334" y="1"/>
                    <a:pt x="33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9" name="Google Shape;1819;p114"/>
            <p:cNvSpPr/>
            <p:nvPr/>
          </p:nvSpPr>
          <p:spPr>
            <a:xfrm>
              <a:off x="4103100" y="2379650"/>
              <a:ext cx="13375" cy="34200"/>
            </a:xfrm>
            <a:custGeom>
              <a:rect b="b" l="l" r="r" t="t"/>
              <a:pathLst>
                <a:path extrusionOk="0" h="1368" w="535">
                  <a:moveTo>
                    <a:pt x="501" y="0"/>
                  </a:moveTo>
                  <a:lnTo>
                    <a:pt x="34" y="267"/>
                  </a:lnTo>
                  <a:cubicBezTo>
                    <a:pt x="34" y="301"/>
                    <a:pt x="34" y="301"/>
                    <a:pt x="34" y="301"/>
                  </a:cubicBezTo>
                  <a:lnTo>
                    <a:pt x="34" y="367"/>
                  </a:lnTo>
                  <a:cubicBezTo>
                    <a:pt x="34" y="367"/>
                    <a:pt x="34" y="401"/>
                    <a:pt x="34" y="401"/>
                  </a:cubicBezTo>
                  <a:lnTo>
                    <a:pt x="434" y="200"/>
                  </a:lnTo>
                  <a:lnTo>
                    <a:pt x="434" y="768"/>
                  </a:lnTo>
                  <a:cubicBezTo>
                    <a:pt x="434" y="868"/>
                    <a:pt x="401" y="934"/>
                    <a:pt x="367" y="1034"/>
                  </a:cubicBezTo>
                  <a:cubicBezTo>
                    <a:pt x="334" y="1101"/>
                    <a:pt x="301" y="1134"/>
                    <a:pt x="234" y="1168"/>
                  </a:cubicBezTo>
                  <a:cubicBezTo>
                    <a:pt x="234" y="1201"/>
                    <a:pt x="201" y="1201"/>
                    <a:pt x="167" y="1201"/>
                  </a:cubicBezTo>
                  <a:lnTo>
                    <a:pt x="101" y="1201"/>
                  </a:lnTo>
                  <a:cubicBezTo>
                    <a:pt x="101" y="1201"/>
                    <a:pt x="67" y="1168"/>
                    <a:pt x="67" y="1168"/>
                  </a:cubicBezTo>
                  <a:cubicBezTo>
                    <a:pt x="67" y="1134"/>
                    <a:pt x="101" y="1101"/>
                    <a:pt x="67" y="1101"/>
                  </a:cubicBezTo>
                  <a:lnTo>
                    <a:pt x="67" y="1068"/>
                  </a:lnTo>
                  <a:lnTo>
                    <a:pt x="1" y="1101"/>
                  </a:lnTo>
                  <a:cubicBezTo>
                    <a:pt x="1" y="1134"/>
                    <a:pt x="1" y="1134"/>
                    <a:pt x="1" y="1134"/>
                  </a:cubicBezTo>
                  <a:cubicBezTo>
                    <a:pt x="1" y="1168"/>
                    <a:pt x="1" y="1235"/>
                    <a:pt x="1" y="1268"/>
                  </a:cubicBezTo>
                  <a:cubicBezTo>
                    <a:pt x="1" y="1301"/>
                    <a:pt x="34" y="1335"/>
                    <a:pt x="67" y="1368"/>
                  </a:cubicBezTo>
                  <a:lnTo>
                    <a:pt x="134" y="1368"/>
                  </a:lnTo>
                  <a:cubicBezTo>
                    <a:pt x="201" y="1368"/>
                    <a:pt x="234" y="1368"/>
                    <a:pt x="267" y="1335"/>
                  </a:cubicBezTo>
                  <a:cubicBezTo>
                    <a:pt x="301" y="1301"/>
                    <a:pt x="334" y="1268"/>
                    <a:pt x="401" y="1235"/>
                  </a:cubicBezTo>
                  <a:cubicBezTo>
                    <a:pt x="434" y="1201"/>
                    <a:pt x="434" y="1168"/>
                    <a:pt x="468" y="1101"/>
                  </a:cubicBezTo>
                  <a:cubicBezTo>
                    <a:pt x="501" y="1068"/>
                    <a:pt x="501" y="1001"/>
                    <a:pt x="534" y="934"/>
                  </a:cubicBezTo>
                  <a:cubicBezTo>
                    <a:pt x="534" y="868"/>
                    <a:pt x="534" y="801"/>
                    <a:pt x="534" y="768"/>
                  </a:cubicBezTo>
                  <a:lnTo>
                    <a:pt x="501" y="34"/>
                  </a:lnTo>
                  <a:cubicBezTo>
                    <a:pt x="501" y="0"/>
                    <a:pt x="501" y="0"/>
                    <a:pt x="50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0" name="Google Shape;1820;p114"/>
            <p:cNvSpPr/>
            <p:nvPr/>
          </p:nvSpPr>
          <p:spPr>
            <a:xfrm>
              <a:off x="4118950" y="2379650"/>
              <a:ext cx="11700" cy="25050"/>
            </a:xfrm>
            <a:custGeom>
              <a:rect b="b" l="l" r="r" t="t"/>
              <a:pathLst>
                <a:path extrusionOk="0" h="1002" w="468">
                  <a:moveTo>
                    <a:pt x="367" y="467"/>
                  </a:moveTo>
                  <a:lnTo>
                    <a:pt x="367" y="501"/>
                  </a:lnTo>
                  <a:cubicBezTo>
                    <a:pt x="367" y="534"/>
                    <a:pt x="367" y="567"/>
                    <a:pt x="367" y="601"/>
                  </a:cubicBezTo>
                  <a:cubicBezTo>
                    <a:pt x="367" y="634"/>
                    <a:pt x="367" y="667"/>
                    <a:pt x="334" y="701"/>
                  </a:cubicBezTo>
                  <a:cubicBezTo>
                    <a:pt x="334" y="734"/>
                    <a:pt x="301" y="768"/>
                    <a:pt x="301" y="801"/>
                  </a:cubicBezTo>
                  <a:cubicBezTo>
                    <a:pt x="267" y="801"/>
                    <a:pt x="234" y="834"/>
                    <a:pt x="234" y="868"/>
                  </a:cubicBezTo>
                  <a:lnTo>
                    <a:pt x="100" y="868"/>
                  </a:lnTo>
                  <a:cubicBezTo>
                    <a:pt x="100" y="868"/>
                    <a:pt x="100" y="834"/>
                    <a:pt x="100" y="834"/>
                  </a:cubicBezTo>
                  <a:cubicBezTo>
                    <a:pt x="100" y="834"/>
                    <a:pt x="100" y="801"/>
                    <a:pt x="100" y="801"/>
                  </a:cubicBezTo>
                  <a:cubicBezTo>
                    <a:pt x="100" y="768"/>
                    <a:pt x="134" y="701"/>
                    <a:pt x="134" y="667"/>
                  </a:cubicBezTo>
                  <a:cubicBezTo>
                    <a:pt x="167" y="634"/>
                    <a:pt x="200" y="601"/>
                    <a:pt x="267" y="567"/>
                  </a:cubicBezTo>
                  <a:lnTo>
                    <a:pt x="367" y="467"/>
                  </a:lnTo>
                  <a:close/>
                  <a:moveTo>
                    <a:pt x="334" y="0"/>
                  </a:moveTo>
                  <a:cubicBezTo>
                    <a:pt x="301" y="0"/>
                    <a:pt x="267" y="34"/>
                    <a:pt x="267" y="34"/>
                  </a:cubicBezTo>
                  <a:cubicBezTo>
                    <a:pt x="234" y="67"/>
                    <a:pt x="200" y="67"/>
                    <a:pt x="167" y="100"/>
                  </a:cubicBezTo>
                  <a:lnTo>
                    <a:pt x="100" y="200"/>
                  </a:lnTo>
                  <a:cubicBezTo>
                    <a:pt x="100" y="234"/>
                    <a:pt x="67" y="267"/>
                    <a:pt x="67" y="301"/>
                  </a:cubicBezTo>
                  <a:cubicBezTo>
                    <a:pt x="67" y="301"/>
                    <a:pt x="67" y="334"/>
                    <a:pt x="67" y="367"/>
                  </a:cubicBezTo>
                  <a:cubicBezTo>
                    <a:pt x="67" y="401"/>
                    <a:pt x="34" y="401"/>
                    <a:pt x="67" y="401"/>
                  </a:cubicBezTo>
                  <a:lnTo>
                    <a:pt x="100" y="367"/>
                  </a:lnTo>
                  <a:lnTo>
                    <a:pt x="134" y="367"/>
                  </a:lnTo>
                  <a:cubicBezTo>
                    <a:pt x="134" y="334"/>
                    <a:pt x="167" y="301"/>
                    <a:pt x="167" y="267"/>
                  </a:cubicBezTo>
                  <a:cubicBezTo>
                    <a:pt x="200" y="234"/>
                    <a:pt x="234" y="200"/>
                    <a:pt x="234" y="200"/>
                  </a:cubicBezTo>
                  <a:cubicBezTo>
                    <a:pt x="251" y="184"/>
                    <a:pt x="267" y="175"/>
                    <a:pt x="284" y="175"/>
                  </a:cubicBezTo>
                  <a:cubicBezTo>
                    <a:pt x="301" y="175"/>
                    <a:pt x="317" y="184"/>
                    <a:pt x="334" y="200"/>
                  </a:cubicBezTo>
                  <a:cubicBezTo>
                    <a:pt x="367" y="200"/>
                    <a:pt x="367" y="234"/>
                    <a:pt x="367" y="301"/>
                  </a:cubicBezTo>
                  <a:lnTo>
                    <a:pt x="367" y="334"/>
                  </a:lnTo>
                  <a:lnTo>
                    <a:pt x="234" y="467"/>
                  </a:lnTo>
                  <a:lnTo>
                    <a:pt x="134" y="534"/>
                  </a:lnTo>
                  <a:cubicBezTo>
                    <a:pt x="100" y="567"/>
                    <a:pt x="100" y="601"/>
                    <a:pt x="67" y="634"/>
                  </a:cubicBezTo>
                  <a:cubicBezTo>
                    <a:pt x="34" y="667"/>
                    <a:pt x="34" y="701"/>
                    <a:pt x="34" y="734"/>
                  </a:cubicBezTo>
                  <a:cubicBezTo>
                    <a:pt x="0" y="801"/>
                    <a:pt x="0" y="834"/>
                    <a:pt x="34" y="868"/>
                  </a:cubicBezTo>
                  <a:cubicBezTo>
                    <a:pt x="0" y="901"/>
                    <a:pt x="0" y="934"/>
                    <a:pt x="34" y="968"/>
                  </a:cubicBezTo>
                  <a:cubicBezTo>
                    <a:pt x="34" y="968"/>
                    <a:pt x="34" y="1001"/>
                    <a:pt x="67" y="1001"/>
                  </a:cubicBezTo>
                  <a:lnTo>
                    <a:pt x="100" y="1001"/>
                  </a:lnTo>
                  <a:cubicBezTo>
                    <a:pt x="134" y="1001"/>
                    <a:pt x="167" y="1001"/>
                    <a:pt x="200" y="968"/>
                  </a:cubicBezTo>
                  <a:lnTo>
                    <a:pt x="234" y="934"/>
                  </a:lnTo>
                  <a:cubicBezTo>
                    <a:pt x="267" y="934"/>
                    <a:pt x="301" y="901"/>
                    <a:pt x="301" y="868"/>
                  </a:cubicBezTo>
                  <a:cubicBezTo>
                    <a:pt x="334" y="868"/>
                    <a:pt x="334" y="834"/>
                    <a:pt x="367" y="801"/>
                  </a:cubicBezTo>
                  <a:cubicBezTo>
                    <a:pt x="367" y="834"/>
                    <a:pt x="367" y="834"/>
                    <a:pt x="367" y="834"/>
                  </a:cubicBezTo>
                  <a:lnTo>
                    <a:pt x="401" y="834"/>
                  </a:lnTo>
                  <a:lnTo>
                    <a:pt x="434" y="801"/>
                  </a:lnTo>
                  <a:lnTo>
                    <a:pt x="467" y="801"/>
                  </a:lnTo>
                  <a:cubicBezTo>
                    <a:pt x="467" y="768"/>
                    <a:pt x="467" y="768"/>
                    <a:pt x="467" y="734"/>
                  </a:cubicBezTo>
                  <a:lnTo>
                    <a:pt x="467" y="234"/>
                  </a:lnTo>
                  <a:cubicBezTo>
                    <a:pt x="467" y="200"/>
                    <a:pt x="467" y="167"/>
                    <a:pt x="467" y="100"/>
                  </a:cubicBezTo>
                  <a:cubicBezTo>
                    <a:pt x="467" y="67"/>
                    <a:pt x="434" y="67"/>
                    <a:pt x="434" y="34"/>
                  </a:cubicBezTo>
                  <a:cubicBezTo>
                    <a:pt x="401" y="0"/>
                    <a:pt x="367" y="0"/>
                    <a:pt x="33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1" name="Google Shape;1821;p114"/>
            <p:cNvSpPr/>
            <p:nvPr/>
          </p:nvSpPr>
          <p:spPr>
            <a:xfrm>
              <a:off x="4137300" y="2370925"/>
              <a:ext cx="10850" cy="26250"/>
            </a:xfrm>
            <a:custGeom>
              <a:rect b="b" l="l" r="r" t="t"/>
              <a:pathLst>
                <a:path extrusionOk="0" h="1050" w="434">
                  <a:moveTo>
                    <a:pt x="334" y="1"/>
                  </a:moveTo>
                  <a:cubicBezTo>
                    <a:pt x="323" y="1"/>
                    <a:pt x="312" y="5"/>
                    <a:pt x="300" y="16"/>
                  </a:cubicBezTo>
                  <a:lnTo>
                    <a:pt x="234" y="16"/>
                  </a:lnTo>
                  <a:cubicBezTo>
                    <a:pt x="167" y="49"/>
                    <a:pt x="134" y="82"/>
                    <a:pt x="100" y="116"/>
                  </a:cubicBezTo>
                  <a:cubicBezTo>
                    <a:pt x="100" y="149"/>
                    <a:pt x="67" y="183"/>
                    <a:pt x="67" y="249"/>
                  </a:cubicBezTo>
                  <a:lnTo>
                    <a:pt x="67" y="183"/>
                  </a:lnTo>
                  <a:cubicBezTo>
                    <a:pt x="67" y="183"/>
                    <a:pt x="67" y="183"/>
                    <a:pt x="67" y="149"/>
                  </a:cubicBezTo>
                  <a:lnTo>
                    <a:pt x="34" y="149"/>
                  </a:lnTo>
                  <a:lnTo>
                    <a:pt x="0" y="183"/>
                  </a:lnTo>
                  <a:cubicBezTo>
                    <a:pt x="0" y="183"/>
                    <a:pt x="0" y="216"/>
                    <a:pt x="0" y="216"/>
                  </a:cubicBezTo>
                  <a:cubicBezTo>
                    <a:pt x="0" y="216"/>
                    <a:pt x="0" y="249"/>
                    <a:pt x="0" y="249"/>
                  </a:cubicBezTo>
                  <a:lnTo>
                    <a:pt x="0" y="1016"/>
                  </a:lnTo>
                  <a:cubicBezTo>
                    <a:pt x="0" y="1016"/>
                    <a:pt x="0" y="1016"/>
                    <a:pt x="0" y="1050"/>
                  </a:cubicBezTo>
                  <a:lnTo>
                    <a:pt x="34" y="1050"/>
                  </a:lnTo>
                  <a:cubicBezTo>
                    <a:pt x="67" y="1016"/>
                    <a:pt x="67" y="1016"/>
                    <a:pt x="67" y="1016"/>
                  </a:cubicBezTo>
                  <a:cubicBezTo>
                    <a:pt x="67" y="983"/>
                    <a:pt x="67" y="983"/>
                    <a:pt x="67" y="983"/>
                  </a:cubicBezTo>
                  <a:lnTo>
                    <a:pt x="67" y="516"/>
                  </a:lnTo>
                  <a:cubicBezTo>
                    <a:pt x="67" y="449"/>
                    <a:pt x="67" y="383"/>
                    <a:pt x="100" y="316"/>
                  </a:cubicBezTo>
                  <a:cubicBezTo>
                    <a:pt x="134" y="249"/>
                    <a:pt x="167" y="216"/>
                    <a:pt x="200" y="183"/>
                  </a:cubicBezTo>
                  <a:cubicBezTo>
                    <a:pt x="234" y="166"/>
                    <a:pt x="259" y="158"/>
                    <a:pt x="275" y="158"/>
                  </a:cubicBezTo>
                  <a:cubicBezTo>
                    <a:pt x="292" y="158"/>
                    <a:pt x="300" y="166"/>
                    <a:pt x="300" y="183"/>
                  </a:cubicBezTo>
                  <a:cubicBezTo>
                    <a:pt x="367" y="249"/>
                    <a:pt x="367" y="283"/>
                    <a:pt x="367" y="349"/>
                  </a:cubicBezTo>
                  <a:lnTo>
                    <a:pt x="367" y="783"/>
                  </a:lnTo>
                  <a:cubicBezTo>
                    <a:pt x="367" y="816"/>
                    <a:pt x="367" y="816"/>
                    <a:pt x="367" y="816"/>
                  </a:cubicBezTo>
                  <a:lnTo>
                    <a:pt x="434" y="816"/>
                  </a:lnTo>
                  <a:lnTo>
                    <a:pt x="434" y="783"/>
                  </a:lnTo>
                  <a:cubicBezTo>
                    <a:pt x="434" y="783"/>
                    <a:pt x="434" y="750"/>
                    <a:pt x="434" y="750"/>
                  </a:cubicBezTo>
                  <a:lnTo>
                    <a:pt x="434" y="249"/>
                  </a:lnTo>
                  <a:cubicBezTo>
                    <a:pt x="434" y="216"/>
                    <a:pt x="434" y="183"/>
                    <a:pt x="434" y="116"/>
                  </a:cubicBezTo>
                  <a:cubicBezTo>
                    <a:pt x="434" y="82"/>
                    <a:pt x="400" y="49"/>
                    <a:pt x="400" y="16"/>
                  </a:cubicBezTo>
                  <a:cubicBezTo>
                    <a:pt x="378" y="16"/>
                    <a:pt x="356" y="1"/>
                    <a:pt x="33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2" name="Google Shape;1822;p114"/>
            <p:cNvSpPr/>
            <p:nvPr/>
          </p:nvSpPr>
          <p:spPr>
            <a:xfrm>
              <a:off x="4158150" y="2349625"/>
              <a:ext cx="14200" cy="33375"/>
            </a:xfrm>
            <a:custGeom>
              <a:rect b="b" l="l" r="r" t="t"/>
              <a:pathLst>
                <a:path extrusionOk="0" h="1335" w="568">
                  <a:moveTo>
                    <a:pt x="467" y="0"/>
                  </a:moveTo>
                  <a:lnTo>
                    <a:pt x="100" y="234"/>
                  </a:lnTo>
                  <a:lnTo>
                    <a:pt x="67" y="234"/>
                  </a:lnTo>
                  <a:cubicBezTo>
                    <a:pt x="67" y="267"/>
                    <a:pt x="67" y="267"/>
                    <a:pt x="67" y="267"/>
                  </a:cubicBezTo>
                  <a:lnTo>
                    <a:pt x="33" y="868"/>
                  </a:lnTo>
                  <a:lnTo>
                    <a:pt x="100" y="834"/>
                  </a:lnTo>
                  <a:lnTo>
                    <a:pt x="134" y="834"/>
                  </a:lnTo>
                  <a:lnTo>
                    <a:pt x="134" y="768"/>
                  </a:lnTo>
                  <a:cubicBezTo>
                    <a:pt x="167" y="768"/>
                    <a:pt x="167" y="734"/>
                    <a:pt x="200" y="701"/>
                  </a:cubicBezTo>
                  <a:cubicBezTo>
                    <a:pt x="200" y="701"/>
                    <a:pt x="234" y="668"/>
                    <a:pt x="267" y="668"/>
                  </a:cubicBezTo>
                  <a:cubicBezTo>
                    <a:pt x="267" y="668"/>
                    <a:pt x="300" y="634"/>
                    <a:pt x="334" y="634"/>
                  </a:cubicBezTo>
                  <a:lnTo>
                    <a:pt x="367" y="634"/>
                  </a:lnTo>
                  <a:cubicBezTo>
                    <a:pt x="400" y="668"/>
                    <a:pt x="400" y="668"/>
                    <a:pt x="400" y="701"/>
                  </a:cubicBezTo>
                  <a:cubicBezTo>
                    <a:pt x="434" y="734"/>
                    <a:pt x="434" y="768"/>
                    <a:pt x="400" y="801"/>
                  </a:cubicBezTo>
                  <a:cubicBezTo>
                    <a:pt x="434" y="834"/>
                    <a:pt x="434" y="868"/>
                    <a:pt x="400" y="901"/>
                  </a:cubicBezTo>
                  <a:cubicBezTo>
                    <a:pt x="400" y="934"/>
                    <a:pt x="400" y="968"/>
                    <a:pt x="367" y="1001"/>
                  </a:cubicBezTo>
                  <a:cubicBezTo>
                    <a:pt x="367" y="1035"/>
                    <a:pt x="334" y="1068"/>
                    <a:pt x="334" y="1101"/>
                  </a:cubicBezTo>
                  <a:cubicBezTo>
                    <a:pt x="300" y="1101"/>
                    <a:pt x="267" y="1135"/>
                    <a:pt x="267" y="1135"/>
                  </a:cubicBezTo>
                  <a:cubicBezTo>
                    <a:pt x="234" y="1151"/>
                    <a:pt x="209" y="1160"/>
                    <a:pt x="188" y="1160"/>
                  </a:cubicBezTo>
                  <a:cubicBezTo>
                    <a:pt x="167" y="1160"/>
                    <a:pt x="150" y="1151"/>
                    <a:pt x="134" y="1135"/>
                  </a:cubicBezTo>
                  <a:cubicBezTo>
                    <a:pt x="100" y="1135"/>
                    <a:pt x="67" y="1101"/>
                    <a:pt x="67" y="1035"/>
                  </a:cubicBezTo>
                  <a:lnTo>
                    <a:pt x="67" y="1101"/>
                  </a:lnTo>
                  <a:lnTo>
                    <a:pt x="0" y="1135"/>
                  </a:lnTo>
                  <a:cubicBezTo>
                    <a:pt x="0" y="1201"/>
                    <a:pt x="0" y="1235"/>
                    <a:pt x="33" y="1268"/>
                  </a:cubicBezTo>
                  <a:cubicBezTo>
                    <a:pt x="33" y="1301"/>
                    <a:pt x="67" y="1335"/>
                    <a:pt x="100" y="1335"/>
                  </a:cubicBezTo>
                  <a:lnTo>
                    <a:pt x="167" y="1335"/>
                  </a:lnTo>
                  <a:cubicBezTo>
                    <a:pt x="200" y="1335"/>
                    <a:pt x="267" y="1335"/>
                    <a:pt x="300" y="1301"/>
                  </a:cubicBezTo>
                  <a:cubicBezTo>
                    <a:pt x="334" y="1268"/>
                    <a:pt x="367" y="1235"/>
                    <a:pt x="400" y="1201"/>
                  </a:cubicBezTo>
                  <a:cubicBezTo>
                    <a:pt x="434" y="1168"/>
                    <a:pt x="467" y="1135"/>
                    <a:pt x="467" y="1068"/>
                  </a:cubicBezTo>
                  <a:cubicBezTo>
                    <a:pt x="500" y="1035"/>
                    <a:pt x="534" y="968"/>
                    <a:pt x="534" y="934"/>
                  </a:cubicBezTo>
                  <a:cubicBezTo>
                    <a:pt x="567" y="868"/>
                    <a:pt x="567" y="801"/>
                    <a:pt x="567" y="734"/>
                  </a:cubicBezTo>
                  <a:cubicBezTo>
                    <a:pt x="567" y="701"/>
                    <a:pt x="567" y="634"/>
                    <a:pt x="534" y="601"/>
                  </a:cubicBezTo>
                  <a:cubicBezTo>
                    <a:pt x="534" y="568"/>
                    <a:pt x="500" y="534"/>
                    <a:pt x="467" y="501"/>
                  </a:cubicBezTo>
                  <a:cubicBezTo>
                    <a:pt x="467" y="467"/>
                    <a:pt x="434" y="467"/>
                    <a:pt x="400" y="467"/>
                  </a:cubicBezTo>
                  <a:cubicBezTo>
                    <a:pt x="367" y="467"/>
                    <a:pt x="300" y="501"/>
                    <a:pt x="300" y="501"/>
                  </a:cubicBezTo>
                  <a:cubicBezTo>
                    <a:pt x="267" y="534"/>
                    <a:pt x="234" y="534"/>
                    <a:pt x="200" y="568"/>
                  </a:cubicBezTo>
                  <a:lnTo>
                    <a:pt x="167" y="634"/>
                  </a:lnTo>
                  <a:lnTo>
                    <a:pt x="167" y="334"/>
                  </a:lnTo>
                  <a:lnTo>
                    <a:pt x="467" y="134"/>
                  </a:lnTo>
                  <a:lnTo>
                    <a:pt x="500" y="134"/>
                  </a:lnTo>
                  <a:cubicBezTo>
                    <a:pt x="500" y="101"/>
                    <a:pt x="500" y="101"/>
                    <a:pt x="500" y="67"/>
                  </a:cubicBezTo>
                  <a:lnTo>
                    <a:pt x="500" y="34"/>
                  </a:lnTo>
                  <a:cubicBezTo>
                    <a:pt x="500" y="0"/>
                    <a:pt x="500" y="0"/>
                    <a:pt x="50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3" name="Google Shape;1823;p114"/>
            <p:cNvSpPr/>
            <p:nvPr/>
          </p:nvSpPr>
          <p:spPr>
            <a:xfrm>
              <a:off x="4173975" y="2368800"/>
              <a:ext cx="2525" cy="9200"/>
            </a:xfrm>
            <a:custGeom>
              <a:rect b="b" l="l" r="r" t="t"/>
              <a:pathLst>
                <a:path extrusionOk="0" h="368" w="101">
                  <a:moveTo>
                    <a:pt x="101" y="1"/>
                  </a:moveTo>
                  <a:lnTo>
                    <a:pt x="34" y="34"/>
                  </a:lnTo>
                  <a:cubicBezTo>
                    <a:pt x="34" y="34"/>
                    <a:pt x="34" y="67"/>
                    <a:pt x="1" y="67"/>
                  </a:cubicBezTo>
                  <a:cubicBezTo>
                    <a:pt x="1" y="101"/>
                    <a:pt x="1" y="101"/>
                    <a:pt x="1" y="134"/>
                  </a:cubicBezTo>
                  <a:lnTo>
                    <a:pt x="1" y="334"/>
                  </a:lnTo>
                  <a:cubicBezTo>
                    <a:pt x="1" y="334"/>
                    <a:pt x="1" y="334"/>
                    <a:pt x="1" y="368"/>
                  </a:cubicBezTo>
                  <a:lnTo>
                    <a:pt x="34" y="368"/>
                  </a:lnTo>
                  <a:cubicBezTo>
                    <a:pt x="34" y="334"/>
                    <a:pt x="34" y="334"/>
                    <a:pt x="68" y="334"/>
                  </a:cubicBezTo>
                  <a:lnTo>
                    <a:pt x="68" y="268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4" name="Google Shape;1824;p114"/>
            <p:cNvSpPr/>
            <p:nvPr/>
          </p:nvSpPr>
          <p:spPr>
            <a:xfrm>
              <a:off x="4189000" y="2332950"/>
              <a:ext cx="11700" cy="33375"/>
            </a:xfrm>
            <a:custGeom>
              <a:rect b="b" l="l" r="r" t="t"/>
              <a:pathLst>
                <a:path extrusionOk="0" h="1335" w="468">
                  <a:moveTo>
                    <a:pt x="334" y="0"/>
                  </a:moveTo>
                  <a:cubicBezTo>
                    <a:pt x="301" y="0"/>
                    <a:pt x="267" y="0"/>
                    <a:pt x="234" y="34"/>
                  </a:cubicBezTo>
                  <a:cubicBezTo>
                    <a:pt x="200" y="34"/>
                    <a:pt x="167" y="67"/>
                    <a:pt x="134" y="134"/>
                  </a:cubicBezTo>
                  <a:cubicBezTo>
                    <a:pt x="100" y="167"/>
                    <a:pt x="67" y="200"/>
                    <a:pt x="34" y="234"/>
                  </a:cubicBezTo>
                  <a:cubicBezTo>
                    <a:pt x="34" y="301"/>
                    <a:pt x="0" y="334"/>
                    <a:pt x="0" y="401"/>
                  </a:cubicBezTo>
                  <a:cubicBezTo>
                    <a:pt x="0" y="434"/>
                    <a:pt x="0" y="501"/>
                    <a:pt x="0" y="534"/>
                  </a:cubicBezTo>
                  <a:cubicBezTo>
                    <a:pt x="0" y="534"/>
                    <a:pt x="0" y="534"/>
                    <a:pt x="0" y="567"/>
                  </a:cubicBezTo>
                  <a:lnTo>
                    <a:pt x="34" y="534"/>
                  </a:lnTo>
                  <a:cubicBezTo>
                    <a:pt x="34" y="501"/>
                    <a:pt x="34" y="501"/>
                    <a:pt x="34" y="501"/>
                  </a:cubicBezTo>
                  <a:lnTo>
                    <a:pt x="34" y="401"/>
                  </a:lnTo>
                  <a:cubicBezTo>
                    <a:pt x="67" y="367"/>
                    <a:pt x="67" y="334"/>
                    <a:pt x="67" y="334"/>
                  </a:cubicBezTo>
                  <a:cubicBezTo>
                    <a:pt x="100" y="301"/>
                    <a:pt x="100" y="267"/>
                    <a:pt x="134" y="234"/>
                  </a:cubicBezTo>
                  <a:cubicBezTo>
                    <a:pt x="134" y="234"/>
                    <a:pt x="167" y="200"/>
                    <a:pt x="200" y="200"/>
                  </a:cubicBezTo>
                  <a:cubicBezTo>
                    <a:pt x="217" y="184"/>
                    <a:pt x="234" y="175"/>
                    <a:pt x="251" y="175"/>
                  </a:cubicBezTo>
                  <a:cubicBezTo>
                    <a:pt x="267" y="175"/>
                    <a:pt x="284" y="184"/>
                    <a:pt x="301" y="200"/>
                  </a:cubicBezTo>
                  <a:cubicBezTo>
                    <a:pt x="301" y="234"/>
                    <a:pt x="334" y="267"/>
                    <a:pt x="334" y="334"/>
                  </a:cubicBezTo>
                  <a:cubicBezTo>
                    <a:pt x="334" y="367"/>
                    <a:pt x="334" y="401"/>
                    <a:pt x="334" y="467"/>
                  </a:cubicBezTo>
                  <a:cubicBezTo>
                    <a:pt x="301" y="501"/>
                    <a:pt x="301" y="534"/>
                    <a:pt x="267" y="567"/>
                  </a:cubicBezTo>
                  <a:lnTo>
                    <a:pt x="0" y="1201"/>
                  </a:lnTo>
                  <a:lnTo>
                    <a:pt x="0" y="1235"/>
                  </a:lnTo>
                  <a:lnTo>
                    <a:pt x="0" y="1268"/>
                  </a:lnTo>
                  <a:lnTo>
                    <a:pt x="0" y="1335"/>
                  </a:lnTo>
                  <a:lnTo>
                    <a:pt x="467" y="1068"/>
                  </a:lnTo>
                  <a:cubicBezTo>
                    <a:pt x="467" y="1034"/>
                    <a:pt x="467" y="1034"/>
                    <a:pt x="467" y="1001"/>
                  </a:cubicBezTo>
                  <a:lnTo>
                    <a:pt x="467" y="968"/>
                  </a:lnTo>
                  <a:cubicBezTo>
                    <a:pt x="467" y="934"/>
                    <a:pt x="467" y="934"/>
                    <a:pt x="467" y="934"/>
                  </a:cubicBezTo>
                  <a:lnTo>
                    <a:pt x="134" y="1134"/>
                  </a:lnTo>
                  <a:lnTo>
                    <a:pt x="134" y="1134"/>
                  </a:lnTo>
                  <a:lnTo>
                    <a:pt x="367" y="634"/>
                  </a:lnTo>
                  <a:cubicBezTo>
                    <a:pt x="401" y="601"/>
                    <a:pt x="401" y="567"/>
                    <a:pt x="401" y="534"/>
                  </a:cubicBezTo>
                  <a:cubicBezTo>
                    <a:pt x="434" y="501"/>
                    <a:pt x="434" y="467"/>
                    <a:pt x="434" y="434"/>
                  </a:cubicBezTo>
                  <a:cubicBezTo>
                    <a:pt x="467" y="401"/>
                    <a:pt x="467" y="367"/>
                    <a:pt x="467" y="334"/>
                  </a:cubicBezTo>
                  <a:cubicBezTo>
                    <a:pt x="467" y="301"/>
                    <a:pt x="467" y="267"/>
                    <a:pt x="467" y="234"/>
                  </a:cubicBezTo>
                  <a:cubicBezTo>
                    <a:pt x="467" y="200"/>
                    <a:pt x="467" y="167"/>
                    <a:pt x="467" y="100"/>
                  </a:cubicBezTo>
                  <a:cubicBezTo>
                    <a:pt x="467" y="67"/>
                    <a:pt x="434" y="34"/>
                    <a:pt x="434" y="34"/>
                  </a:cubicBezTo>
                  <a:cubicBezTo>
                    <a:pt x="401" y="0"/>
                    <a:pt x="367" y="0"/>
                    <a:pt x="33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5" name="Google Shape;1825;p114"/>
            <p:cNvSpPr/>
            <p:nvPr/>
          </p:nvSpPr>
          <p:spPr>
            <a:xfrm>
              <a:off x="4204000" y="2323775"/>
              <a:ext cx="13375" cy="31700"/>
            </a:xfrm>
            <a:custGeom>
              <a:rect b="b" l="l" r="r" t="t"/>
              <a:pathLst>
                <a:path extrusionOk="0" h="1268" w="535">
                  <a:moveTo>
                    <a:pt x="347" y="142"/>
                  </a:moveTo>
                  <a:cubicBezTo>
                    <a:pt x="368" y="142"/>
                    <a:pt x="384" y="150"/>
                    <a:pt x="401" y="167"/>
                  </a:cubicBezTo>
                  <a:cubicBezTo>
                    <a:pt x="434" y="234"/>
                    <a:pt x="434" y="301"/>
                    <a:pt x="434" y="401"/>
                  </a:cubicBezTo>
                  <a:lnTo>
                    <a:pt x="434" y="668"/>
                  </a:lnTo>
                  <a:cubicBezTo>
                    <a:pt x="434" y="768"/>
                    <a:pt x="434" y="868"/>
                    <a:pt x="401" y="934"/>
                  </a:cubicBezTo>
                  <a:cubicBezTo>
                    <a:pt x="368" y="1001"/>
                    <a:pt x="334" y="1068"/>
                    <a:pt x="268" y="1101"/>
                  </a:cubicBezTo>
                  <a:cubicBezTo>
                    <a:pt x="234" y="1118"/>
                    <a:pt x="209" y="1126"/>
                    <a:pt x="188" y="1126"/>
                  </a:cubicBezTo>
                  <a:cubicBezTo>
                    <a:pt x="168" y="1126"/>
                    <a:pt x="151" y="1118"/>
                    <a:pt x="134" y="1101"/>
                  </a:cubicBezTo>
                  <a:cubicBezTo>
                    <a:pt x="101" y="1034"/>
                    <a:pt x="67" y="968"/>
                    <a:pt x="101" y="868"/>
                  </a:cubicBezTo>
                  <a:lnTo>
                    <a:pt x="101" y="601"/>
                  </a:lnTo>
                  <a:cubicBezTo>
                    <a:pt x="101" y="501"/>
                    <a:pt x="101" y="401"/>
                    <a:pt x="134" y="334"/>
                  </a:cubicBezTo>
                  <a:cubicBezTo>
                    <a:pt x="168" y="267"/>
                    <a:pt x="201" y="201"/>
                    <a:pt x="268" y="167"/>
                  </a:cubicBezTo>
                  <a:cubicBezTo>
                    <a:pt x="301" y="150"/>
                    <a:pt x="326" y="142"/>
                    <a:pt x="347" y="142"/>
                  </a:cubicBezTo>
                  <a:close/>
                  <a:moveTo>
                    <a:pt x="401" y="0"/>
                  </a:moveTo>
                  <a:cubicBezTo>
                    <a:pt x="368" y="0"/>
                    <a:pt x="301" y="0"/>
                    <a:pt x="268" y="34"/>
                  </a:cubicBezTo>
                  <a:cubicBezTo>
                    <a:pt x="234" y="67"/>
                    <a:pt x="201" y="100"/>
                    <a:pt x="168" y="134"/>
                  </a:cubicBezTo>
                  <a:cubicBezTo>
                    <a:pt x="134" y="167"/>
                    <a:pt x="101" y="234"/>
                    <a:pt x="67" y="301"/>
                  </a:cubicBezTo>
                  <a:cubicBezTo>
                    <a:pt x="34" y="334"/>
                    <a:pt x="34" y="401"/>
                    <a:pt x="34" y="467"/>
                  </a:cubicBezTo>
                  <a:cubicBezTo>
                    <a:pt x="1" y="534"/>
                    <a:pt x="1" y="601"/>
                    <a:pt x="34" y="668"/>
                  </a:cubicBezTo>
                  <a:lnTo>
                    <a:pt x="34" y="934"/>
                  </a:lnTo>
                  <a:cubicBezTo>
                    <a:pt x="1" y="1001"/>
                    <a:pt x="1" y="1068"/>
                    <a:pt x="34" y="1101"/>
                  </a:cubicBezTo>
                  <a:cubicBezTo>
                    <a:pt x="34" y="1168"/>
                    <a:pt x="34" y="1201"/>
                    <a:pt x="67" y="1235"/>
                  </a:cubicBezTo>
                  <a:cubicBezTo>
                    <a:pt x="101" y="1268"/>
                    <a:pt x="134" y="1268"/>
                    <a:pt x="168" y="1268"/>
                  </a:cubicBezTo>
                  <a:cubicBezTo>
                    <a:pt x="201" y="1268"/>
                    <a:pt x="234" y="1268"/>
                    <a:pt x="268" y="1235"/>
                  </a:cubicBezTo>
                  <a:cubicBezTo>
                    <a:pt x="334" y="1201"/>
                    <a:pt x="368" y="1168"/>
                    <a:pt x="401" y="1135"/>
                  </a:cubicBezTo>
                  <a:cubicBezTo>
                    <a:pt x="434" y="1101"/>
                    <a:pt x="468" y="1034"/>
                    <a:pt x="501" y="1001"/>
                  </a:cubicBezTo>
                  <a:cubicBezTo>
                    <a:pt x="501" y="934"/>
                    <a:pt x="534" y="868"/>
                    <a:pt x="534" y="801"/>
                  </a:cubicBezTo>
                  <a:cubicBezTo>
                    <a:pt x="534" y="734"/>
                    <a:pt x="534" y="668"/>
                    <a:pt x="534" y="634"/>
                  </a:cubicBezTo>
                  <a:lnTo>
                    <a:pt x="534" y="467"/>
                  </a:lnTo>
                  <a:lnTo>
                    <a:pt x="534" y="334"/>
                  </a:lnTo>
                  <a:cubicBezTo>
                    <a:pt x="534" y="267"/>
                    <a:pt x="534" y="234"/>
                    <a:pt x="534" y="167"/>
                  </a:cubicBezTo>
                  <a:cubicBezTo>
                    <a:pt x="534" y="134"/>
                    <a:pt x="501" y="67"/>
                    <a:pt x="501" y="34"/>
                  </a:cubicBezTo>
                  <a:cubicBezTo>
                    <a:pt x="468" y="0"/>
                    <a:pt x="434" y="0"/>
                    <a:pt x="40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6" name="Google Shape;1826;p114"/>
            <p:cNvSpPr/>
            <p:nvPr/>
          </p:nvSpPr>
          <p:spPr>
            <a:xfrm>
              <a:off x="4221525" y="2314600"/>
              <a:ext cx="12525" cy="33375"/>
            </a:xfrm>
            <a:custGeom>
              <a:rect b="b" l="l" r="r" t="t"/>
              <a:pathLst>
                <a:path extrusionOk="0" h="1335" w="501">
                  <a:moveTo>
                    <a:pt x="367" y="0"/>
                  </a:moveTo>
                  <a:cubicBezTo>
                    <a:pt x="334" y="0"/>
                    <a:pt x="300" y="0"/>
                    <a:pt x="267" y="34"/>
                  </a:cubicBezTo>
                  <a:cubicBezTo>
                    <a:pt x="200" y="34"/>
                    <a:pt x="167" y="67"/>
                    <a:pt x="134" y="101"/>
                  </a:cubicBezTo>
                  <a:cubicBezTo>
                    <a:pt x="100" y="167"/>
                    <a:pt x="100" y="201"/>
                    <a:pt x="67" y="234"/>
                  </a:cubicBezTo>
                  <a:cubicBezTo>
                    <a:pt x="34" y="301"/>
                    <a:pt x="34" y="334"/>
                    <a:pt x="34" y="401"/>
                  </a:cubicBezTo>
                  <a:cubicBezTo>
                    <a:pt x="0" y="434"/>
                    <a:pt x="0" y="467"/>
                    <a:pt x="34" y="534"/>
                  </a:cubicBezTo>
                  <a:lnTo>
                    <a:pt x="67" y="534"/>
                  </a:lnTo>
                  <a:lnTo>
                    <a:pt x="67" y="501"/>
                  </a:lnTo>
                  <a:cubicBezTo>
                    <a:pt x="67" y="501"/>
                    <a:pt x="67" y="467"/>
                    <a:pt x="67" y="467"/>
                  </a:cubicBezTo>
                  <a:lnTo>
                    <a:pt x="67" y="367"/>
                  </a:lnTo>
                  <a:cubicBezTo>
                    <a:pt x="67" y="334"/>
                    <a:pt x="100" y="334"/>
                    <a:pt x="100" y="301"/>
                  </a:cubicBezTo>
                  <a:cubicBezTo>
                    <a:pt x="100" y="267"/>
                    <a:pt x="134" y="234"/>
                    <a:pt x="134" y="234"/>
                  </a:cubicBezTo>
                  <a:cubicBezTo>
                    <a:pt x="167" y="201"/>
                    <a:pt x="200" y="167"/>
                    <a:pt x="200" y="167"/>
                  </a:cubicBezTo>
                  <a:cubicBezTo>
                    <a:pt x="234" y="151"/>
                    <a:pt x="259" y="142"/>
                    <a:pt x="280" y="142"/>
                  </a:cubicBezTo>
                  <a:cubicBezTo>
                    <a:pt x="300" y="142"/>
                    <a:pt x="317" y="151"/>
                    <a:pt x="334" y="167"/>
                  </a:cubicBezTo>
                  <a:cubicBezTo>
                    <a:pt x="334" y="201"/>
                    <a:pt x="367" y="234"/>
                    <a:pt x="367" y="301"/>
                  </a:cubicBezTo>
                  <a:cubicBezTo>
                    <a:pt x="367" y="334"/>
                    <a:pt x="367" y="367"/>
                    <a:pt x="367" y="434"/>
                  </a:cubicBezTo>
                  <a:cubicBezTo>
                    <a:pt x="334" y="467"/>
                    <a:pt x="334" y="501"/>
                    <a:pt x="300" y="534"/>
                  </a:cubicBezTo>
                  <a:lnTo>
                    <a:pt x="34" y="1168"/>
                  </a:lnTo>
                  <a:lnTo>
                    <a:pt x="0" y="1235"/>
                  </a:lnTo>
                  <a:lnTo>
                    <a:pt x="0" y="1268"/>
                  </a:lnTo>
                  <a:lnTo>
                    <a:pt x="0" y="1335"/>
                  </a:lnTo>
                  <a:lnTo>
                    <a:pt x="467" y="1068"/>
                  </a:lnTo>
                  <a:lnTo>
                    <a:pt x="501" y="1068"/>
                  </a:lnTo>
                  <a:cubicBezTo>
                    <a:pt x="501" y="1035"/>
                    <a:pt x="501" y="1035"/>
                    <a:pt x="501" y="1001"/>
                  </a:cubicBezTo>
                  <a:lnTo>
                    <a:pt x="501" y="968"/>
                  </a:lnTo>
                  <a:cubicBezTo>
                    <a:pt x="501" y="934"/>
                    <a:pt x="501" y="934"/>
                    <a:pt x="501" y="934"/>
                  </a:cubicBezTo>
                  <a:lnTo>
                    <a:pt x="467" y="934"/>
                  </a:lnTo>
                  <a:lnTo>
                    <a:pt x="134" y="1135"/>
                  </a:lnTo>
                  <a:lnTo>
                    <a:pt x="401" y="634"/>
                  </a:lnTo>
                  <a:cubicBezTo>
                    <a:pt x="401" y="601"/>
                    <a:pt x="401" y="568"/>
                    <a:pt x="434" y="534"/>
                  </a:cubicBezTo>
                  <a:cubicBezTo>
                    <a:pt x="467" y="501"/>
                    <a:pt x="467" y="467"/>
                    <a:pt x="467" y="434"/>
                  </a:cubicBezTo>
                  <a:cubicBezTo>
                    <a:pt x="467" y="401"/>
                    <a:pt x="467" y="367"/>
                    <a:pt x="501" y="334"/>
                  </a:cubicBezTo>
                  <a:cubicBezTo>
                    <a:pt x="501" y="301"/>
                    <a:pt x="501" y="267"/>
                    <a:pt x="501" y="234"/>
                  </a:cubicBezTo>
                  <a:cubicBezTo>
                    <a:pt x="501" y="201"/>
                    <a:pt x="501" y="134"/>
                    <a:pt x="501" y="101"/>
                  </a:cubicBezTo>
                  <a:cubicBezTo>
                    <a:pt x="467" y="67"/>
                    <a:pt x="467" y="34"/>
                    <a:pt x="434" y="34"/>
                  </a:cubicBezTo>
                  <a:cubicBezTo>
                    <a:pt x="434" y="0"/>
                    <a:pt x="401" y="0"/>
                    <a:pt x="36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7" name="Google Shape;1827;p114"/>
            <p:cNvSpPr/>
            <p:nvPr/>
          </p:nvSpPr>
          <p:spPr>
            <a:xfrm>
              <a:off x="4237375" y="2303750"/>
              <a:ext cx="13350" cy="32550"/>
            </a:xfrm>
            <a:custGeom>
              <a:rect b="b" l="l" r="r" t="t"/>
              <a:pathLst>
                <a:path extrusionOk="0" h="1302" w="534">
                  <a:moveTo>
                    <a:pt x="334" y="176"/>
                  </a:moveTo>
                  <a:cubicBezTo>
                    <a:pt x="359" y="176"/>
                    <a:pt x="384" y="184"/>
                    <a:pt x="400" y="201"/>
                  </a:cubicBezTo>
                  <a:cubicBezTo>
                    <a:pt x="434" y="268"/>
                    <a:pt x="434" y="334"/>
                    <a:pt x="434" y="401"/>
                  </a:cubicBezTo>
                  <a:lnTo>
                    <a:pt x="434" y="701"/>
                  </a:lnTo>
                  <a:cubicBezTo>
                    <a:pt x="434" y="801"/>
                    <a:pt x="400" y="868"/>
                    <a:pt x="400" y="968"/>
                  </a:cubicBezTo>
                  <a:cubicBezTo>
                    <a:pt x="367" y="1035"/>
                    <a:pt x="300" y="1068"/>
                    <a:pt x="267" y="1102"/>
                  </a:cubicBezTo>
                  <a:cubicBezTo>
                    <a:pt x="234" y="1118"/>
                    <a:pt x="209" y="1127"/>
                    <a:pt x="188" y="1127"/>
                  </a:cubicBezTo>
                  <a:cubicBezTo>
                    <a:pt x="167" y="1127"/>
                    <a:pt x="150" y="1118"/>
                    <a:pt x="133" y="1102"/>
                  </a:cubicBezTo>
                  <a:cubicBezTo>
                    <a:pt x="100" y="1035"/>
                    <a:pt x="67" y="968"/>
                    <a:pt x="67" y="901"/>
                  </a:cubicBezTo>
                  <a:lnTo>
                    <a:pt x="67" y="601"/>
                  </a:lnTo>
                  <a:cubicBezTo>
                    <a:pt x="67" y="535"/>
                    <a:pt x="100" y="434"/>
                    <a:pt x="133" y="368"/>
                  </a:cubicBezTo>
                  <a:cubicBezTo>
                    <a:pt x="167" y="301"/>
                    <a:pt x="200" y="234"/>
                    <a:pt x="267" y="201"/>
                  </a:cubicBezTo>
                  <a:cubicBezTo>
                    <a:pt x="284" y="184"/>
                    <a:pt x="309" y="176"/>
                    <a:pt x="334" y="176"/>
                  </a:cubicBezTo>
                  <a:close/>
                  <a:moveTo>
                    <a:pt x="400" y="1"/>
                  </a:moveTo>
                  <a:cubicBezTo>
                    <a:pt x="334" y="1"/>
                    <a:pt x="300" y="34"/>
                    <a:pt x="267" y="68"/>
                  </a:cubicBezTo>
                  <a:cubicBezTo>
                    <a:pt x="234" y="68"/>
                    <a:pt x="167" y="101"/>
                    <a:pt x="133" y="168"/>
                  </a:cubicBezTo>
                  <a:cubicBezTo>
                    <a:pt x="100" y="201"/>
                    <a:pt x="67" y="268"/>
                    <a:pt x="67" y="301"/>
                  </a:cubicBezTo>
                  <a:cubicBezTo>
                    <a:pt x="33" y="368"/>
                    <a:pt x="33" y="434"/>
                    <a:pt x="0" y="468"/>
                  </a:cubicBezTo>
                  <a:cubicBezTo>
                    <a:pt x="0" y="535"/>
                    <a:pt x="0" y="601"/>
                    <a:pt x="0" y="668"/>
                  </a:cubicBezTo>
                  <a:lnTo>
                    <a:pt x="0" y="968"/>
                  </a:lnTo>
                  <a:cubicBezTo>
                    <a:pt x="0" y="1002"/>
                    <a:pt x="0" y="1068"/>
                    <a:pt x="0" y="1135"/>
                  </a:cubicBezTo>
                  <a:cubicBezTo>
                    <a:pt x="33" y="1168"/>
                    <a:pt x="33" y="1202"/>
                    <a:pt x="67" y="1235"/>
                  </a:cubicBezTo>
                  <a:cubicBezTo>
                    <a:pt x="67" y="1268"/>
                    <a:pt x="100" y="1302"/>
                    <a:pt x="133" y="1302"/>
                  </a:cubicBezTo>
                  <a:cubicBezTo>
                    <a:pt x="200" y="1302"/>
                    <a:pt x="234" y="1268"/>
                    <a:pt x="267" y="1268"/>
                  </a:cubicBezTo>
                  <a:cubicBezTo>
                    <a:pt x="334" y="1235"/>
                    <a:pt x="367" y="1202"/>
                    <a:pt x="400" y="1168"/>
                  </a:cubicBezTo>
                  <a:cubicBezTo>
                    <a:pt x="434" y="1102"/>
                    <a:pt x="467" y="1068"/>
                    <a:pt x="467" y="1002"/>
                  </a:cubicBezTo>
                  <a:cubicBezTo>
                    <a:pt x="500" y="935"/>
                    <a:pt x="534" y="901"/>
                    <a:pt x="534" y="835"/>
                  </a:cubicBezTo>
                  <a:cubicBezTo>
                    <a:pt x="534" y="768"/>
                    <a:pt x="534" y="701"/>
                    <a:pt x="534" y="635"/>
                  </a:cubicBezTo>
                  <a:lnTo>
                    <a:pt x="534" y="368"/>
                  </a:lnTo>
                  <a:cubicBezTo>
                    <a:pt x="534" y="301"/>
                    <a:pt x="534" y="234"/>
                    <a:pt x="534" y="168"/>
                  </a:cubicBezTo>
                  <a:cubicBezTo>
                    <a:pt x="534" y="134"/>
                    <a:pt x="500" y="101"/>
                    <a:pt x="467" y="68"/>
                  </a:cubicBezTo>
                  <a:cubicBezTo>
                    <a:pt x="467" y="34"/>
                    <a:pt x="434" y="34"/>
                    <a:pt x="40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8" name="Google Shape;1828;p114"/>
            <p:cNvSpPr/>
            <p:nvPr/>
          </p:nvSpPr>
          <p:spPr>
            <a:xfrm>
              <a:off x="4311575" y="2257900"/>
              <a:ext cx="15875" cy="37550"/>
            </a:xfrm>
            <a:custGeom>
              <a:rect b="b" l="l" r="r" t="t"/>
              <a:pathLst>
                <a:path extrusionOk="0" h="1502" w="635">
                  <a:moveTo>
                    <a:pt x="601" y="0"/>
                  </a:moveTo>
                  <a:lnTo>
                    <a:pt x="568" y="34"/>
                  </a:lnTo>
                  <a:cubicBezTo>
                    <a:pt x="535" y="34"/>
                    <a:pt x="535" y="34"/>
                    <a:pt x="535" y="67"/>
                  </a:cubicBezTo>
                  <a:cubicBezTo>
                    <a:pt x="535" y="67"/>
                    <a:pt x="535" y="100"/>
                    <a:pt x="535" y="100"/>
                  </a:cubicBezTo>
                  <a:lnTo>
                    <a:pt x="301" y="867"/>
                  </a:lnTo>
                  <a:lnTo>
                    <a:pt x="101" y="334"/>
                  </a:lnTo>
                  <a:lnTo>
                    <a:pt x="101" y="300"/>
                  </a:lnTo>
                  <a:lnTo>
                    <a:pt x="68" y="300"/>
                  </a:lnTo>
                  <a:lnTo>
                    <a:pt x="34" y="334"/>
                  </a:lnTo>
                  <a:lnTo>
                    <a:pt x="1" y="367"/>
                  </a:lnTo>
                  <a:cubicBezTo>
                    <a:pt x="1" y="367"/>
                    <a:pt x="1" y="400"/>
                    <a:pt x="1" y="400"/>
                  </a:cubicBezTo>
                  <a:lnTo>
                    <a:pt x="1" y="1501"/>
                  </a:lnTo>
                  <a:lnTo>
                    <a:pt x="68" y="1501"/>
                  </a:lnTo>
                  <a:cubicBezTo>
                    <a:pt x="68" y="1468"/>
                    <a:pt x="68" y="1468"/>
                    <a:pt x="68" y="1468"/>
                  </a:cubicBezTo>
                  <a:cubicBezTo>
                    <a:pt x="68" y="1435"/>
                    <a:pt x="68" y="1435"/>
                    <a:pt x="68" y="1435"/>
                  </a:cubicBezTo>
                  <a:lnTo>
                    <a:pt x="68" y="634"/>
                  </a:lnTo>
                  <a:lnTo>
                    <a:pt x="234" y="1034"/>
                  </a:lnTo>
                  <a:cubicBezTo>
                    <a:pt x="268" y="1068"/>
                    <a:pt x="268" y="1068"/>
                    <a:pt x="268" y="1068"/>
                  </a:cubicBezTo>
                  <a:lnTo>
                    <a:pt x="301" y="1068"/>
                  </a:lnTo>
                  <a:lnTo>
                    <a:pt x="334" y="1034"/>
                  </a:lnTo>
                  <a:lnTo>
                    <a:pt x="368" y="1034"/>
                  </a:lnTo>
                  <a:cubicBezTo>
                    <a:pt x="368" y="1001"/>
                    <a:pt x="368" y="968"/>
                    <a:pt x="368" y="968"/>
                  </a:cubicBezTo>
                  <a:lnTo>
                    <a:pt x="535" y="367"/>
                  </a:lnTo>
                  <a:lnTo>
                    <a:pt x="535" y="1168"/>
                  </a:lnTo>
                  <a:cubicBezTo>
                    <a:pt x="535" y="1168"/>
                    <a:pt x="535" y="1168"/>
                    <a:pt x="535" y="1201"/>
                  </a:cubicBezTo>
                  <a:lnTo>
                    <a:pt x="568" y="1201"/>
                  </a:lnTo>
                  <a:lnTo>
                    <a:pt x="601" y="1168"/>
                  </a:lnTo>
                  <a:cubicBezTo>
                    <a:pt x="601" y="1168"/>
                    <a:pt x="635" y="1134"/>
                    <a:pt x="635" y="1134"/>
                  </a:cubicBezTo>
                  <a:cubicBezTo>
                    <a:pt x="635" y="1134"/>
                    <a:pt x="635" y="1101"/>
                    <a:pt x="635" y="1101"/>
                  </a:cubicBezTo>
                  <a:lnTo>
                    <a:pt x="635" y="34"/>
                  </a:lnTo>
                  <a:cubicBezTo>
                    <a:pt x="635" y="0"/>
                    <a:pt x="635" y="0"/>
                    <a:pt x="63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9" name="Google Shape;1829;p114"/>
            <p:cNvSpPr/>
            <p:nvPr/>
          </p:nvSpPr>
          <p:spPr>
            <a:xfrm>
              <a:off x="4330775" y="2257050"/>
              <a:ext cx="11700" cy="25050"/>
            </a:xfrm>
            <a:custGeom>
              <a:rect b="b" l="l" r="r" t="t"/>
              <a:pathLst>
                <a:path extrusionOk="0" h="1002" w="468">
                  <a:moveTo>
                    <a:pt x="367" y="468"/>
                  </a:moveTo>
                  <a:lnTo>
                    <a:pt x="367" y="501"/>
                  </a:lnTo>
                  <a:cubicBezTo>
                    <a:pt x="367" y="535"/>
                    <a:pt x="367" y="601"/>
                    <a:pt x="367" y="635"/>
                  </a:cubicBezTo>
                  <a:cubicBezTo>
                    <a:pt x="367" y="668"/>
                    <a:pt x="367" y="701"/>
                    <a:pt x="334" y="735"/>
                  </a:cubicBezTo>
                  <a:cubicBezTo>
                    <a:pt x="334" y="735"/>
                    <a:pt x="300" y="768"/>
                    <a:pt x="300" y="801"/>
                  </a:cubicBezTo>
                  <a:cubicBezTo>
                    <a:pt x="267" y="835"/>
                    <a:pt x="234" y="835"/>
                    <a:pt x="200" y="868"/>
                  </a:cubicBezTo>
                  <a:lnTo>
                    <a:pt x="100" y="868"/>
                  </a:lnTo>
                  <a:lnTo>
                    <a:pt x="100" y="835"/>
                  </a:lnTo>
                  <a:cubicBezTo>
                    <a:pt x="100" y="835"/>
                    <a:pt x="100" y="835"/>
                    <a:pt x="100" y="801"/>
                  </a:cubicBezTo>
                  <a:cubicBezTo>
                    <a:pt x="100" y="768"/>
                    <a:pt x="100" y="735"/>
                    <a:pt x="133" y="701"/>
                  </a:cubicBezTo>
                  <a:cubicBezTo>
                    <a:pt x="167" y="635"/>
                    <a:pt x="200" y="601"/>
                    <a:pt x="267" y="568"/>
                  </a:cubicBezTo>
                  <a:lnTo>
                    <a:pt x="367" y="468"/>
                  </a:lnTo>
                  <a:close/>
                  <a:moveTo>
                    <a:pt x="334" y="1"/>
                  </a:moveTo>
                  <a:cubicBezTo>
                    <a:pt x="300" y="1"/>
                    <a:pt x="267" y="1"/>
                    <a:pt x="267" y="34"/>
                  </a:cubicBezTo>
                  <a:cubicBezTo>
                    <a:pt x="234" y="34"/>
                    <a:pt x="200" y="68"/>
                    <a:pt x="167" y="101"/>
                  </a:cubicBezTo>
                  <a:lnTo>
                    <a:pt x="100" y="168"/>
                  </a:lnTo>
                  <a:cubicBezTo>
                    <a:pt x="100" y="201"/>
                    <a:pt x="67" y="234"/>
                    <a:pt x="67" y="268"/>
                  </a:cubicBezTo>
                  <a:cubicBezTo>
                    <a:pt x="67" y="301"/>
                    <a:pt x="67" y="334"/>
                    <a:pt x="67" y="368"/>
                  </a:cubicBezTo>
                  <a:lnTo>
                    <a:pt x="67" y="401"/>
                  </a:lnTo>
                  <a:lnTo>
                    <a:pt x="133" y="401"/>
                  </a:lnTo>
                  <a:lnTo>
                    <a:pt x="133" y="368"/>
                  </a:lnTo>
                  <a:cubicBezTo>
                    <a:pt x="133" y="334"/>
                    <a:pt x="167" y="301"/>
                    <a:pt x="167" y="268"/>
                  </a:cubicBezTo>
                  <a:cubicBezTo>
                    <a:pt x="200" y="234"/>
                    <a:pt x="234" y="234"/>
                    <a:pt x="234" y="201"/>
                  </a:cubicBezTo>
                  <a:lnTo>
                    <a:pt x="334" y="201"/>
                  </a:lnTo>
                  <a:cubicBezTo>
                    <a:pt x="367" y="234"/>
                    <a:pt x="367" y="268"/>
                    <a:pt x="367" y="301"/>
                  </a:cubicBezTo>
                  <a:lnTo>
                    <a:pt x="367" y="334"/>
                  </a:lnTo>
                  <a:lnTo>
                    <a:pt x="234" y="468"/>
                  </a:lnTo>
                  <a:lnTo>
                    <a:pt x="133" y="535"/>
                  </a:lnTo>
                  <a:cubicBezTo>
                    <a:pt x="100" y="568"/>
                    <a:pt x="67" y="601"/>
                    <a:pt x="67" y="635"/>
                  </a:cubicBezTo>
                  <a:cubicBezTo>
                    <a:pt x="33" y="668"/>
                    <a:pt x="33" y="735"/>
                    <a:pt x="33" y="768"/>
                  </a:cubicBezTo>
                  <a:cubicBezTo>
                    <a:pt x="0" y="801"/>
                    <a:pt x="0" y="835"/>
                    <a:pt x="33" y="901"/>
                  </a:cubicBezTo>
                  <a:cubicBezTo>
                    <a:pt x="0" y="901"/>
                    <a:pt x="0" y="935"/>
                    <a:pt x="33" y="935"/>
                  </a:cubicBezTo>
                  <a:cubicBezTo>
                    <a:pt x="33" y="968"/>
                    <a:pt x="33" y="968"/>
                    <a:pt x="67" y="1002"/>
                  </a:cubicBezTo>
                  <a:lnTo>
                    <a:pt x="100" y="1002"/>
                  </a:lnTo>
                  <a:cubicBezTo>
                    <a:pt x="133" y="1002"/>
                    <a:pt x="167" y="968"/>
                    <a:pt x="200" y="968"/>
                  </a:cubicBezTo>
                  <a:cubicBezTo>
                    <a:pt x="200" y="968"/>
                    <a:pt x="234" y="935"/>
                    <a:pt x="234" y="935"/>
                  </a:cubicBezTo>
                  <a:cubicBezTo>
                    <a:pt x="267" y="901"/>
                    <a:pt x="300" y="901"/>
                    <a:pt x="300" y="868"/>
                  </a:cubicBezTo>
                  <a:cubicBezTo>
                    <a:pt x="334" y="835"/>
                    <a:pt x="334" y="835"/>
                    <a:pt x="367" y="801"/>
                  </a:cubicBezTo>
                  <a:cubicBezTo>
                    <a:pt x="367" y="801"/>
                    <a:pt x="367" y="801"/>
                    <a:pt x="367" y="835"/>
                  </a:cubicBezTo>
                  <a:lnTo>
                    <a:pt x="400" y="835"/>
                  </a:lnTo>
                  <a:lnTo>
                    <a:pt x="434" y="801"/>
                  </a:lnTo>
                  <a:lnTo>
                    <a:pt x="467" y="768"/>
                  </a:lnTo>
                  <a:cubicBezTo>
                    <a:pt x="467" y="768"/>
                    <a:pt x="467" y="735"/>
                    <a:pt x="467" y="735"/>
                  </a:cubicBezTo>
                  <a:lnTo>
                    <a:pt x="467" y="234"/>
                  </a:lnTo>
                  <a:cubicBezTo>
                    <a:pt x="467" y="201"/>
                    <a:pt x="467" y="134"/>
                    <a:pt x="467" y="101"/>
                  </a:cubicBezTo>
                  <a:cubicBezTo>
                    <a:pt x="467" y="68"/>
                    <a:pt x="434" y="34"/>
                    <a:pt x="400" y="34"/>
                  </a:cubicBezTo>
                  <a:cubicBezTo>
                    <a:pt x="400" y="1"/>
                    <a:pt x="367" y="1"/>
                    <a:pt x="33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0" name="Google Shape;1830;p114"/>
            <p:cNvSpPr/>
            <p:nvPr/>
          </p:nvSpPr>
          <p:spPr>
            <a:xfrm>
              <a:off x="4346600" y="2247875"/>
              <a:ext cx="11700" cy="34225"/>
            </a:xfrm>
            <a:custGeom>
              <a:rect b="b" l="l" r="r" t="t"/>
              <a:pathLst>
                <a:path extrusionOk="0" h="1369" w="468">
                  <a:moveTo>
                    <a:pt x="401" y="1"/>
                  </a:moveTo>
                  <a:lnTo>
                    <a:pt x="401" y="34"/>
                  </a:lnTo>
                  <a:cubicBezTo>
                    <a:pt x="401" y="34"/>
                    <a:pt x="401" y="68"/>
                    <a:pt x="401" y="68"/>
                  </a:cubicBezTo>
                  <a:lnTo>
                    <a:pt x="234" y="735"/>
                  </a:lnTo>
                  <a:lnTo>
                    <a:pt x="68" y="268"/>
                  </a:lnTo>
                  <a:lnTo>
                    <a:pt x="68" y="234"/>
                  </a:lnTo>
                  <a:lnTo>
                    <a:pt x="34" y="234"/>
                  </a:lnTo>
                  <a:lnTo>
                    <a:pt x="1" y="268"/>
                  </a:lnTo>
                  <a:lnTo>
                    <a:pt x="1" y="301"/>
                  </a:lnTo>
                  <a:cubicBezTo>
                    <a:pt x="1" y="301"/>
                    <a:pt x="1" y="301"/>
                    <a:pt x="1" y="334"/>
                  </a:cubicBezTo>
                  <a:lnTo>
                    <a:pt x="201" y="935"/>
                  </a:lnTo>
                  <a:lnTo>
                    <a:pt x="101" y="1369"/>
                  </a:lnTo>
                  <a:lnTo>
                    <a:pt x="134" y="1369"/>
                  </a:lnTo>
                  <a:cubicBezTo>
                    <a:pt x="168" y="1335"/>
                    <a:pt x="168" y="1335"/>
                    <a:pt x="168" y="1335"/>
                  </a:cubicBezTo>
                  <a:cubicBezTo>
                    <a:pt x="168" y="1335"/>
                    <a:pt x="168" y="1302"/>
                    <a:pt x="168" y="1302"/>
                  </a:cubicBezTo>
                  <a:lnTo>
                    <a:pt x="468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1" name="Google Shape;1831;p114"/>
            <p:cNvSpPr/>
            <p:nvPr/>
          </p:nvSpPr>
          <p:spPr>
            <a:xfrm>
              <a:off x="4368300" y="2229550"/>
              <a:ext cx="13350" cy="34200"/>
            </a:xfrm>
            <a:custGeom>
              <a:rect b="b" l="l" r="r" t="t"/>
              <a:pathLst>
                <a:path extrusionOk="0" h="1368" w="534">
                  <a:moveTo>
                    <a:pt x="367" y="0"/>
                  </a:moveTo>
                  <a:cubicBezTo>
                    <a:pt x="334" y="0"/>
                    <a:pt x="300" y="0"/>
                    <a:pt x="267" y="33"/>
                  </a:cubicBezTo>
                  <a:cubicBezTo>
                    <a:pt x="234" y="67"/>
                    <a:pt x="200" y="100"/>
                    <a:pt x="167" y="133"/>
                  </a:cubicBezTo>
                  <a:cubicBezTo>
                    <a:pt x="134" y="167"/>
                    <a:pt x="100" y="200"/>
                    <a:pt x="100" y="267"/>
                  </a:cubicBezTo>
                  <a:cubicBezTo>
                    <a:pt x="67" y="300"/>
                    <a:pt x="33" y="334"/>
                    <a:pt x="33" y="400"/>
                  </a:cubicBezTo>
                  <a:cubicBezTo>
                    <a:pt x="33" y="434"/>
                    <a:pt x="0" y="500"/>
                    <a:pt x="0" y="534"/>
                  </a:cubicBezTo>
                  <a:lnTo>
                    <a:pt x="67" y="500"/>
                  </a:lnTo>
                  <a:lnTo>
                    <a:pt x="67" y="467"/>
                  </a:lnTo>
                  <a:cubicBezTo>
                    <a:pt x="67" y="434"/>
                    <a:pt x="67" y="400"/>
                    <a:pt x="67" y="400"/>
                  </a:cubicBezTo>
                  <a:cubicBezTo>
                    <a:pt x="67" y="367"/>
                    <a:pt x="67" y="334"/>
                    <a:pt x="100" y="300"/>
                  </a:cubicBezTo>
                  <a:cubicBezTo>
                    <a:pt x="100" y="267"/>
                    <a:pt x="134" y="267"/>
                    <a:pt x="134" y="234"/>
                  </a:cubicBezTo>
                  <a:cubicBezTo>
                    <a:pt x="167" y="200"/>
                    <a:pt x="167" y="200"/>
                    <a:pt x="200" y="167"/>
                  </a:cubicBezTo>
                  <a:lnTo>
                    <a:pt x="300" y="167"/>
                  </a:lnTo>
                  <a:cubicBezTo>
                    <a:pt x="334" y="234"/>
                    <a:pt x="334" y="267"/>
                    <a:pt x="334" y="300"/>
                  </a:cubicBezTo>
                  <a:cubicBezTo>
                    <a:pt x="334" y="367"/>
                    <a:pt x="334" y="400"/>
                    <a:pt x="334" y="434"/>
                  </a:cubicBezTo>
                  <a:cubicBezTo>
                    <a:pt x="334" y="467"/>
                    <a:pt x="300" y="534"/>
                    <a:pt x="300" y="567"/>
                  </a:cubicBezTo>
                  <a:lnTo>
                    <a:pt x="33" y="1201"/>
                  </a:lnTo>
                  <a:lnTo>
                    <a:pt x="33" y="1234"/>
                  </a:lnTo>
                  <a:cubicBezTo>
                    <a:pt x="33" y="1234"/>
                    <a:pt x="33" y="1268"/>
                    <a:pt x="33" y="1268"/>
                  </a:cubicBezTo>
                  <a:lnTo>
                    <a:pt x="33" y="1334"/>
                  </a:lnTo>
                  <a:lnTo>
                    <a:pt x="33" y="1368"/>
                  </a:lnTo>
                  <a:lnTo>
                    <a:pt x="500" y="1067"/>
                  </a:lnTo>
                  <a:cubicBezTo>
                    <a:pt x="500" y="1034"/>
                    <a:pt x="500" y="1034"/>
                    <a:pt x="500" y="1034"/>
                  </a:cubicBezTo>
                  <a:lnTo>
                    <a:pt x="500" y="967"/>
                  </a:lnTo>
                  <a:cubicBezTo>
                    <a:pt x="534" y="967"/>
                    <a:pt x="534" y="934"/>
                    <a:pt x="500" y="934"/>
                  </a:cubicBezTo>
                  <a:lnTo>
                    <a:pt x="167" y="1134"/>
                  </a:lnTo>
                  <a:lnTo>
                    <a:pt x="434" y="634"/>
                  </a:lnTo>
                  <a:cubicBezTo>
                    <a:pt x="434" y="600"/>
                    <a:pt x="467" y="567"/>
                    <a:pt x="467" y="534"/>
                  </a:cubicBezTo>
                  <a:cubicBezTo>
                    <a:pt x="467" y="500"/>
                    <a:pt x="500" y="467"/>
                    <a:pt x="500" y="434"/>
                  </a:cubicBezTo>
                  <a:cubicBezTo>
                    <a:pt x="500" y="400"/>
                    <a:pt x="500" y="367"/>
                    <a:pt x="500" y="334"/>
                  </a:cubicBezTo>
                  <a:cubicBezTo>
                    <a:pt x="500" y="300"/>
                    <a:pt x="500" y="267"/>
                    <a:pt x="500" y="234"/>
                  </a:cubicBezTo>
                  <a:cubicBezTo>
                    <a:pt x="500" y="200"/>
                    <a:pt x="500" y="167"/>
                    <a:pt x="500" y="133"/>
                  </a:cubicBezTo>
                  <a:cubicBezTo>
                    <a:pt x="500" y="100"/>
                    <a:pt x="467" y="67"/>
                    <a:pt x="467" y="33"/>
                  </a:cubicBezTo>
                  <a:cubicBezTo>
                    <a:pt x="434" y="0"/>
                    <a:pt x="400" y="0"/>
                    <a:pt x="36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2" name="Google Shape;1832;p114"/>
            <p:cNvSpPr/>
            <p:nvPr/>
          </p:nvSpPr>
          <p:spPr>
            <a:xfrm>
              <a:off x="4384125" y="2219525"/>
              <a:ext cx="13375" cy="32550"/>
            </a:xfrm>
            <a:custGeom>
              <a:rect b="b" l="l" r="r" t="t"/>
              <a:pathLst>
                <a:path extrusionOk="0" h="1302" w="535">
                  <a:moveTo>
                    <a:pt x="314" y="176"/>
                  </a:moveTo>
                  <a:cubicBezTo>
                    <a:pt x="334" y="176"/>
                    <a:pt x="351" y="184"/>
                    <a:pt x="368" y="201"/>
                  </a:cubicBezTo>
                  <a:cubicBezTo>
                    <a:pt x="401" y="268"/>
                    <a:pt x="435" y="334"/>
                    <a:pt x="435" y="401"/>
                  </a:cubicBezTo>
                  <a:lnTo>
                    <a:pt x="435" y="568"/>
                  </a:lnTo>
                  <a:lnTo>
                    <a:pt x="435" y="701"/>
                  </a:lnTo>
                  <a:cubicBezTo>
                    <a:pt x="435" y="801"/>
                    <a:pt x="401" y="868"/>
                    <a:pt x="368" y="968"/>
                  </a:cubicBezTo>
                  <a:cubicBezTo>
                    <a:pt x="334" y="1035"/>
                    <a:pt x="301" y="1068"/>
                    <a:pt x="234" y="1102"/>
                  </a:cubicBezTo>
                  <a:cubicBezTo>
                    <a:pt x="218" y="1118"/>
                    <a:pt x="193" y="1127"/>
                    <a:pt x="168" y="1127"/>
                  </a:cubicBezTo>
                  <a:cubicBezTo>
                    <a:pt x="143" y="1127"/>
                    <a:pt x="118" y="1118"/>
                    <a:pt x="101" y="1102"/>
                  </a:cubicBezTo>
                  <a:cubicBezTo>
                    <a:pt x="68" y="1035"/>
                    <a:pt x="68" y="968"/>
                    <a:pt x="68" y="901"/>
                  </a:cubicBezTo>
                  <a:lnTo>
                    <a:pt x="68" y="635"/>
                  </a:lnTo>
                  <a:cubicBezTo>
                    <a:pt x="68" y="534"/>
                    <a:pt x="68" y="434"/>
                    <a:pt x="101" y="368"/>
                  </a:cubicBezTo>
                  <a:cubicBezTo>
                    <a:pt x="134" y="301"/>
                    <a:pt x="168" y="234"/>
                    <a:pt x="234" y="201"/>
                  </a:cubicBezTo>
                  <a:cubicBezTo>
                    <a:pt x="268" y="184"/>
                    <a:pt x="293" y="176"/>
                    <a:pt x="314" y="176"/>
                  </a:cubicBezTo>
                  <a:close/>
                  <a:moveTo>
                    <a:pt x="401" y="1"/>
                  </a:moveTo>
                  <a:cubicBezTo>
                    <a:pt x="334" y="1"/>
                    <a:pt x="301" y="34"/>
                    <a:pt x="268" y="67"/>
                  </a:cubicBezTo>
                  <a:cubicBezTo>
                    <a:pt x="201" y="67"/>
                    <a:pt x="168" y="101"/>
                    <a:pt x="134" y="168"/>
                  </a:cubicBezTo>
                  <a:cubicBezTo>
                    <a:pt x="101" y="201"/>
                    <a:pt x="68" y="268"/>
                    <a:pt x="68" y="301"/>
                  </a:cubicBezTo>
                  <a:cubicBezTo>
                    <a:pt x="34" y="368"/>
                    <a:pt x="1" y="434"/>
                    <a:pt x="1" y="468"/>
                  </a:cubicBezTo>
                  <a:cubicBezTo>
                    <a:pt x="1" y="534"/>
                    <a:pt x="1" y="601"/>
                    <a:pt x="1" y="668"/>
                  </a:cubicBezTo>
                  <a:lnTo>
                    <a:pt x="1" y="835"/>
                  </a:lnTo>
                  <a:lnTo>
                    <a:pt x="1" y="968"/>
                  </a:lnTo>
                  <a:cubicBezTo>
                    <a:pt x="1" y="1001"/>
                    <a:pt x="1" y="1068"/>
                    <a:pt x="1" y="1135"/>
                  </a:cubicBezTo>
                  <a:cubicBezTo>
                    <a:pt x="1" y="1168"/>
                    <a:pt x="34" y="1202"/>
                    <a:pt x="68" y="1235"/>
                  </a:cubicBezTo>
                  <a:cubicBezTo>
                    <a:pt x="68" y="1268"/>
                    <a:pt x="101" y="1302"/>
                    <a:pt x="134" y="1302"/>
                  </a:cubicBezTo>
                  <a:cubicBezTo>
                    <a:pt x="168" y="1302"/>
                    <a:pt x="234" y="1302"/>
                    <a:pt x="268" y="1268"/>
                  </a:cubicBezTo>
                  <a:cubicBezTo>
                    <a:pt x="301" y="1235"/>
                    <a:pt x="334" y="1202"/>
                    <a:pt x="401" y="1168"/>
                  </a:cubicBezTo>
                  <a:cubicBezTo>
                    <a:pt x="435" y="1102"/>
                    <a:pt x="435" y="1068"/>
                    <a:pt x="468" y="1001"/>
                  </a:cubicBezTo>
                  <a:cubicBezTo>
                    <a:pt x="501" y="935"/>
                    <a:pt x="501" y="901"/>
                    <a:pt x="535" y="835"/>
                  </a:cubicBezTo>
                  <a:cubicBezTo>
                    <a:pt x="535" y="768"/>
                    <a:pt x="535" y="701"/>
                    <a:pt x="535" y="635"/>
                  </a:cubicBezTo>
                  <a:lnTo>
                    <a:pt x="535" y="368"/>
                  </a:lnTo>
                  <a:cubicBezTo>
                    <a:pt x="535" y="301"/>
                    <a:pt x="535" y="234"/>
                    <a:pt x="535" y="201"/>
                  </a:cubicBezTo>
                  <a:cubicBezTo>
                    <a:pt x="501" y="134"/>
                    <a:pt x="501" y="101"/>
                    <a:pt x="468" y="67"/>
                  </a:cubicBezTo>
                  <a:cubicBezTo>
                    <a:pt x="435" y="34"/>
                    <a:pt x="401" y="34"/>
                    <a:pt x="40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3" name="Google Shape;1833;p114"/>
            <p:cNvSpPr/>
            <p:nvPr/>
          </p:nvSpPr>
          <p:spPr>
            <a:xfrm>
              <a:off x="4399975" y="2237875"/>
              <a:ext cx="2525" cy="9200"/>
            </a:xfrm>
            <a:custGeom>
              <a:rect b="b" l="l" r="r" t="t"/>
              <a:pathLst>
                <a:path extrusionOk="0" h="368" w="101">
                  <a:moveTo>
                    <a:pt x="101" y="1"/>
                  </a:moveTo>
                  <a:lnTo>
                    <a:pt x="34" y="67"/>
                  </a:lnTo>
                  <a:cubicBezTo>
                    <a:pt x="34" y="67"/>
                    <a:pt x="1" y="67"/>
                    <a:pt x="1" y="101"/>
                  </a:cubicBezTo>
                  <a:cubicBezTo>
                    <a:pt x="1" y="101"/>
                    <a:pt x="1" y="134"/>
                    <a:pt x="1" y="134"/>
                  </a:cubicBezTo>
                  <a:lnTo>
                    <a:pt x="1" y="334"/>
                  </a:lnTo>
                  <a:cubicBezTo>
                    <a:pt x="1" y="334"/>
                    <a:pt x="1" y="334"/>
                    <a:pt x="1" y="368"/>
                  </a:cubicBezTo>
                  <a:cubicBezTo>
                    <a:pt x="34" y="334"/>
                    <a:pt x="34" y="334"/>
                    <a:pt x="34" y="334"/>
                  </a:cubicBezTo>
                  <a:cubicBezTo>
                    <a:pt x="67" y="301"/>
                    <a:pt x="67" y="301"/>
                    <a:pt x="34" y="267"/>
                  </a:cubicBezTo>
                  <a:lnTo>
                    <a:pt x="101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4" name="Google Shape;1834;p114"/>
            <p:cNvSpPr/>
            <p:nvPr/>
          </p:nvSpPr>
          <p:spPr>
            <a:xfrm>
              <a:off x="4414150" y="2202500"/>
              <a:ext cx="13375" cy="35400"/>
            </a:xfrm>
            <a:custGeom>
              <a:rect b="b" l="l" r="r" t="t"/>
              <a:pathLst>
                <a:path extrusionOk="0" h="1416" w="535">
                  <a:moveTo>
                    <a:pt x="409" y="1"/>
                  </a:moveTo>
                  <a:cubicBezTo>
                    <a:pt x="404" y="1"/>
                    <a:pt x="401" y="5"/>
                    <a:pt x="401" y="15"/>
                  </a:cubicBezTo>
                  <a:cubicBezTo>
                    <a:pt x="334" y="15"/>
                    <a:pt x="301" y="15"/>
                    <a:pt x="268" y="48"/>
                  </a:cubicBezTo>
                  <a:cubicBezTo>
                    <a:pt x="234" y="48"/>
                    <a:pt x="201" y="81"/>
                    <a:pt x="168" y="115"/>
                  </a:cubicBezTo>
                  <a:cubicBezTo>
                    <a:pt x="134" y="181"/>
                    <a:pt x="101" y="215"/>
                    <a:pt x="101" y="248"/>
                  </a:cubicBezTo>
                  <a:cubicBezTo>
                    <a:pt x="67" y="315"/>
                    <a:pt x="67" y="348"/>
                    <a:pt x="34" y="415"/>
                  </a:cubicBezTo>
                  <a:cubicBezTo>
                    <a:pt x="34" y="448"/>
                    <a:pt x="34" y="482"/>
                    <a:pt x="34" y="548"/>
                  </a:cubicBezTo>
                  <a:lnTo>
                    <a:pt x="67" y="515"/>
                  </a:lnTo>
                  <a:lnTo>
                    <a:pt x="67" y="482"/>
                  </a:lnTo>
                  <a:cubicBezTo>
                    <a:pt x="67" y="448"/>
                    <a:pt x="67" y="415"/>
                    <a:pt x="67" y="415"/>
                  </a:cubicBezTo>
                  <a:cubicBezTo>
                    <a:pt x="67" y="382"/>
                    <a:pt x="101" y="348"/>
                    <a:pt x="101" y="315"/>
                  </a:cubicBezTo>
                  <a:cubicBezTo>
                    <a:pt x="101" y="281"/>
                    <a:pt x="134" y="281"/>
                    <a:pt x="134" y="248"/>
                  </a:cubicBezTo>
                  <a:lnTo>
                    <a:pt x="201" y="181"/>
                  </a:lnTo>
                  <a:lnTo>
                    <a:pt x="334" y="181"/>
                  </a:lnTo>
                  <a:cubicBezTo>
                    <a:pt x="334" y="248"/>
                    <a:pt x="368" y="281"/>
                    <a:pt x="368" y="315"/>
                  </a:cubicBezTo>
                  <a:cubicBezTo>
                    <a:pt x="368" y="382"/>
                    <a:pt x="368" y="415"/>
                    <a:pt x="368" y="448"/>
                  </a:cubicBezTo>
                  <a:cubicBezTo>
                    <a:pt x="334" y="482"/>
                    <a:pt x="334" y="548"/>
                    <a:pt x="301" y="582"/>
                  </a:cubicBezTo>
                  <a:lnTo>
                    <a:pt x="34" y="1249"/>
                  </a:lnTo>
                  <a:lnTo>
                    <a:pt x="34" y="1282"/>
                  </a:lnTo>
                  <a:cubicBezTo>
                    <a:pt x="34" y="1282"/>
                    <a:pt x="34" y="1316"/>
                    <a:pt x="34" y="1316"/>
                  </a:cubicBezTo>
                  <a:lnTo>
                    <a:pt x="34" y="1382"/>
                  </a:lnTo>
                  <a:cubicBezTo>
                    <a:pt x="34" y="1416"/>
                    <a:pt x="1" y="1416"/>
                    <a:pt x="34" y="1416"/>
                  </a:cubicBezTo>
                  <a:lnTo>
                    <a:pt x="67" y="1416"/>
                  </a:lnTo>
                  <a:lnTo>
                    <a:pt x="534" y="1115"/>
                  </a:lnTo>
                  <a:cubicBezTo>
                    <a:pt x="534" y="1082"/>
                    <a:pt x="534" y="1082"/>
                    <a:pt x="534" y="1082"/>
                  </a:cubicBezTo>
                  <a:lnTo>
                    <a:pt x="534" y="949"/>
                  </a:lnTo>
                  <a:lnTo>
                    <a:pt x="201" y="1149"/>
                  </a:lnTo>
                  <a:lnTo>
                    <a:pt x="434" y="648"/>
                  </a:lnTo>
                  <a:cubicBezTo>
                    <a:pt x="434" y="615"/>
                    <a:pt x="468" y="582"/>
                    <a:pt x="468" y="548"/>
                  </a:cubicBezTo>
                  <a:cubicBezTo>
                    <a:pt x="501" y="515"/>
                    <a:pt x="501" y="482"/>
                    <a:pt x="501" y="448"/>
                  </a:cubicBezTo>
                  <a:cubicBezTo>
                    <a:pt x="501" y="415"/>
                    <a:pt x="501" y="382"/>
                    <a:pt x="501" y="348"/>
                  </a:cubicBezTo>
                  <a:cubicBezTo>
                    <a:pt x="501" y="315"/>
                    <a:pt x="501" y="281"/>
                    <a:pt x="501" y="248"/>
                  </a:cubicBezTo>
                  <a:cubicBezTo>
                    <a:pt x="501" y="215"/>
                    <a:pt x="501" y="148"/>
                    <a:pt x="501" y="115"/>
                  </a:cubicBezTo>
                  <a:cubicBezTo>
                    <a:pt x="501" y="81"/>
                    <a:pt x="501" y="48"/>
                    <a:pt x="468" y="48"/>
                  </a:cubicBezTo>
                  <a:cubicBezTo>
                    <a:pt x="444" y="24"/>
                    <a:pt x="421" y="1"/>
                    <a:pt x="409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5" name="Google Shape;1835;p114"/>
            <p:cNvSpPr/>
            <p:nvPr/>
          </p:nvSpPr>
          <p:spPr>
            <a:xfrm>
              <a:off x="4430000" y="2193325"/>
              <a:ext cx="13375" cy="32075"/>
            </a:xfrm>
            <a:custGeom>
              <a:rect b="b" l="l" r="r" t="t"/>
              <a:pathLst>
                <a:path extrusionOk="0" h="1283" w="535">
                  <a:moveTo>
                    <a:pt x="347" y="156"/>
                  </a:moveTo>
                  <a:cubicBezTo>
                    <a:pt x="367" y="156"/>
                    <a:pt x="384" y="165"/>
                    <a:pt x="401" y="181"/>
                  </a:cubicBezTo>
                  <a:cubicBezTo>
                    <a:pt x="434" y="248"/>
                    <a:pt x="434" y="315"/>
                    <a:pt x="434" y="382"/>
                  </a:cubicBezTo>
                  <a:lnTo>
                    <a:pt x="434" y="548"/>
                  </a:lnTo>
                  <a:lnTo>
                    <a:pt x="434" y="682"/>
                  </a:lnTo>
                  <a:cubicBezTo>
                    <a:pt x="434" y="782"/>
                    <a:pt x="434" y="849"/>
                    <a:pt x="401" y="949"/>
                  </a:cubicBezTo>
                  <a:cubicBezTo>
                    <a:pt x="367" y="1015"/>
                    <a:pt x="334" y="1049"/>
                    <a:pt x="267" y="1082"/>
                  </a:cubicBezTo>
                  <a:cubicBezTo>
                    <a:pt x="234" y="1099"/>
                    <a:pt x="209" y="1107"/>
                    <a:pt x="188" y="1107"/>
                  </a:cubicBezTo>
                  <a:cubicBezTo>
                    <a:pt x="167" y="1107"/>
                    <a:pt x="151" y="1099"/>
                    <a:pt x="134" y="1082"/>
                  </a:cubicBezTo>
                  <a:cubicBezTo>
                    <a:pt x="101" y="1015"/>
                    <a:pt x="67" y="949"/>
                    <a:pt x="101" y="882"/>
                  </a:cubicBezTo>
                  <a:lnTo>
                    <a:pt x="101" y="615"/>
                  </a:lnTo>
                  <a:cubicBezTo>
                    <a:pt x="67" y="515"/>
                    <a:pt x="101" y="415"/>
                    <a:pt x="134" y="348"/>
                  </a:cubicBezTo>
                  <a:cubicBezTo>
                    <a:pt x="167" y="282"/>
                    <a:pt x="201" y="215"/>
                    <a:pt x="267" y="181"/>
                  </a:cubicBezTo>
                  <a:cubicBezTo>
                    <a:pt x="301" y="165"/>
                    <a:pt x="326" y="156"/>
                    <a:pt x="347" y="156"/>
                  </a:cubicBezTo>
                  <a:close/>
                  <a:moveTo>
                    <a:pt x="365" y="1"/>
                  </a:moveTo>
                  <a:cubicBezTo>
                    <a:pt x="331" y="1"/>
                    <a:pt x="291" y="24"/>
                    <a:pt x="267" y="48"/>
                  </a:cubicBezTo>
                  <a:cubicBezTo>
                    <a:pt x="234" y="48"/>
                    <a:pt x="201" y="81"/>
                    <a:pt x="134" y="148"/>
                  </a:cubicBezTo>
                  <a:cubicBezTo>
                    <a:pt x="101" y="181"/>
                    <a:pt x="101" y="248"/>
                    <a:pt x="67" y="282"/>
                  </a:cubicBezTo>
                  <a:cubicBezTo>
                    <a:pt x="34" y="348"/>
                    <a:pt x="34" y="415"/>
                    <a:pt x="1" y="482"/>
                  </a:cubicBezTo>
                  <a:cubicBezTo>
                    <a:pt x="1" y="515"/>
                    <a:pt x="1" y="582"/>
                    <a:pt x="1" y="648"/>
                  </a:cubicBezTo>
                  <a:lnTo>
                    <a:pt x="1" y="815"/>
                  </a:lnTo>
                  <a:lnTo>
                    <a:pt x="1" y="949"/>
                  </a:lnTo>
                  <a:cubicBezTo>
                    <a:pt x="1" y="982"/>
                    <a:pt x="1" y="1049"/>
                    <a:pt x="1" y="1115"/>
                  </a:cubicBezTo>
                  <a:cubicBezTo>
                    <a:pt x="34" y="1149"/>
                    <a:pt x="34" y="1182"/>
                    <a:pt x="67" y="1216"/>
                  </a:cubicBezTo>
                  <a:cubicBezTo>
                    <a:pt x="67" y="1249"/>
                    <a:pt x="101" y="1282"/>
                    <a:pt x="134" y="1282"/>
                  </a:cubicBezTo>
                  <a:cubicBezTo>
                    <a:pt x="201" y="1282"/>
                    <a:pt x="234" y="1282"/>
                    <a:pt x="267" y="1249"/>
                  </a:cubicBezTo>
                  <a:cubicBezTo>
                    <a:pt x="334" y="1216"/>
                    <a:pt x="367" y="1182"/>
                    <a:pt x="401" y="1149"/>
                  </a:cubicBezTo>
                  <a:cubicBezTo>
                    <a:pt x="434" y="1082"/>
                    <a:pt x="468" y="1049"/>
                    <a:pt x="468" y="982"/>
                  </a:cubicBezTo>
                  <a:cubicBezTo>
                    <a:pt x="501" y="915"/>
                    <a:pt x="534" y="882"/>
                    <a:pt x="534" y="815"/>
                  </a:cubicBezTo>
                  <a:cubicBezTo>
                    <a:pt x="534" y="749"/>
                    <a:pt x="534" y="682"/>
                    <a:pt x="534" y="615"/>
                  </a:cubicBezTo>
                  <a:lnTo>
                    <a:pt x="534" y="348"/>
                  </a:lnTo>
                  <a:cubicBezTo>
                    <a:pt x="534" y="282"/>
                    <a:pt x="534" y="215"/>
                    <a:pt x="534" y="181"/>
                  </a:cubicBezTo>
                  <a:cubicBezTo>
                    <a:pt x="534" y="115"/>
                    <a:pt x="501" y="81"/>
                    <a:pt x="468" y="48"/>
                  </a:cubicBezTo>
                  <a:cubicBezTo>
                    <a:pt x="468" y="15"/>
                    <a:pt x="434" y="15"/>
                    <a:pt x="401" y="15"/>
                  </a:cubicBezTo>
                  <a:cubicBezTo>
                    <a:pt x="391" y="5"/>
                    <a:pt x="378" y="1"/>
                    <a:pt x="36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6" name="Google Shape;1836;p114"/>
            <p:cNvSpPr/>
            <p:nvPr/>
          </p:nvSpPr>
          <p:spPr>
            <a:xfrm>
              <a:off x="4447525" y="2183675"/>
              <a:ext cx="13350" cy="34225"/>
            </a:xfrm>
            <a:custGeom>
              <a:rect b="b" l="l" r="r" t="t"/>
              <a:pathLst>
                <a:path extrusionOk="0" h="1369" w="534">
                  <a:moveTo>
                    <a:pt x="367" y="0"/>
                  </a:moveTo>
                  <a:cubicBezTo>
                    <a:pt x="334" y="0"/>
                    <a:pt x="300" y="0"/>
                    <a:pt x="267" y="34"/>
                  </a:cubicBezTo>
                  <a:cubicBezTo>
                    <a:pt x="234" y="67"/>
                    <a:pt x="200" y="100"/>
                    <a:pt x="167" y="134"/>
                  </a:cubicBezTo>
                  <a:cubicBezTo>
                    <a:pt x="133" y="167"/>
                    <a:pt x="100" y="201"/>
                    <a:pt x="100" y="267"/>
                  </a:cubicBezTo>
                  <a:cubicBezTo>
                    <a:pt x="67" y="301"/>
                    <a:pt x="33" y="367"/>
                    <a:pt x="33" y="401"/>
                  </a:cubicBezTo>
                  <a:cubicBezTo>
                    <a:pt x="33" y="467"/>
                    <a:pt x="33" y="501"/>
                    <a:pt x="33" y="534"/>
                  </a:cubicBezTo>
                  <a:cubicBezTo>
                    <a:pt x="0" y="534"/>
                    <a:pt x="0" y="567"/>
                    <a:pt x="33" y="567"/>
                  </a:cubicBezTo>
                  <a:lnTo>
                    <a:pt x="67" y="534"/>
                  </a:lnTo>
                  <a:lnTo>
                    <a:pt x="67" y="501"/>
                  </a:lnTo>
                  <a:cubicBezTo>
                    <a:pt x="67" y="467"/>
                    <a:pt x="67" y="434"/>
                    <a:pt x="67" y="401"/>
                  </a:cubicBezTo>
                  <a:cubicBezTo>
                    <a:pt x="67" y="367"/>
                    <a:pt x="100" y="334"/>
                    <a:pt x="100" y="301"/>
                  </a:cubicBezTo>
                  <a:cubicBezTo>
                    <a:pt x="100" y="301"/>
                    <a:pt x="133" y="267"/>
                    <a:pt x="133" y="234"/>
                  </a:cubicBezTo>
                  <a:lnTo>
                    <a:pt x="200" y="201"/>
                  </a:lnTo>
                  <a:cubicBezTo>
                    <a:pt x="234" y="184"/>
                    <a:pt x="259" y="176"/>
                    <a:pt x="275" y="176"/>
                  </a:cubicBezTo>
                  <a:cubicBezTo>
                    <a:pt x="292" y="176"/>
                    <a:pt x="300" y="184"/>
                    <a:pt x="300" y="201"/>
                  </a:cubicBezTo>
                  <a:cubicBezTo>
                    <a:pt x="334" y="234"/>
                    <a:pt x="334" y="267"/>
                    <a:pt x="334" y="301"/>
                  </a:cubicBezTo>
                  <a:cubicBezTo>
                    <a:pt x="367" y="367"/>
                    <a:pt x="367" y="401"/>
                    <a:pt x="334" y="434"/>
                  </a:cubicBezTo>
                  <a:cubicBezTo>
                    <a:pt x="334" y="501"/>
                    <a:pt x="300" y="534"/>
                    <a:pt x="300" y="567"/>
                  </a:cubicBezTo>
                  <a:lnTo>
                    <a:pt x="33" y="1201"/>
                  </a:lnTo>
                  <a:lnTo>
                    <a:pt x="33" y="1235"/>
                  </a:lnTo>
                  <a:cubicBezTo>
                    <a:pt x="33" y="1235"/>
                    <a:pt x="33" y="1268"/>
                    <a:pt x="33" y="1268"/>
                  </a:cubicBezTo>
                  <a:lnTo>
                    <a:pt x="33" y="1335"/>
                  </a:lnTo>
                  <a:cubicBezTo>
                    <a:pt x="33" y="1335"/>
                    <a:pt x="33" y="1368"/>
                    <a:pt x="33" y="1368"/>
                  </a:cubicBezTo>
                  <a:lnTo>
                    <a:pt x="500" y="1101"/>
                  </a:lnTo>
                  <a:cubicBezTo>
                    <a:pt x="534" y="1101"/>
                    <a:pt x="534" y="1068"/>
                    <a:pt x="534" y="1068"/>
                  </a:cubicBezTo>
                  <a:cubicBezTo>
                    <a:pt x="534" y="1068"/>
                    <a:pt x="534" y="1034"/>
                    <a:pt x="534" y="1034"/>
                  </a:cubicBezTo>
                  <a:lnTo>
                    <a:pt x="534" y="968"/>
                  </a:lnTo>
                  <a:lnTo>
                    <a:pt x="534" y="934"/>
                  </a:lnTo>
                  <a:lnTo>
                    <a:pt x="500" y="934"/>
                  </a:lnTo>
                  <a:lnTo>
                    <a:pt x="167" y="1135"/>
                  </a:lnTo>
                  <a:lnTo>
                    <a:pt x="434" y="634"/>
                  </a:lnTo>
                  <a:lnTo>
                    <a:pt x="467" y="534"/>
                  </a:lnTo>
                  <a:cubicBezTo>
                    <a:pt x="500" y="501"/>
                    <a:pt x="500" y="467"/>
                    <a:pt x="500" y="434"/>
                  </a:cubicBezTo>
                  <a:cubicBezTo>
                    <a:pt x="500" y="401"/>
                    <a:pt x="500" y="401"/>
                    <a:pt x="500" y="367"/>
                  </a:cubicBezTo>
                  <a:cubicBezTo>
                    <a:pt x="500" y="334"/>
                    <a:pt x="500" y="301"/>
                    <a:pt x="500" y="267"/>
                  </a:cubicBezTo>
                  <a:cubicBezTo>
                    <a:pt x="500" y="201"/>
                    <a:pt x="500" y="167"/>
                    <a:pt x="500" y="134"/>
                  </a:cubicBezTo>
                  <a:cubicBezTo>
                    <a:pt x="500" y="100"/>
                    <a:pt x="467" y="67"/>
                    <a:pt x="467" y="34"/>
                  </a:cubicBezTo>
                  <a:cubicBezTo>
                    <a:pt x="434" y="0"/>
                    <a:pt x="400" y="0"/>
                    <a:pt x="36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7" name="Google Shape;1837;p114"/>
            <p:cNvSpPr/>
            <p:nvPr/>
          </p:nvSpPr>
          <p:spPr>
            <a:xfrm>
              <a:off x="4463350" y="2174150"/>
              <a:ext cx="13375" cy="32075"/>
            </a:xfrm>
            <a:custGeom>
              <a:rect b="b" l="l" r="r" t="t"/>
              <a:pathLst>
                <a:path extrusionOk="0" h="1283" w="535">
                  <a:moveTo>
                    <a:pt x="314" y="156"/>
                  </a:moveTo>
                  <a:cubicBezTo>
                    <a:pt x="334" y="156"/>
                    <a:pt x="351" y="165"/>
                    <a:pt x="368" y="181"/>
                  </a:cubicBezTo>
                  <a:cubicBezTo>
                    <a:pt x="401" y="248"/>
                    <a:pt x="434" y="315"/>
                    <a:pt x="434" y="381"/>
                  </a:cubicBezTo>
                  <a:lnTo>
                    <a:pt x="434" y="548"/>
                  </a:lnTo>
                  <a:lnTo>
                    <a:pt x="434" y="682"/>
                  </a:lnTo>
                  <a:cubicBezTo>
                    <a:pt x="434" y="782"/>
                    <a:pt x="401" y="848"/>
                    <a:pt x="368" y="948"/>
                  </a:cubicBezTo>
                  <a:cubicBezTo>
                    <a:pt x="368" y="1015"/>
                    <a:pt x="301" y="1049"/>
                    <a:pt x="234" y="1082"/>
                  </a:cubicBezTo>
                  <a:cubicBezTo>
                    <a:pt x="218" y="1099"/>
                    <a:pt x="193" y="1107"/>
                    <a:pt x="172" y="1107"/>
                  </a:cubicBezTo>
                  <a:cubicBezTo>
                    <a:pt x="151" y="1107"/>
                    <a:pt x="134" y="1099"/>
                    <a:pt x="134" y="1082"/>
                  </a:cubicBezTo>
                  <a:cubicBezTo>
                    <a:pt x="68" y="1015"/>
                    <a:pt x="68" y="948"/>
                    <a:pt x="68" y="882"/>
                  </a:cubicBezTo>
                  <a:lnTo>
                    <a:pt x="68" y="615"/>
                  </a:lnTo>
                  <a:cubicBezTo>
                    <a:pt x="68" y="515"/>
                    <a:pt x="101" y="415"/>
                    <a:pt x="134" y="348"/>
                  </a:cubicBezTo>
                  <a:cubicBezTo>
                    <a:pt x="134" y="281"/>
                    <a:pt x="201" y="215"/>
                    <a:pt x="234" y="181"/>
                  </a:cubicBezTo>
                  <a:cubicBezTo>
                    <a:pt x="268" y="165"/>
                    <a:pt x="293" y="156"/>
                    <a:pt x="314" y="156"/>
                  </a:cubicBezTo>
                  <a:close/>
                  <a:moveTo>
                    <a:pt x="350" y="1"/>
                  </a:moveTo>
                  <a:cubicBezTo>
                    <a:pt x="315" y="1"/>
                    <a:pt x="291" y="24"/>
                    <a:pt x="268" y="48"/>
                  </a:cubicBezTo>
                  <a:cubicBezTo>
                    <a:pt x="201" y="48"/>
                    <a:pt x="168" y="115"/>
                    <a:pt x="134" y="148"/>
                  </a:cubicBezTo>
                  <a:cubicBezTo>
                    <a:pt x="101" y="181"/>
                    <a:pt x="68" y="248"/>
                    <a:pt x="68" y="281"/>
                  </a:cubicBezTo>
                  <a:cubicBezTo>
                    <a:pt x="34" y="348"/>
                    <a:pt x="1" y="415"/>
                    <a:pt x="1" y="448"/>
                  </a:cubicBezTo>
                  <a:cubicBezTo>
                    <a:pt x="1" y="515"/>
                    <a:pt x="1" y="582"/>
                    <a:pt x="1" y="648"/>
                  </a:cubicBezTo>
                  <a:lnTo>
                    <a:pt x="1" y="815"/>
                  </a:lnTo>
                  <a:lnTo>
                    <a:pt x="1" y="948"/>
                  </a:lnTo>
                  <a:cubicBezTo>
                    <a:pt x="1" y="982"/>
                    <a:pt x="1" y="1049"/>
                    <a:pt x="1" y="1115"/>
                  </a:cubicBezTo>
                  <a:cubicBezTo>
                    <a:pt x="1" y="1149"/>
                    <a:pt x="34" y="1182"/>
                    <a:pt x="68" y="1215"/>
                  </a:cubicBezTo>
                  <a:cubicBezTo>
                    <a:pt x="68" y="1249"/>
                    <a:pt x="101" y="1282"/>
                    <a:pt x="134" y="1282"/>
                  </a:cubicBezTo>
                  <a:cubicBezTo>
                    <a:pt x="168" y="1282"/>
                    <a:pt x="234" y="1282"/>
                    <a:pt x="268" y="1249"/>
                  </a:cubicBezTo>
                  <a:cubicBezTo>
                    <a:pt x="301" y="1215"/>
                    <a:pt x="368" y="1182"/>
                    <a:pt x="401" y="1149"/>
                  </a:cubicBezTo>
                  <a:cubicBezTo>
                    <a:pt x="434" y="1082"/>
                    <a:pt x="468" y="1049"/>
                    <a:pt x="468" y="982"/>
                  </a:cubicBezTo>
                  <a:cubicBezTo>
                    <a:pt x="501" y="948"/>
                    <a:pt x="501" y="882"/>
                    <a:pt x="535" y="815"/>
                  </a:cubicBezTo>
                  <a:cubicBezTo>
                    <a:pt x="535" y="748"/>
                    <a:pt x="535" y="682"/>
                    <a:pt x="535" y="615"/>
                  </a:cubicBezTo>
                  <a:lnTo>
                    <a:pt x="535" y="348"/>
                  </a:lnTo>
                  <a:cubicBezTo>
                    <a:pt x="535" y="281"/>
                    <a:pt x="535" y="215"/>
                    <a:pt x="535" y="181"/>
                  </a:cubicBezTo>
                  <a:cubicBezTo>
                    <a:pt x="501" y="115"/>
                    <a:pt x="501" y="81"/>
                    <a:pt x="468" y="48"/>
                  </a:cubicBezTo>
                  <a:cubicBezTo>
                    <a:pt x="468" y="14"/>
                    <a:pt x="434" y="14"/>
                    <a:pt x="401" y="14"/>
                  </a:cubicBezTo>
                  <a:cubicBezTo>
                    <a:pt x="382" y="5"/>
                    <a:pt x="365" y="1"/>
                    <a:pt x="35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8" name="Google Shape;1838;p114"/>
            <p:cNvSpPr/>
            <p:nvPr/>
          </p:nvSpPr>
          <p:spPr>
            <a:xfrm>
              <a:off x="4831125" y="1963525"/>
              <a:ext cx="8350" cy="29200"/>
            </a:xfrm>
            <a:custGeom>
              <a:rect b="b" l="l" r="r" t="t"/>
              <a:pathLst>
                <a:path extrusionOk="0" h="1168" w="334">
                  <a:moveTo>
                    <a:pt x="301" y="0"/>
                  </a:moveTo>
                  <a:lnTo>
                    <a:pt x="267" y="33"/>
                  </a:lnTo>
                  <a:lnTo>
                    <a:pt x="234" y="33"/>
                  </a:lnTo>
                  <a:lnTo>
                    <a:pt x="0" y="467"/>
                  </a:lnTo>
                  <a:cubicBezTo>
                    <a:pt x="0" y="467"/>
                    <a:pt x="0" y="467"/>
                    <a:pt x="0" y="500"/>
                  </a:cubicBezTo>
                  <a:cubicBezTo>
                    <a:pt x="0" y="500"/>
                    <a:pt x="0" y="500"/>
                    <a:pt x="0" y="534"/>
                  </a:cubicBezTo>
                  <a:lnTo>
                    <a:pt x="34" y="567"/>
                  </a:lnTo>
                  <a:lnTo>
                    <a:pt x="67" y="567"/>
                  </a:lnTo>
                  <a:cubicBezTo>
                    <a:pt x="67" y="567"/>
                    <a:pt x="67" y="534"/>
                    <a:pt x="67" y="534"/>
                  </a:cubicBezTo>
                  <a:lnTo>
                    <a:pt x="234" y="234"/>
                  </a:lnTo>
                  <a:lnTo>
                    <a:pt x="234" y="1168"/>
                  </a:lnTo>
                  <a:lnTo>
                    <a:pt x="267" y="1168"/>
                  </a:lnTo>
                  <a:cubicBezTo>
                    <a:pt x="301" y="1134"/>
                    <a:pt x="301" y="1134"/>
                    <a:pt x="301" y="1134"/>
                  </a:cubicBezTo>
                  <a:cubicBezTo>
                    <a:pt x="301" y="1134"/>
                    <a:pt x="301" y="1101"/>
                    <a:pt x="301" y="1101"/>
                  </a:cubicBezTo>
                  <a:lnTo>
                    <a:pt x="334" y="33"/>
                  </a:lnTo>
                  <a:cubicBezTo>
                    <a:pt x="334" y="0"/>
                    <a:pt x="334" y="0"/>
                    <a:pt x="33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9" name="Google Shape;1839;p114"/>
            <p:cNvSpPr/>
            <p:nvPr/>
          </p:nvSpPr>
          <p:spPr>
            <a:xfrm>
              <a:off x="4841950" y="1955175"/>
              <a:ext cx="13375" cy="33375"/>
            </a:xfrm>
            <a:custGeom>
              <a:rect b="b" l="l" r="r" t="t"/>
              <a:pathLst>
                <a:path extrusionOk="0" h="1335" w="535">
                  <a:moveTo>
                    <a:pt x="468" y="1"/>
                  </a:moveTo>
                  <a:lnTo>
                    <a:pt x="101" y="201"/>
                  </a:lnTo>
                  <a:cubicBezTo>
                    <a:pt x="68" y="201"/>
                    <a:pt x="68" y="234"/>
                    <a:pt x="68" y="234"/>
                  </a:cubicBezTo>
                  <a:cubicBezTo>
                    <a:pt x="68" y="234"/>
                    <a:pt x="68" y="267"/>
                    <a:pt x="68" y="267"/>
                  </a:cubicBezTo>
                  <a:lnTo>
                    <a:pt x="34" y="834"/>
                  </a:lnTo>
                  <a:cubicBezTo>
                    <a:pt x="34" y="868"/>
                    <a:pt x="34" y="868"/>
                    <a:pt x="34" y="868"/>
                  </a:cubicBezTo>
                  <a:lnTo>
                    <a:pt x="101" y="834"/>
                  </a:lnTo>
                  <a:cubicBezTo>
                    <a:pt x="101" y="834"/>
                    <a:pt x="101" y="834"/>
                    <a:pt x="134" y="801"/>
                  </a:cubicBezTo>
                  <a:lnTo>
                    <a:pt x="134" y="768"/>
                  </a:lnTo>
                  <a:cubicBezTo>
                    <a:pt x="168" y="734"/>
                    <a:pt x="168" y="734"/>
                    <a:pt x="168" y="701"/>
                  </a:cubicBezTo>
                  <a:cubicBezTo>
                    <a:pt x="201" y="668"/>
                    <a:pt x="234" y="668"/>
                    <a:pt x="234" y="668"/>
                  </a:cubicBezTo>
                  <a:lnTo>
                    <a:pt x="335" y="634"/>
                  </a:lnTo>
                  <a:lnTo>
                    <a:pt x="368" y="634"/>
                  </a:lnTo>
                  <a:cubicBezTo>
                    <a:pt x="401" y="634"/>
                    <a:pt x="401" y="668"/>
                    <a:pt x="401" y="668"/>
                  </a:cubicBezTo>
                  <a:cubicBezTo>
                    <a:pt x="435" y="701"/>
                    <a:pt x="435" y="734"/>
                    <a:pt x="401" y="768"/>
                  </a:cubicBezTo>
                  <a:cubicBezTo>
                    <a:pt x="435" y="801"/>
                    <a:pt x="435" y="868"/>
                    <a:pt x="401" y="901"/>
                  </a:cubicBezTo>
                  <a:cubicBezTo>
                    <a:pt x="401" y="935"/>
                    <a:pt x="401" y="968"/>
                    <a:pt x="368" y="1001"/>
                  </a:cubicBezTo>
                  <a:cubicBezTo>
                    <a:pt x="368" y="1001"/>
                    <a:pt x="335" y="1035"/>
                    <a:pt x="335" y="1068"/>
                  </a:cubicBezTo>
                  <a:cubicBezTo>
                    <a:pt x="301" y="1101"/>
                    <a:pt x="268" y="1101"/>
                    <a:pt x="234" y="1135"/>
                  </a:cubicBezTo>
                  <a:lnTo>
                    <a:pt x="134" y="1135"/>
                  </a:lnTo>
                  <a:cubicBezTo>
                    <a:pt x="101" y="1101"/>
                    <a:pt x="68" y="1068"/>
                    <a:pt x="68" y="1035"/>
                  </a:cubicBezTo>
                  <a:cubicBezTo>
                    <a:pt x="68" y="1035"/>
                    <a:pt x="68" y="1068"/>
                    <a:pt x="68" y="1068"/>
                  </a:cubicBezTo>
                  <a:lnTo>
                    <a:pt x="1" y="1101"/>
                  </a:lnTo>
                  <a:cubicBezTo>
                    <a:pt x="1" y="1101"/>
                    <a:pt x="1" y="1101"/>
                    <a:pt x="1" y="1135"/>
                  </a:cubicBezTo>
                  <a:cubicBezTo>
                    <a:pt x="1" y="1201"/>
                    <a:pt x="1" y="1235"/>
                    <a:pt x="34" y="1268"/>
                  </a:cubicBezTo>
                  <a:cubicBezTo>
                    <a:pt x="34" y="1301"/>
                    <a:pt x="68" y="1301"/>
                    <a:pt x="101" y="1335"/>
                  </a:cubicBezTo>
                  <a:lnTo>
                    <a:pt x="168" y="1335"/>
                  </a:lnTo>
                  <a:cubicBezTo>
                    <a:pt x="201" y="1335"/>
                    <a:pt x="268" y="1301"/>
                    <a:pt x="301" y="1301"/>
                  </a:cubicBezTo>
                  <a:cubicBezTo>
                    <a:pt x="335" y="1268"/>
                    <a:pt x="368" y="1235"/>
                    <a:pt x="401" y="1201"/>
                  </a:cubicBezTo>
                  <a:cubicBezTo>
                    <a:pt x="435" y="1168"/>
                    <a:pt x="468" y="1135"/>
                    <a:pt x="468" y="1068"/>
                  </a:cubicBezTo>
                  <a:cubicBezTo>
                    <a:pt x="501" y="1035"/>
                    <a:pt x="535" y="968"/>
                    <a:pt x="535" y="935"/>
                  </a:cubicBezTo>
                  <a:cubicBezTo>
                    <a:pt x="535" y="868"/>
                    <a:pt x="535" y="801"/>
                    <a:pt x="535" y="734"/>
                  </a:cubicBezTo>
                  <a:cubicBezTo>
                    <a:pt x="535" y="701"/>
                    <a:pt x="535" y="634"/>
                    <a:pt x="535" y="601"/>
                  </a:cubicBezTo>
                  <a:cubicBezTo>
                    <a:pt x="535" y="534"/>
                    <a:pt x="501" y="534"/>
                    <a:pt x="468" y="501"/>
                  </a:cubicBezTo>
                  <a:cubicBezTo>
                    <a:pt x="468" y="468"/>
                    <a:pt x="435" y="468"/>
                    <a:pt x="401" y="468"/>
                  </a:cubicBezTo>
                  <a:cubicBezTo>
                    <a:pt x="368" y="468"/>
                    <a:pt x="335" y="501"/>
                    <a:pt x="301" y="501"/>
                  </a:cubicBezTo>
                  <a:cubicBezTo>
                    <a:pt x="268" y="534"/>
                    <a:pt x="234" y="534"/>
                    <a:pt x="201" y="568"/>
                  </a:cubicBezTo>
                  <a:lnTo>
                    <a:pt x="168" y="634"/>
                  </a:lnTo>
                  <a:lnTo>
                    <a:pt x="168" y="334"/>
                  </a:lnTo>
                  <a:lnTo>
                    <a:pt x="468" y="134"/>
                  </a:lnTo>
                  <a:cubicBezTo>
                    <a:pt x="468" y="134"/>
                    <a:pt x="468" y="101"/>
                    <a:pt x="468" y="101"/>
                  </a:cubicBezTo>
                  <a:cubicBezTo>
                    <a:pt x="468" y="101"/>
                    <a:pt x="468" y="67"/>
                    <a:pt x="468" y="67"/>
                  </a:cubicBezTo>
                  <a:lnTo>
                    <a:pt x="468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0" name="Google Shape;1840;p114"/>
            <p:cNvSpPr/>
            <p:nvPr/>
          </p:nvSpPr>
          <p:spPr>
            <a:xfrm>
              <a:off x="4858650" y="1946000"/>
              <a:ext cx="13350" cy="31725"/>
            </a:xfrm>
            <a:custGeom>
              <a:rect b="b" l="l" r="r" t="t"/>
              <a:pathLst>
                <a:path extrusionOk="0" h="1269" w="534">
                  <a:moveTo>
                    <a:pt x="334" y="142"/>
                  </a:moveTo>
                  <a:cubicBezTo>
                    <a:pt x="359" y="142"/>
                    <a:pt x="384" y="151"/>
                    <a:pt x="400" y="167"/>
                  </a:cubicBezTo>
                  <a:cubicBezTo>
                    <a:pt x="434" y="234"/>
                    <a:pt x="434" y="301"/>
                    <a:pt x="434" y="401"/>
                  </a:cubicBezTo>
                  <a:lnTo>
                    <a:pt x="434" y="534"/>
                  </a:lnTo>
                  <a:lnTo>
                    <a:pt x="434" y="668"/>
                  </a:lnTo>
                  <a:cubicBezTo>
                    <a:pt x="434" y="768"/>
                    <a:pt x="400" y="835"/>
                    <a:pt x="400" y="935"/>
                  </a:cubicBezTo>
                  <a:cubicBezTo>
                    <a:pt x="367" y="1001"/>
                    <a:pt x="300" y="1035"/>
                    <a:pt x="267" y="1101"/>
                  </a:cubicBezTo>
                  <a:cubicBezTo>
                    <a:pt x="234" y="1118"/>
                    <a:pt x="209" y="1126"/>
                    <a:pt x="188" y="1126"/>
                  </a:cubicBezTo>
                  <a:cubicBezTo>
                    <a:pt x="167" y="1126"/>
                    <a:pt x="150" y="1118"/>
                    <a:pt x="134" y="1101"/>
                  </a:cubicBezTo>
                  <a:cubicBezTo>
                    <a:pt x="100" y="1035"/>
                    <a:pt x="67" y="935"/>
                    <a:pt x="67" y="868"/>
                  </a:cubicBezTo>
                  <a:lnTo>
                    <a:pt x="67" y="601"/>
                  </a:lnTo>
                  <a:cubicBezTo>
                    <a:pt x="67" y="501"/>
                    <a:pt x="100" y="401"/>
                    <a:pt x="134" y="334"/>
                  </a:cubicBezTo>
                  <a:cubicBezTo>
                    <a:pt x="134" y="267"/>
                    <a:pt x="200" y="201"/>
                    <a:pt x="267" y="167"/>
                  </a:cubicBezTo>
                  <a:cubicBezTo>
                    <a:pt x="284" y="151"/>
                    <a:pt x="309" y="142"/>
                    <a:pt x="334" y="142"/>
                  </a:cubicBezTo>
                  <a:close/>
                  <a:moveTo>
                    <a:pt x="400" y="1"/>
                  </a:moveTo>
                  <a:cubicBezTo>
                    <a:pt x="367" y="1"/>
                    <a:pt x="300" y="1"/>
                    <a:pt x="267" y="34"/>
                  </a:cubicBezTo>
                  <a:cubicBezTo>
                    <a:pt x="234" y="67"/>
                    <a:pt x="167" y="101"/>
                    <a:pt x="134" y="134"/>
                  </a:cubicBezTo>
                  <a:cubicBezTo>
                    <a:pt x="100" y="167"/>
                    <a:pt x="100" y="234"/>
                    <a:pt x="67" y="267"/>
                  </a:cubicBezTo>
                  <a:cubicBezTo>
                    <a:pt x="33" y="334"/>
                    <a:pt x="33" y="401"/>
                    <a:pt x="0" y="468"/>
                  </a:cubicBezTo>
                  <a:cubicBezTo>
                    <a:pt x="0" y="534"/>
                    <a:pt x="0" y="601"/>
                    <a:pt x="0" y="668"/>
                  </a:cubicBezTo>
                  <a:lnTo>
                    <a:pt x="0" y="801"/>
                  </a:lnTo>
                  <a:lnTo>
                    <a:pt x="0" y="935"/>
                  </a:lnTo>
                  <a:cubicBezTo>
                    <a:pt x="0" y="1001"/>
                    <a:pt x="0" y="1035"/>
                    <a:pt x="0" y="1101"/>
                  </a:cubicBezTo>
                  <a:cubicBezTo>
                    <a:pt x="33" y="1135"/>
                    <a:pt x="33" y="1201"/>
                    <a:pt x="67" y="1235"/>
                  </a:cubicBezTo>
                  <a:cubicBezTo>
                    <a:pt x="67" y="1235"/>
                    <a:pt x="100" y="1268"/>
                    <a:pt x="134" y="1268"/>
                  </a:cubicBezTo>
                  <a:cubicBezTo>
                    <a:pt x="200" y="1268"/>
                    <a:pt x="234" y="1268"/>
                    <a:pt x="267" y="1235"/>
                  </a:cubicBezTo>
                  <a:cubicBezTo>
                    <a:pt x="334" y="1201"/>
                    <a:pt x="367" y="1168"/>
                    <a:pt x="400" y="1135"/>
                  </a:cubicBezTo>
                  <a:cubicBezTo>
                    <a:pt x="434" y="1101"/>
                    <a:pt x="467" y="1035"/>
                    <a:pt x="467" y="968"/>
                  </a:cubicBezTo>
                  <a:cubicBezTo>
                    <a:pt x="500" y="935"/>
                    <a:pt x="534" y="868"/>
                    <a:pt x="534" y="801"/>
                  </a:cubicBezTo>
                  <a:cubicBezTo>
                    <a:pt x="534" y="734"/>
                    <a:pt x="534" y="668"/>
                    <a:pt x="534" y="601"/>
                  </a:cubicBezTo>
                  <a:lnTo>
                    <a:pt x="534" y="334"/>
                  </a:lnTo>
                  <a:cubicBezTo>
                    <a:pt x="534" y="267"/>
                    <a:pt x="534" y="201"/>
                    <a:pt x="534" y="167"/>
                  </a:cubicBezTo>
                  <a:cubicBezTo>
                    <a:pt x="534" y="101"/>
                    <a:pt x="500" y="67"/>
                    <a:pt x="467" y="34"/>
                  </a:cubicBezTo>
                  <a:cubicBezTo>
                    <a:pt x="467" y="1"/>
                    <a:pt x="434" y="1"/>
                    <a:pt x="40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1" name="Google Shape;1841;p114"/>
            <p:cNvSpPr/>
            <p:nvPr/>
          </p:nvSpPr>
          <p:spPr>
            <a:xfrm>
              <a:off x="4519225" y="2141625"/>
              <a:ext cx="15875" cy="32900"/>
            </a:xfrm>
            <a:custGeom>
              <a:rect b="b" l="l" r="r" t="t"/>
              <a:pathLst>
                <a:path extrusionOk="0" h="1316" w="635">
                  <a:moveTo>
                    <a:pt x="338" y="1"/>
                  </a:moveTo>
                  <a:cubicBezTo>
                    <a:pt x="315" y="1"/>
                    <a:pt x="291" y="24"/>
                    <a:pt x="268" y="48"/>
                  </a:cubicBezTo>
                  <a:cubicBezTo>
                    <a:pt x="234" y="81"/>
                    <a:pt x="168" y="115"/>
                    <a:pt x="168" y="181"/>
                  </a:cubicBezTo>
                  <a:cubicBezTo>
                    <a:pt x="134" y="215"/>
                    <a:pt x="101" y="248"/>
                    <a:pt x="67" y="281"/>
                  </a:cubicBezTo>
                  <a:cubicBezTo>
                    <a:pt x="34" y="315"/>
                    <a:pt x="34" y="381"/>
                    <a:pt x="34" y="415"/>
                  </a:cubicBezTo>
                  <a:cubicBezTo>
                    <a:pt x="1" y="448"/>
                    <a:pt x="1" y="515"/>
                    <a:pt x="34" y="548"/>
                  </a:cubicBezTo>
                  <a:cubicBezTo>
                    <a:pt x="34" y="582"/>
                    <a:pt x="34" y="615"/>
                    <a:pt x="34" y="648"/>
                  </a:cubicBezTo>
                  <a:cubicBezTo>
                    <a:pt x="34" y="682"/>
                    <a:pt x="34" y="715"/>
                    <a:pt x="67" y="715"/>
                  </a:cubicBezTo>
                  <a:cubicBezTo>
                    <a:pt x="67" y="748"/>
                    <a:pt x="101" y="748"/>
                    <a:pt x="134" y="748"/>
                  </a:cubicBezTo>
                  <a:lnTo>
                    <a:pt x="401" y="748"/>
                  </a:lnTo>
                  <a:cubicBezTo>
                    <a:pt x="434" y="748"/>
                    <a:pt x="434" y="782"/>
                    <a:pt x="468" y="782"/>
                  </a:cubicBezTo>
                  <a:cubicBezTo>
                    <a:pt x="468" y="815"/>
                    <a:pt x="468" y="815"/>
                    <a:pt x="468" y="848"/>
                  </a:cubicBezTo>
                  <a:cubicBezTo>
                    <a:pt x="468" y="882"/>
                    <a:pt x="468" y="915"/>
                    <a:pt x="468" y="949"/>
                  </a:cubicBezTo>
                  <a:cubicBezTo>
                    <a:pt x="434" y="982"/>
                    <a:pt x="434" y="982"/>
                    <a:pt x="401" y="1015"/>
                  </a:cubicBezTo>
                  <a:cubicBezTo>
                    <a:pt x="401" y="1049"/>
                    <a:pt x="368" y="1082"/>
                    <a:pt x="368" y="1082"/>
                  </a:cubicBezTo>
                  <a:cubicBezTo>
                    <a:pt x="334" y="1115"/>
                    <a:pt x="301" y="1149"/>
                    <a:pt x="268" y="1149"/>
                  </a:cubicBezTo>
                  <a:cubicBezTo>
                    <a:pt x="268" y="1149"/>
                    <a:pt x="234" y="1182"/>
                    <a:pt x="201" y="1182"/>
                  </a:cubicBezTo>
                  <a:lnTo>
                    <a:pt x="134" y="1182"/>
                  </a:lnTo>
                  <a:cubicBezTo>
                    <a:pt x="134" y="1182"/>
                    <a:pt x="101" y="1149"/>
                    <a:pt x="101" y="1149"/>
                  </a:cubicBezTo>
                  <a:cubicBezTo>
                    <a:pt x="101" y="1149"/>
                    <a:pt x="101" y="1115"/>
                    <a:pt x="101" y="1115"/>
                  </a:cubicBezTo>
                  <a:lnTo>
                    <a:pt x="101" y="1082"/>
                  </a:lnTo>
                  <a:lnTo>
                    <a:pt x="34" y="1115"/>
                  </a:lnTo>
                  <a:cubicBezTo>
                    <a:pt x="34" y="1115"/>
                    <a:pt x="34" y="1115"/>
                    <a:pt x="34" y="1149"/>
                  </a:cubicBezTo>
                  <a:cubicBezTo>
                    <a:pt x="34" y="1182"/>
                    <a:pt x="67" y="1215"/>
                    <a:pt x="67" y="1249"/>
                  </a:cubicBezTo>
                  <a:cubicBezTo>
                    <a:pt x="67" y="1249"/>
                    <a:pt x="101" y="1282"/>
                    <a:pt x="134" y="1315"/>
                  </a:cubicBezTo>
                  <a:lnTo>
                    <a:pt x="234" y="1315"/>
                  </a:lnTo>
                  <a:cubicBezTo>
                    <a:pt x="268" y="1315"/>
                    <a:pt x="301" y="1282"/>
                    <a:pt x="334" y="1282"/>
                  </a:cubicBezTo>
                  <a:cubicBezTo>
                    <a:pt x="368" y="1249"/>
                    <a:pt x="434" y="1215"/>
                    <a:pt x="468" y="1182"/>
                  </a:cubicBezTo>
                  <a:cubicBezTo>
                    <a:pt x="501" y="1149"/>
                    <a:pt x="534" y="1082"/>
                    <a:pt x="534" y="1049"/>
                  </a:cubicBezTo>
                  <a:cubicBezTo>
                    <a:pt x="568" y="1015"/>
                    <a:pt x="601" y="949"/>
                    <a:pt x="601" y="915"/>
                  </a:cubicBezTo>
                  <a:cubicBezTo>
                    <a:pt x="635" y="848"/>
                    <a:pt x="635" y="815"/>
                    <a:pt x="635" y="748"/>
                  </a:cubicBezTo>
                  <a:cubicBezTo>
                    <a:pt x="635" y="715"/>
                    <a:pt x="635" y="682"/>
                    <a:pt x="635" y="648"/>
                  </a:cubicBezTo>
                  <a:cubicBezTo>
                    <a:pt x="635" y="615"/>
                    <a:pt x="601" y="615"/>
                    <a:pt x="601" y="582"/>
                  </a:cubicBezTo>
                  <a:cubicBezTo>
                    <a:pt x="568" y="582"/>
                    <a:pt x="534" y="548"/>
                    <a:pt x="501" y="548"/>
                  </a:cubicBezTo>
                  <a:lnTo>
                    <a:pt x="234" y="548"/>
                  </a:lnTo>
                  <a:cubicBezTo>
                    <a:pt x="234" y="548"/>
                    <a:pt x="201" y="548"/>
                    <a:pt x="201" y="515"/>
                  </a:cubicBezTo>
                  <a:cubicBezTo>
                    <a:pt x="201" y="515"/>
                    <a:pt x="201" y="482"/>
                    <a:pt x="201" y="448"/>
                  </a:cubicBezTo>
                  <a:cubicBezTo>
                    <a:pt x="201" y="415"/>
                    <a:pt x="201" y="415"/>
                    <a:pt x="201" y="381"/>
                  </a:cubicBezTo>
                  <a:cubicBezTo>
                    <a:pt x="201" y="348"/>
                    <a:pt x="234" y="315"/>
                    <a:pt x="234" y="281"/>
                  </a:cubicBezTo>
                  <a:lnTo>
                    <a:pt x="268" y="248"/>
                  </a:lnTo>
                  <a:cubicBezTo>
                    <a:pt x="301" y="215"/>
                    <a:pt x="334" y="215"/>
                    <a:pt x="334" y="181"/>
                  </a:cubicBezTo>
                  <a:lnTo>
                    <a:pt x="401" y="181"/>
                  </a:lnTo>
                  <a:cubicBezTo>
                    <a:pt x="418" y="165"/>
                    <a:pt x="426" y="156"/>
                    <a:pt x="434" y="156"/>
                  </a:cubicBezTo>
                  <a:cubicBezTo>
                    <a:pt x="443" y="156"/>
                    <a:pt x="451" y="165"/>
                    <a:pt x="468" y="181"/>
                  </a:cubicBezTo>
                  <a:lnTo>
                    <a:pt x="501" y="181"/>
                  </a:lnTo>
                  <a:lnTo>
                    <a:pt x="501" y="215"/>
                  </a:lnTo>
                  <a:lnTo>
                    <a:pt x="501" y="248"/>
                  </a:lnTo>
                  <a:lnTo>
                    <a:pt x="534" y="215"/>
                  </a:lnTo>
                  <a:cubicBezTo>
                    <a:pt x="534" y="181"/>
                    <a:pt x="534" y="181"/>
                    <a:pt x="534" y="181"/>
                  </a:cubicBezTo>
                  <a:cubicBezTo>
                    <a:pt x="534" y="148"/>
                    <a:pt x="534" y="115"/>
                    <a:pt x="534" y="81"/>
                  </a:cubicBezTo>
                  <a:cubicBezTo>
                    <a:pt x="501" y="81"/>
                    <a:pt x="501" y="48"/>
                    <a:pt x="468" y="15"/>
                  </a:cubicBezTo>
                  <a:lnTo>
                    <a:pt x="368" y="15"/>
                  </a:lnTo>
                  <a:cubicBezTo>
                    <a:pt x="358" y="5"/>
                    <a:pt x="348" y="1"/>
                    <a:pt x="33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2" name="Google Shape;1842;p114"/>
            <p:cNvSpPr/>
            <p:nvPr/>
          </p:nvSpPr>
          <p:spPr>
            <a:xfrm>
              <a:off x="4535900" y="2137800"/>
              <a:ext cx="10875" cy="26725"/>
            </a:xfrm>
            <a:custGeom>
              <a:rect b="b" l="l" r="r" t="t"/>
              <a:pathLst>
                <a:path extrusionOk="0" h="1069" w="435">
                  <a:moveTo>
                    <a:pt x="435" y="1"/>
                  </a:moveTo>
                  <a:lnTo>
                    <a:pt x="401" y="34"/>
                  </a:lnTo>
                  <a:cubicBezTo>
                    <a:pt x="401" y="34"/>
                    <a:pt x="401" y="34"/>
                    <a:pt x="401" y="67"/>
                  </a:cubicBezTo>
                  <a:cubicBezTo>
                    <a:pt x="401" y="67"/>
                    <a:pt x="401" y="67"/>
                    <a:pt x="401" y="101"/>
                  </a:cubicBezTo>
                  <a:lnTo>
                    <a:pt x="401" y="534"/>
                  </a:lnTo>
                  <a:cubicBezTo>
                    <a:pt x="401" y="601"/>
                    <a:pt x="401" y="668"/>
                    <a:pt x="368" y="735"/>
                  </a:cubicBezTo>
                  <a:cubicBezTo>
                    <a:pt x="334" y="801"/>
                    <a:pt x="301" y="835"/>
                    <a:pt x="234" y="868"/>
                  </a:cubicBezTo>
                  <a:cubicBezTo>
                    <a:pt x="218" y="885"/>
                    <a:pt x="201" y="893"/>
                    <a:pt x="184" y="893"/>
                  </a:cubicBezTo>
                  <a:cubicBezTo>
                    <a:pt x="168" y="893"/>
                    <a:pt x="151" y="885"/>
                    <a:pt x="134" y="868"/>
                  </a:cubicBezTo>
                  <a:cubicBezTo>
                    <a:pt x="101" y="835"/>
                    <a:pt x="101" y="768"/>
                    <a:pt x="101" y="701"/>
                  </a:cubicBezTo>
                  <a:lnTo>
                    <a:pt x="101" y="268"/>
                  </a:lnTo>
                  <a:cubicBezTo>
                    <a:pt x="101" y="268"/>
                    <a:pt x="101" y="234"/>
                    <a:pt x="101" y="234"/>
                  </a:cubicBezTo>
                  <a:lnTo>
                    <a:pt x="68" y="234"/>
                  </a:lnTo>
                  <a:lnTo>
                    <a:pt x="34" y="268"/>
                  </a:lnTo>
                  <a:lnTo>
                    <a:pt x="34" y="301"/>
                  </a:lnTo>
                  <a:cubicBezTo>
                    <a:pt x="1" y="301"/>
                    <a:pt x="1" y="301"/>
                    <a:pt x="34" y="334"/>
                  </a:cubicBezTo>
                  <a:lnTo>
                    <a:pt x="34" y="768"/>
                  </a:lnTo>
                  <a:cubicBezTo>
                    <a:pt x="1" y="835"/>
                    <a:pt x="1" y="901"/>
                    <a:pt x="34" y="935"/>
                  </a:cubicBezTo>
                  <a:cubicBezTo>
                    <a:pt x="34" y="968"/>
                    <a:pt x="34" y="1001"/>
                    <a:pt x="68" y="1035"/>
                  </a:cubicBezTo>
                  <a:cubicBezTo>
                    <a:pt x="101" y="1035"/>
                    <a:pt x="101" y="1068"/>
                    <a:pt x="134" y="1068"/>
                  </a:cubicBezTo>
                  <a:cubicBezTo>
                    <a:pt x="168" y="1068"/>
                    <a:pt x="201" y="1035"/>
                    <a:pt x="234" y="1035"/>
                  </a:cubicBezTo>
                  <a:cubicBezTo>
                    <a:pt x="268" y="1001"/>
                    <a:pt x="301" y="968"/>
                    <a:pt x="334" y="935"/>
                  </a:cubicBezTo>
                  <a:cubicBezTo>
                    <a:pt x="368" y="901"/>
                    <a:pt x="368" y="868"/>
                    <a:pt x="401" y="801"/>
                  </a:cubicBezTo>
                  <a:lnTo>
                    <a:pt x="401" y="868"/>
                  </a:lnTo>
                  <a:lnTo>
                    <a:pt x="401" y="901"/>
                  </a:lnTo>
                  <a:lnTo>
                    <a:pt x="435" y="868"/>
                  </a:lnTo>
                  <a:cubicBezTo>
                    <a:pt x="435" y="868"/>
                    <a:pt x="435" y="868"/>
                    <a:pt x="435" y="835"/>
                  </a:cubicBezTo>
                  <a:cubicBezTo>
                    <a:pt x="435" y="835"/>
                    <a:pt x="435" y="835"/>
                    <a:pt x="435" y="801"/>
                  </a:cubicBezTo>
                  <a:lnTo>
                    <a:pt x="435" y="34"/>
                  </a:lnTo>
                  <a:cubicBezTo>
                    <a:pt x="435" y="34"/>
                    <a:pt x="435" y="1"/>
                    <a:pt x="435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3" name="Google Shape;1843;p114"/>
            <p:cNvSpPr/>
            <p:nvPr/>
          </p:nvSpPr>
          <p:spPr>
            <a:xfrm>
              <a:off x="4551750" y="2130300"/>
              <a:ext cx="12550" cy="24200"/>
            </a:xfrm>
            <a:custGeom>
              <a:rect b="b" l="l" r="r" t="t"/>
              <a:pathLst>
                <a:path extrusionOk="0" h="968" w="502">
                  <a:moveTo>
                    <a:pt x="334" y="1"/>
                  </a:moveTo>
                  <a:cubicBezTo>
                    <a:pt x="301" y="1"/>
                    <a:pt x="268" y="1"/>
                    <a:pt x="234" y="34"/>
                  </a:cubicBezTo>
                  <a:cubicBezTo>
                    <a:pt x="201" y="67"/>
                    <a:pt x="167" y="101"/>
                    <a:pt x="134" y="134"/>
                  </a:cubicBezTo>
                  <a:cubicBezTo>
                    <a:pt x="101" y="167"/>
                    <a:pt x="67" y="201"/>
                    <a:pt x="67" y="267"/>
                  </a:cubicBezTo>
                  <a:cubicBezTo>
                    <a:pt x="34" y="301"/>
                    <a:pt x="34" y="367"/>
                    <a:pt x="1" y="401"/>
                  </a:cubicBezTo>
                  <a:cubicBezTo>
                    <a:pt x="1" y="468"/>
                    <a:pt x="1" y="501"/>
                    <a:pt x="1" y="568"/>
                  </a:cubicBezTo>
                  <a:cubicBezTo>
                    <a:pt x="1" y="601"/>
                    <a:pt x="1" y="601"/>
                    <a:pt x="1" y="634"/>
                  </a:cubicBezTo>
                  <a:cubicBezTo>
                    <a:pt x="1" y="668"/>
                    <a:pt x="1" y="668"/>
                    <a:pt x="1" y="701"/>
                  </a:cubicBezTo>
                  <a:cubicBezTo>
                    <a:pt x="1" y="734"/>
                    <a:pt x="1" y="801"/>
                    <a:pt x="1" y="834"/>
                  </a:cubicBezTo>
                  <a:cubicBezTo>
                    <a:pt x="1" y="868"/>
                    <a:pt x="34" y="901"/>
                    <a:pt x="34" y="935"/>
                  </a:cubicBezTo>
                  <a:cubicBezTo>
                    <a:pt x="67" y="968"/>
                    <a:pt x="101" y="968"/>
                    <a:pt x="134" y="968"/>
                  </a:cubicBezTo>
                  <a:cubicBezTo>
                    <a:pt x="167" y="968"/>
                    <a:pt x="201" y="968"/>
                    <a:pt x="234" y="935"/>
                  </a:cubicBezTo>
                  <a:cubicBezTo>
                    <a:pt x="268" y="901"/>
                    <a:pt x="301" y="901"/>
                    <a:pt x="334" y="868"/>
                  </a:cubicBezTo>
                  <a:cubicBezTo>
                    <a:pt x="368" y="801"/>
                    <a:pt x="401" y="768"/>
                    <a:pt x="401" y="734"/>
                  </a:cubicBezTo>
                  <a:cubicBezTo>
                    <a:pt x="434" y="701"/>
                    <a:pt x="434" y="668"/>
                    <a:pt x="468" y="634"/>
                  </a:cubicBezTo>
                  <a:cubicBezTo>
                    <a:pt x="468" y="601"/>
                    <a:pt x="468" y="568"/>
                    <a:pt x="468" y="534"/>
                  </a:cubicBezTo>
                  <a:cubicBezTo>
                    <a:pt x="468" y="501"/>
                    <a:pt x="468" y="501"/>
                    <a:pt x="468" y="501"/>
                  </a:cubicBezTo>
                  <a:lnTo>
                    <a:pt x="434" y="501"/>
                  </a:lnTo>
                  <a:lnTo>
                    <a:pt x="434" y="534"/>
                  </a:lnTo>
                  <a:cubicBezTo>
                    <a:pt x="434" y="534"/>
                    <a:pt x="434" y="534"/>
                    <a:pt x="434" y="568"/>
                  </a:cubicBezTo>
                  <a:cubicBezTo>
                    <a:pt x="401" y="601"/>
                    <a:pt x="401" y="668"/>
                    <a:pt x="368" y="701"/>
                  </a:cubicBezTo>
                  <a:cubicBezTo>
                    <a:pt x="334" y="734"/>
                    <a:pt x="301" y="768"/>
                    <a:pt x="268" y="768"/>
                  </a:cubicBezTo>
                  <a:lnTo>
                    <a:pt x="234" y="768"/>
                  </a:lnTo>
                  <a:cubicBezTo>
                    <a:pt x="218" y="784"/>
                    <a:pt x="209" y="793"/>
                    <a:pt x="201" y="793"/>
                  </a:cubicBezTo>
                  <a:cubicBezTo>
                    <a:pt x="193" y="793"/>
                    <a:pt x="184" y="784"/>
                    <a:pt x="167" y="768"/>
                  </a:cubicBezTo>
                  <a:cubicBezTo>
                    <a:pt x="167" y="768"/>
                    <a:pt x="134" y="734"/>
                    <a:pt x="134" y="734"/>
                  </a:cubicBezTo>
                  <a:cubicBezTo>
                    <a:pt x="134" y="701"/>
                    <a:pt x="134" y="668"/>
                    <a:pt x="134" y="634"/>
                  </a:cubicBezTo>
                  <a:lnTo>
                    <a:pt x="134" y="501"/>
                  </a:lnTo>
                  <a:cubicBezTo>
                    <a:pt x="134" y="468"/>
                    <a:pt x="134" y="401"/>
                    <a:pt x="167" y="367"/>
                  </a:cubicBezTo>
                  <a:cubicBezTo>
                    <a:pt x="167" y="334"/>
                    <a:pt x="167" y="301"/>
                    <a:pt x="201" y="267"/>
                  </a:cubicBezTo>
                  <a:cubicBezTo>
                    <a:pt x="201" y="234"/>
                    <a:pt x="234" y="234"/>
                    <a:pt x="234" y="201"/>
                  </a:cubicBezTo>
                  <a:cubicBezTo>
                    <a:pt x="268" y="167"/>
                    <a:pt x="268" y="167"/>
                    <a:pt x="301" y="167"/>
                  </a:cubicBezTo>
                  <a:cubicBezTo>
                    <a:pt x="334" y="134"/>
                    <a:pt x="334" y="134"/>
                    <a:pt x="368" y="134"/>
                  </a:cubicBezTo>
                  <a:cubicBezTo>
                    <a:pt x="401" y="134"/>
                    <a:pt x="434" y="167"/>
                    <a:pt x="434" y="201"/>
                  </a:cubicBezTo>
                  <a:cubicBezTo>
                    <a:pt x="434" y="201"/>
                    <a:pt x="434" y="234"/>
                    <a:pt x="434" y="234"/>
                  </a:cubicBezTo>
                  <a:lnTo>
                    <a:pt x="501" y="234"/>
                  </a:lnTo>
                  <a:lnTo>
                    <a:pt x="501" y="201"/>
                  </a:lnTo>
                  <a:cubicBezTo>
                    <a:pt x="501" y="201"/>
                    <a:pt x="501" y="167"/>
                    <a:pt x="501" y="167"/>
                  </a:cubicBezTo>
                  <a:cubicBezTo>
                    <a:pt x="501" y="134"/>
                    <a:pt x="468" y="101"/>
                    <a:pt x="468" y="101"/>
                  </a:cubicBezTo>
                  <a:cubicBezTo>
                    <a:pt x="468" y="67"/>
                    <a:pt x="434" y="34"/>
                    <a:pt x="434" y="34"/>
                  </a:cubicBezTo>
                  <a:cubicBezTo>
                    <a:pt x="401" y="1"/>
                    <a:pt x="368" y="1"/>
                    <a:pt x="334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4" name="Google Shape;1844;p114"/>
            <p:cNvSpPr/>
            <p:nvPr/>
          </p:nvSpPr>
          <p:spPr>
            <a:xfrm>
              <a:off x="4566775" y="2121950"/>
              <a:ext cx="11700" cy="24225"/>
            </a:xfrm>
            <a:custGeom>
              <a:rect b="b" l="l" r="r" t="t"/>
              <a:pathLst>
                <a:path extrusionOk="0" h="969" w="468">
                  <a:moveTo>
                    <a:pt x="334" y="1"/>
                  </a:moveTo>
                  <a:cubicBezTo>
                    <a:pt x="300" y="1"/>
                    <a:pt x="267" y="1"/>
                    <a:pt x="234" y="34"/>
                  </a:cubicBezTo>
                  <a:cubicBezTo>
                    <a:pt x="200" y="68"/>
                    <a:pt x="167" y="101"/>
                    <a:pt x="134" y="134"/>
                  </a:cubicBezTo>
                  <a:cubicBezTo>
                    <a:pt x="100" y="168"/>
                    <a:pt x="67" y="201"/>
                    <a:pt x="67" y="268"/>
                  </a:cubicBezTo>
                  <a:cubicBezTo>
                    <a:pt x="33" y="301"/>
                    <a:pt x="33" y="368"/>
                    <a:pt x="0" y="401"/>
                  </a:cubicBezTo>
                  <a:cubicBezTo>
                    <a:pt x="0" y="468"/>
                    <a:pt x="0" y="501"/>
                    <a:pt x="0" y="568"/>
                  </a:cubicBezTo>
                  <a:cubicBezTo>
                    <a:pt x="0" y="601"/>
                    <a:pt x="0" y="601"/>
                    <a:pt x="0" y="635"/>
                  </a:cubicBezTo>
                  <a:cubicBezTo>
                    <a:pt x="0" y="668"/>
                    <a:pt x="0" y="668"/>
                    <a:pt x="0" y="701"/>
                  </a:cubicBezTo>
                  <a:cubicBezTo>
                    <a:pt x="0" y="735"/>
                    <a:pt x="0" y="802"/>
                    <a:pt x="0" y="835"/>
                  </a:cubicBezTo>
                  <a:cubicBezTo>
                    <a:pt x="33" y="868"/>
                    <a:pt x="33" y="902"/>
                    <a:pt x="67" y="935"/>
                  </a:cubicBezTo>
                  <a:cubicBezTo>
                    <a:pt x="100" y="968"/>
                    <a:pt x="100" y="968"/>
                    <a:pt x="134" y="968"/>
                  </a:cubicBezTo>
                  <a:cubicBezTo>
                    <a:pt x="167" y="968"/>
                    <a:pt x="234" y="968"/>
                    <a:pt x="234" y="935"/>
                  </a:cubicBezTo>
                  <a:cubicBezTo>
                    <a:pt x="300" y="935"/>
                    <a:pt x="334" y="902"/>
                    <a:pt x="367" y="868"/>
                  </a:cubicBezTo>
                  <a:cubicBezTo>
                    <a:pt x="367" y="802"/>
                    <a:pt x="400" y="768"/>
                    <a:pt x="434" y="735"/>
                  </a:cubicBezTo>
                  <a:cubicBezTo>
                    <a:pt x="434" y="701"/>
                    <a:pt x="467" y="668"/>
                    <a:pt x="467" y="635"/>
                  </a:cubicBezTo>
                  <a:lnTo>
                    <a:pt x="467" y="535"/>
                  </a:lnTo>
                  <a:cubicBezTo>
                    <a:pt x="467" y="501"/>
                    <a:pt x="467" y="501"/>
                    <a:pt x="467" y="501"/>
                  </a:cubicBezTo>
                  <a:lnTo>
                    <a:pt x="434" y="501"/>
                  </a:lnTo>
                  <a:cubicBezTo>
                    <a:pt x="434" y="501"/>
                    <a:pt x="434" y="501"/>
                    <a:pt x="434" y="535"/>
                  </a:cubicBezTo>
                  <a:cubicBezTo>
                    <a:pt x="434" y="535"/>
                    <a:pt x="434" y="535"/>
                    <a:pt x="434" y="568"/>
                  </a:cubicBezTo>
                  <a:cubicBezTo>
                    <a:pt x="400" y="601"/>
                    <a:pt x="400" y="668"/>
                    <a:pt x="367" y="701"/>
                  </a:cubicBezTo>
                  <a:cubicBezTo>
                    <a:pt x="334" y="735"/>
                    <a:pt x="300" y="768"/>
                    <a:pt x="267" y="768"/>
                  </a:cubicBezTo>
                  <a:lnTo>
                    <a:pt x="234" y="768"/>
                  </a:lnTo>
                  <a:cubicBezTo>
                    <a:pt x="217" y="785"/>
                    <a:pt x="209" y="793"/>
                    <a:pt x="200" y="793"/>
                  </a:cubicBezTo>
                  <a:cubicBezTo>
                    <a:pt x="192" y="793"/>
                    <a:pt x="184" y="785"/>
                    <a:pt x="167" y="768"/>
                  </a:cubicBezTo>
                  <a:cubicBezTo>
                    <a:pt x="167" y="768"/>
                    <a:pt x="134" y="735"/>
                    <a:pt x="134" y="735"/>
                  </a:cubicBezTo>
                  <a:cubicBezTo>
                    <a:pt x="134" y="701"/>
                    <a:pt x="134" y="668"/>
                    <a:pt x="134" y="635"/>
                  </a:cubicBezTo>
                  <a:lnTo>
                    <a:pt x="134" y="501"/>
                  </a:lnTo>
                  <a:cubicBezTo>
                    <a:pt x="134" y="468"/>
                    <a:pt x="134" y="435"/>
                    <a:pt x="134" y="401"/>
                  </a:cubicBezTo>
                  <a:cubicBezTo>
                    <a:pt x="134" y="368"/>
                    <a:pt x="167" y="335"/>
                    <a:pt x="167" y="301"/>
                  </a:cubicBezTo>
                  <a:cubicBezTo>
                    <a:pt x="200" y="268"/>
                    <a:pt x="200" y="234"/>
                    <a:pt x="234" y="234"/>
                  </a:cubicBezTo>
                  <a:cubicBezTo>
                    <a:pt x="234" y="201"/>
                    <a:pt x="267" y="201"/>
                    <a:pt x="267" y="168"/>
                  </a:cubicBezTo>
                  <a:lnTo>
                    <a:pt x="367" y="168"/>
                  </a:lnTo>
                  <a:cubicBezTo>
                    <a:pt x="400" y="168"/>
                    <a:pt x="434" y="201"/>
                    <a:pt x="434" y="234"/>
                  </a:cubicBezTo>
                  <a:lnTo>
                    <a:pt x="467" y="234"/>
                  </a:lnTo>
                  <a:cubicBezTo>
                    <a:pt x="467" y="234"/>
                    <a:pt x="467" y="201"/>
                    <a:pt x="467" y="201"/>
                  </a:cubicBezTo>
                  <a:cubicBezTo>
                    <a:pt x="467" y="201"/>
                    <a:pt x="467" y="168"/>
                    <a:pt x="467" y="168"/>
                  </a:cubicBezTo>
                  <a:cubicBezTo>
                    <a:pt x="467" y="134"/>
                    <a:pt x="467" y="101"/>
                    <a:pt x="467" y="101"/>
                  </a:cubicBezTo>
                  <a:cubicBezTo>
                    <a:pt x="467" y="68"/>
                    <a:pt x="434" y="34"/>
                    <a:pt x="434" y="34"/>
                  </a:cubicBezTo>
                  <a:cubicBezTo>
                    <a:pt x="400" y="1"/>
                    <a:pt x="367" y="1"/>
                    <a:pt x="334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5" name="Google Shape;1845;p114"/>
            <p:cNvSpPr/>
            <p:nvPr/>
          </p:nvSpPr>
          <p:spPr>
            <a:xfrm>
              <a:off x="4581775" y="2112800"/>
              <a:ext cx="13375" cy="25025"/>
            </a:xfrm>
            <a:custGeom>
              <a:rect b="b" l="l" r="r" t="t"/>
              <a:pathLst>
                <a:path extrusionOk="0" h="1001" w="535">
                  <a:moveTo>
                    <a:pt x="347" y="175"/>
                  </a:moveTo>
                  <a:cubicBezTo>
                    <a:pt x="367" y="175"/>
                    <a:pt x="384" y="183"/>
                    <a:pt x="401" y="200"/>
                  </a:cubicBezTo>
                  <a:cubicBezTo>
                    <a:pt x="434" y="234"/>
                    <a:pt x="434" y="267"/>
                    <a:pt x="434" y="334"/>
                  </a:cubicBezTo>
                  <a:lnTo>
                    <a:pt x="134" y="500"/>
                  </a:lnTo>
                  <a:cubicBezTo>
                    <a:pt x="134" y="467"/>
                    <a:pt x="134" y="434"/>
                    <a:pt x="134" y="400"/>
                  </a:cubicBezTo>
                  <a:cubicBezTo>
                    <a:pt x="134" y="367"/>
                    <a:pt x="167" y="334"/>
                    <a:pt x="167" y="300"/>
                  </a:cubicBezTo>
                  <a:cubicBezTo>
                    <a:pt x="201" y="267"/>
                    <a:pt x="201" y="267"/>
                    <a:pt x="234" y="234"/>
                  </a:cubicBezTo>
                  <a:lnTo>
                    <a:pt x="267" y="200"/>
                  </a:lnTo>
                  <a:cubicBezTo>
                    <a:pt x="301" y="183"/>
                    <a:pt x="326" y="175"/>
                    <a:pt x="347" y="175"/>
                  </a:cubicBezTo>
                  <a:close/>
                  <a:moveTo>
                    <a:pt x="401" y="0"/>
                  </a:moveTo>
                  <a:cubicBezTo>
                    <a:pt x="334" y="0"/>
                    <a:pt x="301" y="33"/>
                    <a:pt x="267" y="33"/>
                  </a:cubicBezTo>
                  <a:cubicBezTo>
                    <a:pt x="234" y="67"/>
                    <a:pt x="201" y="100"/>
                    <a:pt x="167" y="133"/>
                  </a:cubicBezTo>
                  <a:cubicBezTo>
                    <a:pt x="134" y="167"/>
                    <a:pt x="134" y="200"/>
                    <a:pt x="101" y="234"/>
                  </a:cubicBezTo>
                  <a:cubicBezTo>
                    <a:pt x="67" y="300"/>
                    <a:pt x="67" y="334"/>
                    <a:pt x="67" y="400"/>
                  </a:cubicBezTo>
                  <a:cubicBezTo>
                    <a:pt x="34" y="434"/>
                    <a:pt x="34" y="500"/>
                    <a:pt x="34" y="567"/>
                  </a:cubicBezTo>
                  <a:cubicBezTo>
                    <a:pt x="1" y="600"/>
                    <a:pt x="1" y="667"/>
                    <a:pt x="1" y="734"/>
                  </a:cubicBezTo>
                  <a:cubicBezTo>
                    <a:pt x="1" y="767"/>
                    <a:pt x="1" y="834"/>
                    <a:pt x="34" y="867"/>
                  </a:cubicBezTo>
                  <a:cubicBezTo>
                    <a:pt x="34" y="901"/>
                    <a:pt x="34" y="934"/>
                    <a:pt x="67" y="967"/>
                  </a:cubicBezTo>
                  <a:cubicBezTo>
                    <a:pt x="101" y="967"/>
                    <a:pt x="134" y="1001"/>
                    <a:pt x="134" y="1001"/>
                  </a:cubicBezTo>
                  <a:cubicBezTo>
                    <a:pt x="167" y="1001"/>
                    <a:pt x="234" y="1001"/>
                    <a:pt x="234" y="967"/>
                  </a:cubicBezTo>
                  <a:cubicBezTo>
                    <a:pt x="301" y="934"/>
                    <a:pt x="334" y="934"/>
                    <a:pt x="334" y="901"/>
                  </a:cubicBezTo>
                  <a:cubicBezTo>
                    <a:pt x="367" y="867"/>
                    <a:pt x="401" y="834"/>
                    <a:pt x="434" y="801"/>
                  </a:cubicBezTo>
                  <a:cubicBezTo>
                    <a:pt x="434" y="767"/>
                    <a:pt x="434" y="734"/>
                    <a:pt x="468" y="701"/>
                  </a:cubicBezTo>
                  <a:cubicBezTo>
                    <a:pt x="468" y="667"/>
                    <a:pt x="468" y="667"/>
                    <a:pt x="468" y="634"/>
                  </a:cubicBezTo>
                  <a:lnTo>
                    <a:pt x="468" y="600"/>
                  </a:lnTo>
                  <a:lnTo>
                    <a:pt x="401" y="600"/>
                  </a:lnTo>
                  <a:lnTo>
                    <a:pt x="401" y="634"/>
                  </a:lnTo>
                  <a:cubicBezTo>
                    <a:pt x="401" y="667"/>
                    <a:pt x="367" y="701"/>
                    <a:pt x="367" y="701"/>
                  </a:cubicBezTo>
                  <a:cubicBezTo>
                    <a:pt x="334" y="734"/>
                    <a:pt x="301" y="767"/>
                    <a:pt x="267" y="801"/>
                  </a:cubicBezTo>
                  <a:cubicBezTo>
                    <a:pt x="251" y="817"/>
                    <a:pt x="234" y="826"/>
                    <a:pt x="217" y="826"/>
                  </a:cubicBezTo>
                  <a:cubicBezTo>
                    <a:pt x="201" y="826"/>
                    <a:pt x="184" y="817"/>
                    <a:pt x="167" y="801"/>
                  </a:cubicBezTo>
                  <a:cubicBezTo>
                    <a:pt x="134" y="767"/>
                    <a:pt x="101" y="701"/>
                    <a:pt x="134" y="634"/>
                  </a:cubicBezTo>
                  <a:lnTo>
                    <a:pt x="501" y="434"/>
                  </a:lnTo>
                  <a:cubicBezTo>
                    <a:pt x="501" y="434"/>
                    <a:pt x="501" y="400"/>
                    <a:pt x="501" y="400"/>
                  </a:cubicBezTo>
                  <a:cubicBezTo>
                    <a:pt x="501" y="400"/>
                    <a:pt x="501" y="367"/>
                    <a:pt x="501" y="367"/>
                  </a:cubicBezTo>
                  <a:lnTo>
                    <a:pt x="501" y="334"/>
                  </a:lnTo>
                  <a:cubicBezTo>
                    <a:pt x="534" y="267"/>
                    <a:pt x="534" y="200"/>
                    <a:pt x="501" y="167"/>
                  </a:cubicBezTo>
                  <a:cubicBezTo>
                    <a:pt x="501" y="100"/>
                    <a:pt x="501" y="67"/>
                    <a:pt x="468" y="33"/>
                  </a:cubicBezTo>
                  <a:cubicBezTo>
                    <a:pt x="434" y="33"/>
                    <a:pt x="401" y="0"/>
                    <a:pt x="401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6" name="Google Shape;1846;p114"/>
            <p:cNvSpPr/>
            <p:nvPr/>
          </p:nvSpPr>
          <p:spPr>
            <a:xfrm>
              <a:off x="4597625" y="2104650"/>
              <a:ext cx="11700" cy="24850"/>
            </a:xfrm>
            <a:custGeom>
              <a:rect b="b" l="l" r="r" t="t"/>
              <a:pathLst>
                <a:path extrusionOk="0" h="994" w="468">
                  <a:moveTo>
                    <a:pt x="346" y="1"/>
                  </a:moveTo>
                  <a:cubicBezTo>
                    <a:pt x="334" y="1"/>
                    <a:pt x="317" y="9"/>
                    <a:pt x="301" y="26"/>
                  </a:cubicBezTo>
                  <a:cubicBezTo>
                    <a:pt x="267" y="26"/>
                    <a:pt x="234" y="26"/>
                    <a:pt x="234" y="59"/>
                  </a:cubicBezTo>
                  <a:cubicBezTo>
                    <a:pt x="167" y="59"/>
                    <a:pt x="167" y="93"/>
                    <a:pt x="134" y="126"/>
                  </a:cubicBezTo>
                  <a:cubicBezTo>
                    <a:pt x="100" y="159"/>
                    <a:pt x="67" y="193"/>
                    <a:pt x="67" y="226"/>
                  </a:cubicBezTo>
                  <a:cubicBezTo>
                    <a:pt x="34" y="259"/>
                    <a:pt x="34" y="293"/>
                    <a:pt x="34" y="326"/>
                  </a:cubicBezTo>
                  <a:cubicBezTo>
                    <a:pt x="0" y="359"/>
                    <a:pt x="0" y="393"/>
                    <a:pt x="34" y="426"/>
                  </a:cubicBezTo>
                  <a:cubicBezTo>
                    <a:pt x="0" y="459"/>
                    <a:pt x="34" y="526"/>
                    <a:pt x="67" y="560"/>
                  </a:cubicBezTo>
                  <a:lnTo>
                    <a:pt x="367" y="560"/>
                  </a:lnTo>
                  <a:cubicBezTo>
                    <a:pt x="367" y="560"/>
                    <a:pt x="367" y="593"/>
                    <a:pt x="367" y="593"/>
                  </a:cubicBezTo>
                  <a:cubicBezTo>
                    <a:pt x="334" y="626"/>
                    <a:pt x="334" y="660"/>
                    <a:pt x="334" y="693"/>
                  </a:cubicBezTo>
                  <a:cubicBezTo>
                    <a:pt x="334" y="693"/>
                    <a:pt x="301" y="726"/>
                    <a:pt x="301" y="726"/>
                  </a:cubicBezTo>
                  <a:lnTo>
                    <a:pt x="267" y="793"/>
                  </a:lnTo>
                  <a:cubicBezTo>
                    <a:pt x="234" y="793"/>
                    <a:pt x="234" y="826"/>
                    <a:pt x="200" y="826"/>
                  </a:cubicBezTo>
                  <a:cubicBezTo>
                    <a:pt x="200" y="826"/>
                    <a:pt x="167" y="860"/>
                    <a:pt x="134" y="860"/>
                  </a:cubicBezTo>
                  <a:cubicBezTo>
                    <a:pt x="100" y="860"/>
                    <a:pt x="100" y="826"/>
                    <a:pt x="100" y="826"/>
                  </a:cubicBezTo>
                  <a:lnTo>
                    <a:pt x="34" y="860"/>
                  </a:lnTo>
                  <a:cubicBezTo>
                    <a:pt x="34" y="893"/>
                    <a:pt x="34" y="893"/>
                    <a:pt x="34" y="893"/>
                  </a:cubicBezTo>
                  <a:cubicBezTo>
                    <a:pt x="34" y="960"/>
                    <a:pt x="34" y="993"/>
                    <a:pt x="67" y="993"/>
                  </a:cubicBezTo>
                  <a:lnTo>
                    <a:pt x="167" y="993"/>
                  </a:lnTo>
                  <a:cubicBezTo>
                    <a:pt x="200" y="993"/>
                    <a:pt x="234" y="993"/>
                    <a:pt x="234" y="960"/>
                  </a:cubicBezTo>
                  <a:cubicBezTo>
                    <a:pt x="267" y="926"/>
                    <a:pt x="301" y="926"/>
                    <a:pt x="334" y="893"/>
                  </a:cubicBezTo>
                  <a:cubicBezTo>
                    <a:pt x="367" y="860"/>
                    <a:pt x="401" y="826"/>
                    <a:pt x="401" y="793"/>
                  </a:cubicBezTo>
                  <a:cubicBezTo>
                    <a:pt x="434" y="760"/>
                    <a:pt x="434" y="726"/>
                    <a:pt x="467" y="660"/>
                  </a:cubicBezTo>
                  <a:cubicBezTo>
                    <a:pt x="467" y="626"/>
                    <a:pt x="467" y="593"/>
                    <a:pt x="467" y="560"/>
                  </a:cubicBezTo>
                  <a:cubicBezTo>
                    <a:pt x="467" y="560"/>
                    <a:pt x="467" y="526"/>
                    <a:pt x="467" y="493"/>
                  </a:cubicBezTo>
                  <a:cubicBezTo>
                    <a:pt x="467" y="459"/>
                    <a:pt x="434" y="459"/>
                    <a:pt x="434" y="426"/>
                  </a:cubicBezTo>
                  <a:lnTo>
                    <a:pt x="367" y="426"/>
                  </a:lnTo>
                  <a:cubicBezTo>
                    <a:pt x="351" y="409"/>
                    <a:pt x="342" y="401"/>
                    <a:pt x="334" y="401"/>
                  </a:cubicBezTo>
                  <a:cubicBezTo>
                    <a:pt x="326" y="401"/>
                    <a:pt x="317" y="409"/>
                    <a:pt x="301" y="426"/>
                  </a:cubicBezTo>
                  <a:lnTo>
                    <a:pt x="134" y="426"/>
                  </a:lnTo>
                  <a:cubicBezTo>
                    <a:pt x="134" y="393"/>
                    <a:pt x="134" y="393"/>
                    <a:pt x="134" y="359"/>
                  </a:cubicBezTo>
                  <a:cubicBezTo>
                    <a:pt x="134" y="326"/>
                    <a:pt x="134" y="293"/>
                    <a:pt x="167" y="259"/>
                  </a:cubicBezTo>
                  <a:cubicBezTo>
                    <a:pt x="167" y="226"/>
                    <a:pt x="200" y="193"/>
                    <a:pt x="234" y="193"/>
                  </a:cubicBezTo>
                  <a:cubicBezTo>
                    <a:pt x="267" y="159"/>
                    <a:pt x="301" y="159"/>
                    <a:pt x="334" y="159"/>
                  </a:cubicBezTo>
                  <a:cubicBezTo>
                    <a:pt x="334" y="159"/>
                    <a:pt x="334" y="159"/>
                    <a:pt x="367" y="193"/>
                  </a:cubicBezTo>
                  <a:lnTo>
                    <a:pt x="434" y="159"/>
                  </a:lnTo>
                  <a:cubicBezTo>
                    <a:pt x="434" y="159"/>
                    <a:pt x="434" y="159"/>
                    <a:pt x="434" y="126"/>
                  </a:cubicBezTo>
                  <a:cubicBezTo>
                    <a:pt x="434" y="126"/>
                    <a:pt x="434" y="126"/>
                    <a:pt x="434" y="93"/>
                  </a:cubicBezTo>
                  <a:cubicBezTo>
                    <a:pt x="434" y="93"/>
                    <a:pt x="434" y="59"/>
                    <a:pt x="434" y="59"/>
                  </a:cubicBezTo>
                  <a:cubicBezTo>
                    <a:pt x="401" y="26"/>
                    <a:pt x="401" y="26"/>
                    <a:pt x="367" y="26"/>
                  </a:cubicBezTo>
                  <a:cubicBezTo>
                    <a:pt x="367" y="9"/>
                    <a:pt x="359" y="1"/>
                    <a:pt x="346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7" name="Google Shape;1847;p114"/>
            <p:cNvSpPr/>
            <p:nvPr/>
          </p:nvSpPr>
          <p:spPr>
            <a:xfrm>
              <a:off x="4610975" y="2096100"/>
              <a:ext cx="11700" cy="24225"/>
            </a:xfrm>
            <a:custGeom>
              <a:rect b="b" l="l" r="r" t="t"/>
              <a:pathLst>
                <a:path extrusionOk="0" h="969" w="468">
                  <a:moveTo>
                    <a:pt x="334" y="1"/>
                  </a:moveTo>
                  <a:cubicBezTo>
                    <a:pt x="300" y="34"/>
                    <a:pt x="267" y="34"/>
                    <a:pt x="234" y="34"/>
                  </a:cubicBezTo>
                  <a:cubicBezTo>
                    <a:pt x="200" y="68"/>
                    <a:pt x="167" y="101"/>
                    <a:pt x="133" y="134"/>
                  </a:cubicBezTo>
                  <a:cubicBezTo>
                    <a:pt x="100" y="134"/>
                    <a:pt x="100" y="168"/>
                    <a:pt x="67" y="234"/>
                  </a:cubicBezTo>
                  <a:cubicBezTo>
                    <a:pt x="33" y="268"/>
                    <a:pt x="33" y="334"/>
                    <a:pt x="0" y="435"/>
                  </a:cubicBezTo>
                  <a:cubicBezTo>
                    <a:pt x="0" y="468"/>
                    <a:pt x="33" y="501"/>
                    <a:pt x="67" y="568"/>
                  </a:cubicBezTo>
                  <a:cubicBezTo>
                    <a:pt x="67" y="585"/>
                    <a:pt x="83" y="593"/>
                    <a:pt x="104" y="593"/>
                  </a:cubicBezTo>
                  <a:cubicBezTo>
                    <a:pt x="125" y="593"/>
                    <a:pt x="150" y="585"/>
                    <a:pt x="167" y="568"/>
                  </a:cubicBezTo>
                  <a:lnTo>
                    <a:pt x="367" y="568"/>
                  </a:lnTo>
                  <a:cubicBezTo>
                    <a:pt x="367" y="601"/>
                    <a:pt x="367" y="601"/>
                    <a:pt x="367" y="635"/>
                  </a:cubicBezTo>
                  <a:cubicBezTo>
                    <a:pt x="334" y="635"/>
                    <a:pt x="334" y="668"/>
                    <a:pt x="334" y="668"/>
                  </a:cubicBezTo>
                  <a:cubicBezTo>
                    <a:pt x="334" y="701"/>
                    <a:pt x="334" y="701"/>
                    <a:pt x="300" y="735"/>
                  </a:cubicBezTo>
                  <a:lnTo>
                    <a:pt x="267" y="768"/>
                  </a:lnTo>
                  <a:lnTo>
                    <a:pt x="234" y="801"/>
                  </a:lnTo>
                  <a:cubicBezTo>
                    <a:pt x="200" y="835"/>
                    <a:pt x="167" y="835"/>
                    <a:pt x="133" y="835"/>
                  </a:cubicBezTo>
                  <a:cubicBezTo>
                    <a:pt x="133" y="835"/>
                    <a:pt x="100" y="835"/>
                    <a:pt x="100" y="801"/>
                  </a:cubicBezTo>
                  <a:lnTo>
                    <a:pt x="67" y="801"/>
                  </a:lnTo>
                  <a:cubicBezTo>
                    <a:pt x="33" y="801"/>
                    <a:pt x="33" y="835"/>
                    <a:pt x="33" y="835"/>
                  </a:cubicBezTo>
                  <a:cubicBezTo>
                    <a:pt x="33" y="835"/>
                    <a:pt x="33" y="868"/>
                    <a:pt x="33" y="868"/>
                  </a:cubicBezTo>
                  <a:cubicBezTo>
                    <a:pt x="33" y="902"/>
                    <a:pt x="67" y="935"/>
                    <a:pt x="100" y="968"/>
                  </a:cubicBezTo>
                  <a:lnTo>
                    <a:pt x="167" y="968"/>
                  </a:lnTo>
                  <a:cubicBezTo>
                    <a:pt x="200" y="968"/>
                    <a:pt x="234" y="935"/>
                    <a:pt x="267" y="935"/>
                  </a:cubicBezTo>
                  <a:cubicBezTo>
                    <a:pt x="300" y="902"/>
                    <a:pt x="334" y="868"/>
                    <a:pt x="367" y="835"/>
                  </a:cubicBezTo>
                  <a:cubicBezTo>
                    <a:pt x="367" y="835"/>
                    <a:pt x="400" y="801"/>
                    <a:pt x="434" y="735"/>
                  </a:cubicBezTo>
                  <a:cubicBezTo>
                    <a:pt x="434" y="735"/>
                    <a:pt x="467" y="668"/>
                    <a:pt x="467" y="635"/>
                  </a:cubicBezTo>
                  <a:cubicBezTo>
                    <a:pt x="467" y="601"/>
                    <a:pt x="467" y="568"/>
                    <a:pt x="467" y="535"/>
                  </a:cubicBezTo>
                  <a:cubicBezTo>
                    <a:pt x="467" y="501"/>
                    <a:pt x="467" y="468"/>
                    <a:pt x="467" y="468"/>
                  </a:cubicBezTo>
                  <a:cubicBezTo>
                    <a:pt x="467" y="435"/>
                    <a:pt x="467" y="435"/>
                    <a:pt x="434" y="401"/>
                  </a:cubicBezTo>
                  <a:cubicBezTo>
                    <a:pt x="434" y="401"/>
                    <a:pt x="400" y="368"/>
                    <a:pt x="400" y="368"/>
                  </a:cubicBezTo>
                  <a:lnTo>
                    <a:pt x="300" y="368"/>
                  </a:lnTo>
                  <a:lnTo>
                    <a:pt x="234" y="401"/>
                  </a:lnTo>
                  <a:lnTo>
                    <a:pt x="133" y="401"/>
                  </a:lnTo>
                  <a:cubicBezTo>
                    <a:pt x="133" y="368"/>
                    <a:pt x="133" y="368"/>
                    <a:pt x="133" y="334"/>
                  </a:cubicBezTo>
                  <a:cubicBezTo>
                    <a:pt x="133" y="301"/>
                    <a:pt x="167" y="268"/>
                    <a:pt x="167" y="268"/>
                  </a:cubicBezTo>
                  <a:cubicBezTo>
                    <a:pt x="200" y="234"/>
                    <a:pt x="234" y="201"/>
                    <a:pt x="267" y="168"/>
                  </a:cubicBezTo>
                  <a:lnTo>
                    <a:pt x="434" y="168"/>
                  </a:lnTo>
                  <a:cubicBezTo>
                    <a:pt x="434" y="134"/>
                    <a:pt x="434" y="134"/>
                    <a:pt x="434" y="101"/>
                  </a:cubicBezTo>
                  <a:cubicBezTo>
                    <a:pt x="434" y="101"/>
                    <a:pt x="434" y="68"/>
                    <a:pt x="434" y="68"/>
                  </a:cubicBezTo>
                  <a:cubicBezTo>
                    <a:pt x="400" y="34"/>
                    <a:pt x="367" y="1"/>
                    <a:pt x="334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8" name="Google Shape;1848;p114"/>
            <p:cNvSpPr/>
            <p:nvPr/>
          </p:nvSpPr>
          <p:spPr>
            <a:xfrm>
              <a:off x="4922025" y="1869450"/>
              <a:ext cx="43375" cy="86800"/>
            </a:xfrm>
            <a:custGeom>
              <a:rect b="b" l="l" r="r" t="t"/>
              <a:pathLst>
                <a:path extrusionOk="0" h="3472" w="1735">
                  <a:moveTo>
                    <a:pt x="1568" y="1628"/>
                  </a:moveTo>
                  <a:lnTo>
                    <a:pt x="1568" y="2329"/>
                  </a:lnTo>
                  <a:lnTo>
                    <a:pt x="1201" y="2529"/>
                  </a:lnTo>
                  <a:lnTo>
                    <a:pt x="1201" y="1828"/>
                  </a:lnTo>
                  <a:lnTo>
                    <a:pt x="1568" y="1628"/>
                  </a:lnTo>
                  <a:close/>
                  <a:moveTo>
                    <a:pt x="1034" y="694"/>
                  </a:moveTo>
                  <a:lnTo>
                    <a:pt x="1034" y="2629"/>
                  </a:lnTo>
                  <a:lnTo>
                    <a:pt x="701" y="2796"/>
                  </a:lnTo>
                  <a:lnTo>
                    <a:pt x="701" y="894"/>
                  </a:lnTo>
                  <a:lnTo>
                    <a:pt x="1034" y="694"/>
                  </a:lnTo>
                  <a:close/>
                  <a:moveTo>
                    <a:pt x="534" y="1628"/>
                  </a:moveTo>
                  <a:lnTo>
                    <a:pt x="534" y="2896"/>
                  </a:lnTo>
                  <a:lnTo>
                    <a:pt x="200" y="3096"/>
                  </a:lnTo>
                  <a:lnTo>
                    <a:pt x="200" y="1828"/>
                  </a:lnTo>
                  <a:lnTo>
                    <a:pt x="534" y="1628"/>
                  </a:lnTo>
                  <a:close/>
                  <a:moveTo>
                    <a:pt x="1641" y="1"/>
                  </a:moveTo>
                  <a:cubicBezTo>
                    <a:pt x="1619" y="1"/>
                    <a:pt x="1595" y="9"/>
                    <a:pt x="1568" y="27"/>
                  </a:cubicBezTo>
                  <a:lnTo>
                    <a:pt x="200" y="828"/>
                  </a:lnTo>
                  <a:cubicBezTo>
                    <a:pt x="67" y="894"/>
                    <a:pt x="0" y="1028"/>
                    <a:pt x="34" y="1161"/>
                  </a:cubicBezTo>
                  <a:lnTo>
                    <a:pt x="34" y="3296"/>
                  </a:lnTo>
                  <a:cubicBezTo>
                    <a:pt x="34" y="3407"/>
                    <a:pt x="79" y="3471"/>
                    <a:pt x="152" y="3471"/>
                  </a:cubicBezTo>
                  <a:cubicBezTo>
                    <a:pt x="167" y="3471"/>
                    <a:pt x="183" y="3469"/>
                    <a:pt x="200" y="3463"/>
                  </a:cubicBezTo>
                  <a:lnTo>
                    <a:pt x="1568" y="2662"/>
                  </a:lnTo>
                  <a:cubicBezTo>
                    <a:pt x="1668" y="2562"/>
                    <a:pt x="1735" y="2429"/>
                    <a:pt x="1735" y="2295"/>
                  </a:cubicBezTo>
                  <a:lnTo>
                    <a:pt x="1735" y="160"/>
                  </a:lnTo>
                  <a:cubicBezTo>
                    <a:pt x="1735" y="63"/>
                    <a:pt x="1699" y="1"/>
                    <a:pt x="164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9" name="Google Shape;1849;p114"/>
            <p:cNvSpPr/>
            <p:nvPr/>
          </p:nvSpPr>
          <p:spPr>
            <a:xfrm>
              <a:off x="3580225" y="1804200"/>
              <a:ext cx="1432725" cy="829825"/>
            </a:xfrm>
            <a:custGeom>
              <a:rect b="b" l="l" r="r" t="t"/>
              <a:pathLst>
                <a:path extrusionOk="0" h="33193" w="57309">
                  <a:moveTo>
                    <a:pt x="57056" y="0"/>
                  </a:moveTo>
                  <a:cubicBezTo>
                    <a:pt x="57016" y="0"/>
                    <a:pt x="56977" y="12"/>
                    <a:pt x="56941" y="35"/>
                  </a:cubicBezTo>
                  <a:lnTo>
                    <a:pt x="234" y="32759"/>
                  </a:lnTo>
                  <a:cubicBezTo>
                    <a:pt x="1" y="32892"/>
                    <a:pt x="101" y="33192"/>
                    <a:pt x="334" y="33192"/>
                  </a:cubicBezTo>
                  <a:cubicBezTo>
                    <a:pt x="368" y="33192"/>
                    <a:pt x="401" y="33192"/>
                    <a:pt x="434" y="33159"/>
                  </a:cubicBezTo>
                  <a:lnTo>
                    <a:pt x="57175" y="402"/>
                  </a:lnTo>
                  <a:cubicBezTo>
                    <a:pt x="57275" y="335"/>
                    <a:pt x="57308" y="202"/>
                    <a:pt x="57241" y="102"/>
                  </a:cubicBezTo>
                  <a:cubicBezTo>
                    <a:pt x="57198" y="37"/>
                    <a:pt x="57128" y="0"/>
                    <a:pt x="57056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0" name="Google Shape;1850;p114"/>
            <p:cNvSpPr/>
            <p:nvPr/>
          </p:nvSpPr>
          <p:spPr>
            <a:xfrm>
              <a:off x="3582725" y="2385450"/>
              <a:ext cx="1430225" cy="828975"/>
            </a:xfrm>
            <a:custGeom>
              <a:rect b="b" l="l" r="r" t="t"/>
              <a:pathLst>
                <a:path extrusionOk="0" h="33159" w="57209">
                  <a:moveTo>
                    <a:pt x="56979" y="0"/>
                  </a:moveTo>
                  <a:cubicBezTo>
                    <a:pt x="56936" y="0"/>
                    <a:pt x="56889" y="12"/>
                    <a:pt x="56841" y="35"/>
                  </a:cubicBezTo>
                  <a:lnTo>
                    <a:pt x="134" y="32759"/>
                  </a:lnTo>
                  <a:cubicBezTo>
                    <a:pt x="34" y="32825"/>
                    <a:pt x="1" y="32959"/>
                    <a:pt x="67" y="33059"/>
                  </a:cubicBezTo>
                  <a:cubicBezTo>
                    <a:pt x="101" y="33126"/>
                    <a:pt x="167" y="33159"/>
                    <a:pt x="268" y="33159"/>
                  </a:cubicBezTo>
                  <a:cubicBezTo>
                    <a:pt x="301" y="33159"/>
                    <a:pt x="334" y="33159"/>
                    <a:pt x="368" y="33126"/>
                  </a:cubicBezTo>
                  <a:lnTo>
                    <a:pt x="57075" y="402"/>
                  </a:lnTo>
                  <a:cubicBezTo>
                    <a:pt x="57175" y="335"/>
                    <a:pt x="57208" y="202"/>
                    <a:pt x="57141" y="102"/>
                  </a:cubicBezTo>
                  <a:cubicBezTo>
                    <a:pt x="57120" y="37"/>
                    <a:pt x="57057" y="0"/>
                    <a:pt x="56979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1" name="Google Shape;1851;p114"/>
            <p:cNvSpPr/>
            <p:nvPr/>
          </p:nvSpPr>
          <p:spPr>
            <a:xfrm>
              <a:off x="4439175" y="2765125"/>
              <a:ext cx="13375" cy="32350"/>
            </a:xfrm>
            <a:custGeom>
              <a:rect b="b" l="l" r="r" t="t"/>
              <a:pathLst>
                <a:path extrusionOk="0" h="1294" w="535">
                  <a:moveTo>
                    <a:pt x="333" y="178"/>
                  </a:moveTo>
                  <a:cubicBezTo>
                    <a:pt x="345" y="178"/>
                    <a:pt x="356" y="181"/>
                    <a:pt x="367" y="192"/>
                  </a:cubicBezTo>
                  <a:cubicBezTo>
                    <a:pt x="401" y="192"/>
                    <a:pt x="401" y="226"/>
                    <a:pt x="401" y="293"/>
                  </a:cubicBezTo>
                  <a:cubicBezTo>
                    <a:pt x="401" y="359"/>
                    <a:pt x="401" y="426"/>
                    <a:pt x="367" y="493"/>
                  </a:cubicBezTo>
                  <a:cubicBezTo>
                    <a:pt x="334" y="526"/>
                    <a:pt x="301" y="559"/>
                    <a:pt x="234" y="593"/>
                  </a:cubicBezTo>
                  <a:lnTo>
                    <a:pt x="67" y="726"/>
                  </a:lnTo>
                  <a:lnTo>
                    <a:pt x="67" y="326"/>
                  </a:lnTo>
                  <a:lnTo>
                    <a:pt x="234" y="192"/>
                  </a:lnTo>
                  <a:cubicBezTo>
                    <a:pt x="278" y="192"/>
                    <a:pt x="308" y="178"/>
                    <a:pt x="333" y="178"/>
                  </a:cubicBezTo>
                  <a:close/>
                  <a:moveTo>
                    <a:pt x="388" y="1"/>
                  </a:moveTo>
                  <a:cubicBezTo>
                    <a:pt x="376" y="1"/>
                    <a:pt x="367" y="9"/>
                    <a:pt x="367" y="26"/>
                  </a:cubicBezTo>
                  <a:cubicBezTo>
                    <a:pt x="301" y="26"/>
                    <a:pt x="267" y="26"/>
                    <a:pt x="234" y="59"/>
                  </a:cubicBezTo>
                  <a:lnTo>
                    <a:pt x="34" y="126"/>
                  </a:lnTo>
                  <a:cubicBezTo>
                    <a:pt x="0" y="126"/>
                    <a:pt x="0" y="159"/>
                    <a:pt x="0" y="159"/>
                  </a:cubicBezTo>
                  <a:cubicBezTo>
                    <a:pt x="0" y="159"/>
                    <a:pt x="0" y="192"/>
                    <a:pt x="0" y="192"/>
                  </a:cubicBezTo>
                  <a:lnTo>
                    <a:pt x="0" y="1293"/>
                  </a:lnTo>
                  <a:lnTo>
                    <a:pt x="67" y="1293"/>
                  </a:lnTo>
                  <a:cubicBezTo>
                    <a:pt x="67" y="1260"/>
                    <a:pt x="101" y="1260"/>
                    <a:pt x="101" y="1260"/>
                  </a:cubicBezTo>
                  <a:cubicBezTo>
                    <a:pt x="101" y="1227"/>
                    <a:pt x="101" y="1227"/>
                    <a:pt x="101" y="1227"/>
                  </a:cubicBezTo>
                  <a:lnTo>
                    <a:pt x="101" y="793"/>
                  </a:lnTo>
                  <a:lnTo>
                    <a:pt x="267" y="693"/>
                  </a:lnTo>
                  <a:lnTo>
                    <a:pt x="434" y="1026"/>
                  </a:lnTo>
                  <a:lnTo>
                    <a:pt x="434" y="1060"/>
                  </a:lnTo>
                  <a:lnTo>
                    <a:pt x="467" y="1060"/>
                  </a:lnTo>
                  <a:lnTo>
                    <a:pt x="501" y="1026"/>
                  </a:lnTo>
                  <a:cubicBezTo>
                    <a:pt x="534" y="1026"/>
                    <a:pt x="534" y="993"/>
                    <a:pt x="501" y="993"/>
                  </a:cubicBezTo>
                  <a:lnTo>
                    <a:pt x="367" y="659"/>
                  </a:lnTo>
                  <a:cubicBezTo>
                    <a:pt x="401" y="593"/>
                    <a:pt x="434" y="526"/>
                    <a:pt x="467" y="459"/>
                  </a:cubicBezTo>
                  <a:cubicBezTo>
                    <a:pt x="501" y="393"/>
                    <a:pt x="501" y="293"/>
                    <a:pt x="501" y="226"/>
                  </a:cubicBezTo>
                  <a:cubicBezTo>
                    <a:pt x="501" y="192"/>
                    <a:pt x="501" y="126"/>
                    <a:pt x="501" y="92"/>
                  </a:cubicBezTo>
                  <a:cubicBezTo>
                    <a:pt x="467" y="59"/>
                    <a:pt x="467" y="26"/>
                    <a:pt x="434" y="26"/>
                  </a:cubicBezTo>
                  <a:cubicBezTo>
                    <a:pt x="417" y="9"/>
                    <a:pt x="401" y="1"/>
                    <a:pt x="38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2" name="Google Shape;1852;p114"/>
            <p:cNvSpPr/>
            <p:nvPr/>
          </p:nvSpPr>
          <p:spPr>
            <a:xfrm>
              <a:off x="4455025" y="2763250"/>
              <a:ext cx="12525" cy="25050"/>
            </a:xfrm>
            <a:custGeom>
              <a:rect b="b" l="l" r="r" t="t"/>
              <a:pathLst>
                <a:path extrusionOk="0" h="1002" w="501">
                  <a:moveTo>
                    <a:pt x="367" y="167"/>
                  </a:moveTo>
                  <a:cubicBezTo>
                    <a:pt x="401" y="201"/>
                    <a:pt x="401" y="201"/>
                    <a:pt x="401" y="234"/>
                  </a:cubicBezTo>
                  <a:cubicBezTo>
                    <a:pt x="401" y="267"/>
                    <a:pt x="401" y="301"/>
                    <a:pt x="401" y="334"/>
                  </a:cubicBezTo>
                  <a:lnTo>
                    <a:pt x="401" y="468"/>
                  </a:lnTo>
                  <a:cubicBezTo>
                    <a:pt x="401" y="501"/>
                    <a:pt x="401" y="534"/>
                    <a:pt x="401" y="601"/>
                  </a:cubicBezTo>
                  <a:cubicBezTo>
                    <a:pt x="401" y="601"/>
                    <a:pt x="401" y="634"/>
                    <a:pt x="367" y="668"/>
                  </a:cubicBezTo>
                  <a:cubicBezTo>
                    <a:pt x="367" y="701"/>
                    <a:pt x="334" y="734"/>
                    <a:pt x="334" y="768"/>
                  </a:cubicBezTo>
                  <a:cubicBezTo>
                    <a:pt x="300" y="768"/>
                    <a:pt x="300" y="801"/>
                    <a:pt x="267" y="801"/>
                  </a:cubicBezTo>
                  <a:cubicBezTo>
                    <a:pt x="250" y="818"/>
                    <a:pt x="242" y="826"/>
                    <a:pt x="234" y="826"/>
                  </a:cubicBezTo>
                  <a:cubicBezTo>
                    <a:pt x="225" y="826"/>
                    <a:pt x="217" y="818"/>
                    <a:pt x="200" y="801"/>
                  </a:cubicBezTo>
                  <a:lnTo>
                    <a:pt x="134" y="801"/>
                  </a:lnTo>
                  <a:cubicBezTo>
                    <a:pt x="134" y="768"/>
                    <a:pt x="134" y="768"/>
                    <a:pt x="134" y="734"/>
                  </a:cubicBezTo>
                  <a:cubicBezTo>
                    <a:pt x="100" y="701"/>
                    <a:pt x="100" y="668"/>
                    <a:pt x="134" y="634"/>
                  </a:cubicBezTo>
                  <a:lnTo>
                    <a:pt x="134" y="501"/>
                  </a:lnTo>
                  <a:cubicBezTo>
                    <a:pt x="100" y="468"/>
                    <a:pt x="100" y="434"/>
                    <a:pt x="134" y="401"/>
                  </a:cubicBezTo>
                  <a:cubicBezTo>
                    <a:pt x="134" y="368"/>
                    <a:pt x="134" y="334"/>
                    <a:pt x="134" y="301"/>
                  </a:cubicBezTo>
                  <a:cubicBezTo>
                    <a:pt x="167" y="301"/>
                    <a:pt x="167" y="267"/>
                    <a:pt x="200" y="234"/>
                  </a:cubicBezTo>
                  <a:cubicBezTo>
                    <a:pt x="200" y="201"/>
                    <a:pt x="234" y="201"/>
                    <a:pt x="267" y="167"/>
                  </a:cubicBezTo>
                  <a:close/>
                  <a:moveTo>
                    <a:pt x="367" y="1"/>
                  </a:moveTo>
                  <a:cubicBezTo>
                    <a:pt x="300" y="1"/>
                    <a:pt x="267" y="34"/>
                    <a:pt x="234" y="34"/>
                  </a:cubicBezTo>
                  <a:cubicBezTo>
                    <a:pt x="200" y="67"/>
                    <a:pt x="167" y="101"/>
                    <a:pt x="134" y="134"/>
                  </a:cubicBezTo>
                  <a:cubicBezTo>
                    <a:pt x="100" y="167"/>
                    <a:pt x="67" y="201"/>
                    <a:pt x="67" y="267"/>
                  </a:cubicBezTo>
                  <a:cubicBezTo>
                    <a:pt x="34" y="301"/>
                    <a:pt x="34" y="368"/>
                    <a:pt x="0" y="401"/>
                  </a:cubicBezTo>
                  <a:cubicBezTo>
                    <a:pt x="0" y="468"/>
                    <a:pt x="0" y="501"/>
                    <a:pt x="0" y="568"/>
                  </a:cubicBezTo>
                  <a:cubicBezTo>
                    <a:pt x="0" y="568"/>
                    <a:pt x="0" y="601"/>
                    <a:pt x="0" y="601"/>
                  </a:cubicBezTo>
                  <a:lnTo>
                    <a:pt x="0" y="701"/>
                  </a:lnTo>
                  <a:cubicBezTo>
                    <a:pt x="0" y="701"/>
                    <a:pt x="0" y="701"/>
                    <a:pt x="0" y="734"/>
                  </a:cubicBezTo>
                  <a:cubicBezTo>
                    <a:pt x="0" y="768"/>
                    <a:pt x="0" y="835"/>
                    <a:pt x="0" y="868"/>
                  </a:cubicBezTo>
                  <a:cubicBezTo>
                    <a:pt x="0" y="901"/>
                    <a:pt x="34" y="935"/>
                    <a:pt x="67" y="968"/>
                  </a:cubicBezTo>
                  <a:cubicBezTo>
                    <a:pt x="67" y="968"/>
                    <a:pt x="100" y="968"/>
                    <a:pt x="134" y="1001"/>
                  </a:cubicBezTo>
                  <a:cubicBezTo>
                    <a:pt x="167" y="968"/>
                    <a:pt x="200" y="968"/>
                    <a:pt x="234" y="968"/>
                  </a:cubicBezTo>
                  <a:cubicBezTo>
                    <a:pt x="300" y="935"/>
                    <a:pt x="334" y="901"/>
                    <a:pt x="367" y="868"/>
                  </a:cubicBezTo>
                  <a:cubicBezTo>
                    <a:pt x="367" y="835"/>
                    <a:pt x="401" y="801"/>
                    <a:pt x="434" y="734"/>
                  </a:cubicBezTo>
                  <a:cubicBezTo>
                    <a:pt x="434" y="701"/>
                    <a:pt x="467" y="634"/>
                    <a:pt x="467" y="601"/>
                  </a:cubicBezTo>
                  <a:cubicBezTo>
                    <a:pt x="501" y="534"/>
                    <a:pt x="501" y="501"/>
                    <a:pt x="467" y="434"/>
                  </a:cubicBezTo>
                  <a:cubicBezTo>
                    <a:pt x="467" y="434"/>
                    <a:pt x="467" y="401"/>
                    <a:pt x="467" y="401"/>
                  </a:cubicBezTo>
                  <a:lnTo>
                    <a:pt x="467" y="301"/>
                  </a:lnTo>
                  <a:cubicBezTo>
                    <a:pt x="467" y="301"/>
                    <a:pt x="467" y="267"/>
                    <a:pt x="467" y="267"/>
                  </a:cubicBezTo>
                  <a:cubicBezTo>
                    <a:pt x="501" y="234"/>
                    <a:pt x="501" y="167"/>
                    <a:pt x="467" y="134"/>
                  </a:cubicBezTo>
                  <a:cubicBezTo>
                    <a:pt x="467" y="101"/>
                    <a:pt x="467" y="67"/>
                    <a:pt x="434" y="34"/>
                  </a:cubicBezTo>
                  <a:cubicBezTo>
                    <a:pt x="401" y="34"/>
                    <a:pt x="367" y="1"/>
                    <a:pt x="36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3" name="Google Shape;1853;p114"/>
            <p:cNvSpPr/>
            <p:nvPr/>
          </p:nvSpPr>
          <p:spPr>
            <a:xfrm>
              <a:off x="4470875" y="2749075"/>
              <a:ext cx="18350" cy="28375"/>
            </a:xfrm>
            <a:custGeom>
              <a:rect b="b" l="l" r="r" t="t"/>
              <a:pathLst>
                <a:path extrusionOk="0" h="1135" w="734">
                  <a:moveTo>
                    <a:pt x="667" y="1"/>
                  </a:moveTo>
                  <a:cubicBezTo>
                    <a:pt x="667" y="1"/>
                    <a:pt x="667" y="34"/>
                    <a:pt x="667" y="34"/>
                  </a:cubicBezTo>
                  <a:cubicBezTo>
                    <a:pt x="667" y="34"/>
                    <a:pt x="667" y="67"/>
                    <a:pt x="667" y="67"/>
                  </a:cubicBezTo>
                  <a:lnTo>
                    <a:pt x="534" y="701"/>
                  </a:lnTo>
                  <a:lnTo>
                    <a:pt x="367" y="201"/>
                  </a:lnTo>
                  <a:cubicBezTo>
                    <a:pt x="367" y="201"/>
                    <a:pt x="367" y="167"/>
                    <a:pt x="367" y="167"/>
                  </a:cubicBezTo>
                  <a:lnTo>
                    <a:pt x="300" y="167"/>
                  </a:lnTo>
                  <a:cubicBezTo>
                    <a:pt x="300" y="201"/>
                    <a:pt x="300" y="201"/>
                    <a:pt x="300" y="201"/>
                  </a:cubicBezTo>
                  <a:lnTo>
                    <a:pt x="300" y="234"/>
                  </a:lnTo>
                  <a:lnTo>
                    <a:pt x="167" y="868"/>
                  </a:lnTo>
                  <a:lnTo>
                    <a:pt x="67" y="401"/>
                  </a:lnTo>
                  <a:cubicBezTo>
                    <a:pt x="67" y="384"/>
                    <a:pt x="58" y="376"/>
                    <a:pt x="50" y="376"/>
                  </a:cubicBezTo>
                  <a:cubicBezTo>
                    <a:pt x="42" y="376"/>
                    <a:pt x="33" y="384"/>
                    <a:pt x="33" y="401"/>
                  </a:cubicBezTo>
                  <a:lnTo>
                    <a:pt x="0" y="401"/>
                  </a:lnTo>
                  <a:cubicBezTo>
                    <a:pt x="0" y="434"/>
                    <a:pt x="0" y="434"/>
                    <a:pt x="0" y="434"/>
                  </a:cubicBezTo>
                  <a:lnTo>
                    <a:pt x="167" y="1135"/>
                  </a:lnTo>
                  <a:lnTo>
                    <a:pt x="234" y="1135"/>
                  </a:lnTo>
                  <a:cubicBezTo>
                    <a:pt x="234" y="1135"/>
                    <a:pt x="234" y="1135"/>
                    <a:pt x="234" y="1101"/>
                  </a:cubicBezTo>
                  <a:lnTo>
                    <a:pt x="234" y="1068"/>
                  </a:lnTo>
                  <a:lnTo>
                    <a:pt x="334" y="434"/>
                  </a:lnTo>
                  <a:lnTo>
                    <a:pt x="467" y="935"/>
                  </a:lnTo>
                  <a:lnTo>
                    <a:pt x="467" y="968"/>
                  </a:lnTo>
                  <a:lnTo>
                    <a:pt x="534" y="968"/>
                  </a:lnTo>
                  <a:cubicBezTo>
                    <a:pt x="534" y="935"/>
                    <a:pt x="534" y="935"/>
                    <a:pt x="567" y="935"/>
                  </a:cubicBezTo>
                  <a:cubicBezTo>
                    <a:pt x="567" y="901"/>
                    <a:pt x="567" y="901"/>
                    <a:pt x="567" y="901"/>
                  </a:cubicBezTo>
                  <a:lnTo>
                    <a:pt x="734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4" name="Google Shape;1854;p114"/>
            <p:cNvSpPr/>
            <p:nvPr/>
          </p:nvSpPr>
          <p:spPr>
            <a:xfrm>
              <a:off x="4491700" y="2743250"/>
              <a:ext cx="11700" cy="24200"/>
            </a:xfrm>
            <a:custGeom>
              <a:rect b="b" l="l" r="r" t="t"/>
              <a:pathLst>
                <a:path extrusionOk="0" h="968" w="468">
                  <a:moveTo>
                    <a:pt x="301" y="0"/>
                  </a:moveTo>
                  <a:cubicBezTo>
                    <a:pt x="268" y="0"/>
                    <a:pt x="234" y="0"/>
                    <a:pt x="201" y="33"/>
                  </a:cubicBezTo>
                  <a:cubicBezTo>
                    <a:pt x="168" y="67"/>
                    <a:pt x="134" y="67"/>
                    <a:pt x="101" y="100"/>
                  </a:cubicBezTo>
                  <a:cubicBezTo>
                    <a:pt x="101" y="133"/>
                    <a:pt x="68" y="167"/>
                    <a:pt x="34" y="200"/>
                  </a:cubicBezTo>
                  <a:cubicBezTo>
                    <a:pt x="34" y="234"/>
                    <a:pt x="1" y="267"/>
                    <a:pt x="1" y="300"/>
                  </a:cubicBezTo>
                  <a:cubicBezTo>
                    <a:pt x="1" y="334"/>
                    <a:pt x="1" y="367"/>
                    <a:pt x="1" y="400"/>
                  </a:cubicBezTo>
                  <a:cubicBezTo>
                    <a:pt x="1" y="467"/>
                    <a:pt x="34" y="500"/>
                    <a:pt x="34" y="534"/>
                  </a:cubicBezTo>
                  <a:cubicBezTo>
                    <a:pt x="51" y="550"/>
                    <a:pt x="76" y="559"/>
                    <a:pt x="101" y="559"/>
                  </a:cubicBezTo>
                  <a:cubicBezTo>
                    <a:pt x="126" y="559"/>
                    <a:pt x="151" y="550"/>
                    <a:pt x="168" y="534"/>
                  </a:cubicBezTo>
                  <a:lnTo>
                    <a:pt x="335" y="534"/>
                  </a:lnTo>
                  <a:cubicBezTo>
                    <a:pt x="335" y="567"/>
                    <a:pt x="335" y="567"/>
                    <a:pt x="335" y="600"/>
                  </a:cubicBezTo>
                  <a:cubicBezTo>
                    <a:pt x="335" y="600"/>
                    <a:pt x="335" y="634"/>
                    <a:pt x="335" y="634"/>
                  </a:cubicBezTo>
                  <a:cubicBezTo>
                    <a:pt x="335" y="667"/>
                    <a:pt x="301" y="701"/>
                    <a:pt x="301" y="701"/>
                  </a:cubicBezTo>
                  <a:lnTo>
                    <a:pt x="268" y="734"/>
                  </a:lnTo>
                  <a:cubicBezTo>
                    <a:pt x="234" y="767"/>
                    <a:pt x="234" y="767"/>
                    <a:pt x="201" y="767"/>
                  </a:cubicBezTo>
                  <a:cubicBezTo>
                    <a:pt x="201" y="801"/>
                    <a:pt x="168" y="801"/>
                    <a:pt x="134" y="801"/>
                  </a:cubicBezTo>
                  <a:cubicBezTo>
                    <a:pt x="101" y="801"/>
                    <a:pt x="101" y="801"/>
                    <a:pt x="101" y="767"/>
                  </a:cubicBezTo>
                  <a:lnTo>
                    <a:pt x="34" y="801"/>
                  </a:lnTo>
                  <a:cubicBezTo>
                    <a:pt x="34" y="801"/>
                    <a:pt x="34" y="801"/>
                    <a:pt x="34" y="834"/>
                  </a:cubicBezTo>
                  <a:cubicBezTo>
                    <a:pt x="34" y="834"/>
                    <a:pt x="34" y="867"/>
                    <a:pt x="34" y="867"/>
                  </a:cubicBezTo>
                  <a:cubicBezTo>
                    <a:pt x="1" y="867"/>
                    <a:pt x="1" y="901"/>
                    <a:pt x="34" y="934"/>
                  </a:cubicBezTo>
                  <a:cubicBezTo>
                    <a:pt x="34" y="934"/>
                    <a:pt x="34" y="934"/>
                    <a:pt x="68" y="967"/>
                  </a:cubicBezTo>
                  <a:lnTo>
                    <a:pt x="134" y="967"/>
                  </a:lnTo>
                  <a:cubicBezTo>
                    <a:pt x="168" y="967"/>
                    <a:pt x="201" y="934"/>
                    <a:pt x="234" y="934"/>
                  </a:cubicBezTo>
                  <a:cubicBezTo>
                    <a:pt x="268" y="901"/>
                    <a:pt x="301" y="867"/>
                    <a:pt x="335" y="834"/>
                  </a:cubicBezTo>
                  <a:cubicBezTo>
                    <a:pt x="368" y="801"/>
                    <a:pt x="368" y="767"/>
                    <a:pt x="401" y="734"/>
                  </a:cubicBezTo>
                  <a:cubicBezTo>
                    <a:pt x="435" y="701"/>
                    <a:pt x="435" y="667"/>
                    <a:pt x="435" y="634"/>
                  </a:cubicBezTo>
                  <a:cubicBezTo>
                    <a:pt x="435" y="600"/>
                    <a:pt x="435" y="567"/>
                    <a:pt x="435" y="534"/>
                  </a:cubicBezTo>
                  <a:cubicBezTo>
                    <a:pt x="468" y="500"/>
                    <a:pt x="468" y="467"/>
                    <a:pt x="435" y="467"/>
                  </a:cubicBezTo>
                  <a:cubicBezTo>
                    <a:pt x="435" y="400"/>
                    <a:pt x="401" y="367"/>
                    <a:pt x="368" y="367"/>
                  </a:cubicBezTo>
                  <a:lnTo>
                    <a:pt x="268" y="367"/>
                  </a:lnTo>
                  <a:lnTo>
                    <a:pt x="201" y="400"/>
                  </a:lnTo>
                  <a:lnTo>
                    <a:pt x="134" y="400"/>
                  </a:lnTo>
                  <a:cubicBezTo>
                    <a:pt x="101" y="367"/>
                    <a:pt x="101" y="367"/>
                    <a:pt x="134" y="334"/>
                  </a:cubicBezTo>
                  <a:cubicBezTo>
                    <a:pt x="134" y="300"/>
                    <a:pt x="134" y="267"/>
                    <a:pt x="168" y="234"/>
                  </a:cubicBezTo>
                  <a:cubicBezTo>
                    <a:pt x="168" y="200"/>
                    <a:pt x="201" y="200"/>
                    <a:pt x="234" y="167"/>
                  </a:cubicBezTo>
                  <a:cubicBezTo>
                    <a:pt x="268" y="167"/>
                    <a:pt x="268" y="133"/>
                    <a:pt x="301" y="133"/>
                  </a:cubicBezTo>
                  <a:cubicBezTo>
                    <a:pt x="335" y="133"/>
                    <a:pt x="335" y="167"/>
                    <a:pt x="368" y="167"/>
                  </a:cubicBezTo>
                  <a:lnTo>
                    <a:pt x="401" y="133"/>
                  </a:lnTo>
                  <a:cubicBezTo>
                    <a:pt x="401" y="100"/>
                    <a:pt x="401" y="100"/>
                    <a:pt x="401" y="100"/>
                  </a:cubicBezTo>
                  <a:cubicBezTo>
                    <a:pt x="401" y="67"/>
                    <a:pt x="401" y="67"/>
                    <a:pt x="401" y="33"/>
                  </a:cubicBezTo>
                  <a:cubicBezTo>
                    <a:pt x="401" y="33"/>
                    <a:pt x="401" y="0"/>
                    <a:pt x="36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5" name="Google Shape;1855;p114"/>
            <p:cNvSpPr/>
            <p:nvPr/>
          </p:nvSpPr>
          <p:spPr>
            <a:xfrm>
              <a:off x="4513400" y="2729900"/>
              <a:ext cx="11700" cy="34200"/>
            </a:xfrm>
            <a:custGeom>
              <a:rect b="b" l="l" r="r" t="t"/>
              <a:pathLst>
                <a:path extrusionOk="0" h="1368" w="468">
                  <a:moveTo>
                    <a:pt x="284" y="175"/>
                  </a:moveTo>
                  <a:cubicBezTo>
                    <a:pt x="300" y="175"/>
                    <a:pt x="317" y="184"/>
                    <a:pt x="334" y="200"/>
                  </a:cubicBezTo>
                  <a:cubicBezTo>
                    <a:pt x="367" y="267"/>
                    <a:pt x="401" y="301"/>
                    <a:pt x="367" y="367"/>
                  </a:cubicBezTo>
                  <a:cubicBezTo>
                    <a:pt x="401" y="401"/>
                    <a:pt x="401" y="434"/>
                    <a:pt x="367" y="467"/>
                  </a:cubicBezTo>
                  <a:cubicBezTo>
                    <a:pt x="401" y="534"/>
                    <a:pt x="367" y="601"/>
                    <a:pt x="334" y="667"/>
                  </a:cubicBezTo>
                  <a:cubicBezTo>
                    <a:pt x="334" y="734"/>
                    <a:pt x="267" y="801"/>
                    <a:pt x="234" y="834"/>
                  </a:cubicBezTo>
                  <a:lnTo>
                    <a:pt x="100" y="834"/>
                  </a:lnTo>
                  <a:cubicBezTo>
                    <a:pt x="67" y="768"/>
                    <a:pt x="67" y="701"/>
                    <a:pt x="67" y="667"/>
                  </a:cubicBezTo>
                  <a:lnTo>
                    <a:pt x="67" y="534"/>
                  </a:lnTo>
                  <a:lnTo>
                    <a:pt x="100" y="501"/>
                  </a:lnTo>
                  <a:cubicBezTo>
                    <a:pt x="100" y="467"/>
                    <a:pt x="100" y="401"/>
                    <a:pt x="134" y="334"/>
                  </a:cubicBezTo>
                  <a:cubicBezTo>
                    <a:pt x="134" y="267"/>
                    <a:pt x="167" y="234"/>
                    <a:pt x="234" y="200"/>
                  </a:cubicBezTo>
                  <a:cubicBezTo>
                    <a:pt x="250" y="184"/>
                    <a:pt x="267" y="175"/>
                    <a:pt x="284" y="175"/>
                  </a:cubicBezTo>
                  <a:close/>
                  <a:moveTo>
                    <a:pt x="234" y="0"/>
                  </a:moveTo>
                  <a:cubicBezTo>
                    <a:pt x="200" y="34"/>
                    <a:pt x="167" y="67"/>
                    <a:pt x="134" y="100"/>
                  </a:cubicBezTo>
                  <a:cubicBezTo>
                    <a:pt x="100" y="134"/>
                    <a:pt x="100" y="200"/>
                    <a:pt x="67" y="234"/>
                  </a:cubicBezTo>
                  <a:lnTo>
                    <a:pt x="67" y="167"/>
                  </a:lnTo>
                  <a:lnTo>
                    <a:pt x="67" y="134"/>
                  </a:lnTo>
                  <a:lnTo>
                    <a:pt x="34" y="134"/>
                  </a:lnTo>
                  <a:lnTo>
                    <a:pt x="0" y="167"/>
                  </a:lnTo>
                  <a:lnTo>
                    <a:pt x="0" y="200"/>
                  </a:lnTo>
                  <a:cubicBezTo>
                    <a:pt x="0" y="200"/>
                    <a:pt x="0" y="234"/>
                    <a:pt x="0" y="234"/>
                  </a:cubicBezTo>
                  <a:lnTo>
                    <a:pt x="0" y="1335"/>
                  </a:lnTo>
                  <a:lnTo>
                    <a:pt x="0" y="1368"/>
                  </a:lnTo>
                  <a:lnTo>
                    <a:pt x="34" y="1368"/>
                  </a:lnTo>
                  <a:cubicBezTo>
                    <a:pt x="67" y="1368"/>
                    <a:pt x="67" y="1335"/>
                    <a:pt x="67" y="1335"/>
                  </a:cubicBezTo>
                  <a:cubicBezTo>
                    <a:pt x="67" y="1335"/>
                    <a:pt x="67" y="1301"/>
                    <a:pt x="67" y="1301"/>
                  </a:cubicBezTo>
                  <a:lnTo>
                    <a:pt x="67" y="934"/>
                  </a:lnTo>
                  <a:cubicBezTo>
                    <a:pt x="67" y="934"/>
                    <a:pt x="100" y="968"/>
                    <a:pt x="134" y="968"/>
                  </a:cubicBezTo>
                  <a:cubicBezTo>
                    <a:pt x="167" y="968"/>
                    <a:pt x="200" y="968"/>
                    <a:pt x="234" y="934"/>
                  </a:cubicBezTo>
                  <a:cubicBezTo>
                    <a:pt x="267" y="934"/>
                    <a:pt x="300" y="901"/>
                    <a:pt x="334" y="868"/>
                  </a:cubicBezTo>
                  <a:cubicBezTo>
                    <a:pt x="367" y="834"/>
                    <a:pt x="401" y="768"/>
                    <a:pt x="401" y="734"/>
                  </a:cubicBezTo>
                  <a:cubicBezTo>
                    <a:pt x="434" y="701"/>
                    <a:pt x="467" y="634"/>
                    <a:pt x="467" y="567"/>
                  </a:cubicBezTo>
                  <a:cubicBezTo>
                    <a:pt x="467" y="534"/>
                    <a:pt x="467" y="467"/>
                    <a:pt x="467" y="401"/>
                  </a:cubicBezTo>
                  <a:lnTo>
                    <a:pt x="467" y="267"/>
                  </a:lnTo>
                  <a:cubicBezTo>
                    <a:pt x="467" y="234"/>
                    <a:pt x="467" y="167"/>
                    <a:pt x="467" y="134"/>
                  </a:cubicBezTo>
                  <a:cubicBezTo>
                    <a:pt x="467" y="67"/>
                    <a:pt x="434" y="34"/>
                    <a:pt x="401" y="34"/>
                  </a:cubicBezTo>
                  <a:cubicBezTo>
                    <a:pt x="401" y="0"/>
                    <a:pt x="367" y="0"/>
                    <a:pt x="33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6" name="Google Shape;1856;p114"/>
            <p:cNvSpPr/>
            <p:nvPr/>
          </p:nvSpPr>
          <p:spPr>
            <a:xfrm>
              <a:off x="4527575" y="2721550"/>
              <a:ext cx="12525" cy="24225"/>
            </a:xfrm>
            <a:custGeom>
              <a:rect b="b" l="l" r="r" t="t"/>
              <a:pathLst>
                <a:path extrusionOk="0" h="969" w="501">
                  <a:moveTo>
                    <a:pt x="346" y="143"/>
                  </a:moveTo>
                  <a:cubicBezTo>
                    <a:pt x="367" y="143"/>
                    <a:pt x="384" y="151"/>
                    <a:pt x="401" y="168"/>
                  </a:cubicBezTo>
                  <a:cubicBezTo>
                    <a:pt x="434" y="201"/>
                    <a:pt x="434" y="268"/>
                    <a:pt x="434" y="301"/>
                  </a:cubicBezTo>
                  <a:lnTo>
                    <a:pt x="134" y="468"/>
                  </a:lnTo>
                  <a:cubicBezTo>
                    <a:pt x="134" y="434"/>
                    <a:pt x="134" y="401"/>
                    <a:pt x="134" y="368"/>
                  </a:cubicBezTo>
                  <a:cubicBezTo>
                    <a:pt x="134" y="334"/>
                    <a:pt x="167" y="334"/>
                    <a:pt x="167" y="301"/>
                  </a:cubicBezTo>
                  <a:cubicBezTo>
                    <a:pt x="200" y="268"/>
                    <a:pt x="200" y="234"/>
                    <a:pt x="234" y="234"/>
                  </a:cubicBezTo>
                  <a:cubicBezTo>
                    <a:pt x="234" y="201"/>
                    <a:pt x="267" y="168"/>
                    <a:pt x="267" y="168"/>
                  </a:cubicBezTo>
                  <a:cubicBezTo>
                    <a:pt x="301" y="151"/>
                    <a:pt x="326" y="143"/>
                    <a:pt x="346" y="143"/>
                  </a:cubicBezTo>
                  <a:close/>
                  <a:moveTo>
                    <a:pt x="367" y="1"/>
                  </a:moveTo>
                  <a:cubicBezTo>
                    <a:pt x="334" y="1"/>
                    <a:pt x="301" y="1"/>
                    <a:pt x="267" y="34"/>
                  </a:cubicBezTo>
                  <a:cubicBezTo>
                    <a:pt x="234" y="34"/>
                    <a:pt x="200" y="67"/>
                    <a:pt x="167" y="101"/>
                  </a:cubicBezTo>
                  <a:cubicBezTo>
                    <a:pt x="134" y="134"/>
                    <a:pt x="100" y="168"/>
                    <a:pt x="100" y="234"/>
                  </a:cubicBezTo>
                  <a:cubicBezTo>
                    <a:pt x="67" y="268"/>
                    <a:pt x="34" y="334"/>
                    <a:pt x="34" y="368"/>
                  </a:cubicBezTo>
                  <a:cubicBezTo>
                    <a:pt x="34" y="434"/>
                    <a:pt x="34" y="468"/>
                    <a:pt x="34" y="534"/>
                  </a:cubicBezTo>
                  <a:cubicBezTo>
                    <a:pt x="34" y="601"/>
                    <a:pt x="0" y="635"/>
                    <a:pt x="34" y="701"/>
                  </a:cubicBezTo>
                  <a:cubicBezTo>
                    <a:pt x="0" y="768"/>
                    <a:pt x="0" y="801"/>
                    <a:pt x="34" y="835"/>
                  </a:cubicBezTo>
                  <a:cubicBezTo>
                    <a:pt x="34" y="868"/>
                    <a:pt x="34" y="901"/>
                    <a:pt x="67" y="935"/>
                  </a:cubicBezTo>
                  <a:cubicBezTo>
                    <a:pt x="100" y="968"/>
                    <a:pt x="100" y="968"/>
                    <a:pt x="134" y="968"/>
                  </a:cubicBezTo>
                  <a:lnTo>
                    <a:pt x="234" y="968"/>
                  </a:lnTo>
                  <a:cubicBezTo>
                    <a:pt x="267" y="935"/>
                    <a:pt x="301" y="901"/>
                    <a:pt x="334" y="868"/>
                  </a:cubicBezTo>
                  <a:cubicBezTo>
                    <a:pt x="367" y="835"/>
                    <a:pt x="401" y="801"/>
                    <a:pt x="434" y="768"/>
                  </a:cubicBezTo>
                  <a:cubicBezTo>
                    <a:pt x="434" y="735"/>
                    <a:pt x="467" y="701"/>
                    <a:pt x="467" y="701"/>
                  </a:cubicBezTo>
                  <a:cubicBezTo>
                    <a:pt x="467" y="668"/>
                    <a:pt x="467" y="635"/>
                    <a:pt x="467" y="601"/>
                  </a:cubicBezTo>
                  <a:lnTo>
                    <a:pt x="467" y="568"/>
                  </a:lnTo>
                  <a:lnTo>
                    <a:pt x="401" y="568"/>
                  </a:lnTo>
                  <a:lnTo>
                    <a:pt x="401" y="601"/>
                  </a:lnTo>
                  <a:cubicBezTo>
                    <a:pt x="367" y="635"/>
                    <a:pt x="367" y="668"/>
                    <a:pt x="334" y="701"/>
                  </a:cubicBezTo>
                  <a:cubicBezTo>
                    <a:pt x="301" y="735"/>
                    <a:pt x="301" y="768"/>
                    <a:pt x="267" y="768"/>
                  </a:cubicBezTo>
                  <a:cubicBezTo>
                    <a:pt x="234" y="785"/>
                    <a:pt x="209" y="793"/>
                    <a:pt x="188" y="793"/>
                  </a:cubicBezTo>
                  <a:cubicBezTo>
                    <a:pt x="167" y="793"/>
                    <a:pt x="150" y="785"/>
                    <a:pt x="134" y="768"/>
                  </a:cubicBezTo>
                  <a:cubicBezTo>
                    <a:pt x="100" y="735"/>
                    <a:pt x="100" y="668"/>
                    <a:pt x="100" y="635"/>
                  </a:cubicBezTo>
                  <a:lnTo>
                    <a:pt x="467" y="401"/>
                  </a:lnTo>
                  <a:lnTo>
                    <a:pt x="501" y="368"/>
                  </a:lnTo>
                  <a:cubicBezTo>
                    <a:pt x="501" y="368"/>
                    <a:pt x="501" y="368"/>
                    <a:pt x="501" y="334"/>
                  </a:cubicBezTo>
                  <a:lnTo>
                    <a:pt x="501" y="301"/>
                  </a:lnTo>
                  <a:cubicBezTo>
                    <a:pt x="501" y="234"/>
                    <a:pt x="501" y="201"/>
                    <a:pt x="501" y="134"/>
                  </a:cubicBezTo>
                  <a:cubicBezTo>
                    <a:pt x="467" y="101"/>
                    <a:pt x="467" y="67"/>
                    <a:pt x="434" y="34"/>
                  </a:cubicBezTo>
                  <a:cubicBezTo>
                    <a:pt x="434" y="1"/>
                    <a:pt x="401" y="1"/>
                    <a:pt x="36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7" name="Google Shape;1857;p114"/>
            <p:cNvSpPr/>
            <p:nvPr/>
          </p:nvSpPr>
          <p:spPr>
            <a:xfrm>
              <a:off x="4545075" y="2712375"/>
              <a:ext cx="6700" cy="25875"/>
            </a:xfrm>
            <a:custGeom>
              <a:rect b="b" l="l" r="r" t="t"/>
              <a:pathLst>
                <a:path extrusionOk="0" h="1035" w="268">
                  <a:moveTo>
                    <a:pt x="268" y="1"/>
                  </a:moveTo>
                  <a:lnTo>
                    <a:pt x="201" y="34"/>
                  </a:lnTo>
                  <a:cubicBezTo>
                    <a:pt x="168" y="68"/>
                    <a:pt x="134" y="101"/>
                    <a:pt x="101" y="101"/>
                  </a:cubicBezTo>
                  <a:cubicBezTo>
                    <a:pt x="101" y="134"/>
                    <a:pt x="68" y="168"/>
                    <a:pt x="68" y="234"/>
                  </a:cubicBezTo>
                  <a:lnTo>
                    <a:pt x="68" y="168"/>
                  </a:lnTo>
                  <a:lnTo>
                    <a:pt x="68" y="134"/>
                  </a:lnTo>
                  <a:lnTo>
                    <a:pt x="34" y="168"/>
                  </a:lnTo>
                  <a:cubicBezTo>
                    <a:pt x="1" y="168"/>
                    <a:pt x="1" y="168"/>
                    <a:pt x="1" y="201"/>
                  </a:cubicBezTo>
                  <a:cubicBezTo>
                    <a:pt x="1" y="201"/>
                    <a:pt x="1" y="201"/>
                    <a:pt x="1" y="234"/>
                  </a:cubicBezTo>
                  <a:lnTo>
                    <a:pt x="1" y="1002"/>
                  </a:lnTo>
                  <a:lnTo>
                    <a:pt x="1" y="1035"/>
                  </a:lnTo>
                  <a:lnTo>
                    <a:pt x="34" y="1035"/>
                  </a:lnTo>
                  <a:lnTo>
                    <a:pt x="68" y="1002"/>
                  </a:lnTo>
                  <a:cubicBezTo>
                    <a:pt x="68" y="968"/>
                    <a:pt x="68" y="968"/>
                    <a:pt x="68" y="935"/>
                  </a:cubicBezTo>
                  <a:lnTo>
                    <a:pt x="68" y="468"/>
                  </a:lnTo>
                  <a:cubicBezTo>
                    <a:pt x="34" y="334"/>
                    <a:pt x="101" y="234"/>
                    <a:pt x="201" y="201"/>
                  </a:cubicBezTo>
                  <a:lnTo>
                    <a:pt x="268" y="168"/>
                  </a:lnTo>
                  <a:lnTo>
                    <a:pt x="268" y="134"/>
                  </a:lnTo>
                  <a:cubicBezTo>
                    <a:pt x="268" y="134"/>
                    <a:pt x="268" y="101"/>
                    <a:pt x="268" y="101"/>
                  </a:cubicBezTo>
                  <a:lnTo>
                    <a:pt x="268" y="34"/>
                  </a:lnTo>
                  <a:cubicBezTo>
                    <a:pt x="268" y="34"/>
                    <a:pt x="268" y="34"/>
                    <a:pt x="26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8" name="Google Shape;1858;p114"/>
            <p:cNvSpPr/>
            <p:nvPr/>
          </p:nvSpPr>
          <p:spPr>
            <a:xfrm>
              <a:off x="4561750" y="2702375"/>
              <a:ext cx="11700" cy="34225"/>
            </a:xfrm>
            <a:custGeom>
              <a:rect b="b" l="l" r="r" t="t"/>
              <a:pathLst>
                <a:path extrusionOk="0" h="1369" w="468">
                  <a:moveTo>
                    <a:pt x="285" y="176"/>
                  </a:moveTo>
                  <a:cubicBezTo>
                    <a:pt x="301" y="176"/>
                    <a:pt x="318" y="184"/>
                    <a:pt x="335" y="201"/>
                  </a:cubicBezTo>
                  <a:cubicBezTo>
                    <a:pt x="368" y="234"/>
                    <a:pt x="368" y="301"/>
                    <a:pt x="368" y="367"/>
                  </a:cubicBezTo>
                  <a:lnTo>
                    <a:pt x="368" y="468"/>
                  </a:lnTo>
                  <a:cubicBezTo>
                    <a:pt x="368" y="534"/>
                    <a:pt x="368" y="601"/>
                    <a:pt x="335" y="668"/>
                  </a:cubicBezTo>
                  <a:cubicBezTo>
                    <a:pt x="301" y="734"/>
                    <a:pt x="268" y="768"/>
                    <a:pt x="234" y="801"/>
                  </a:cubicBezTo>
                  <a:cubicBezTo>
                    <a:pt x="218" y="818"/>
                    <a:pt x="193" y="826"/>
                    <a:pt x="168" y="826"/>
                  </a:cubicBezTo>
                  <a:cubicBezTo>
                    <a:pt x="143" y="826"/>
                    <a:pt x="118" y="818"/>
                    <a:pt x="101" y="801"/>
                  </a:cubicBezTo>
                  <a:cubicBezTo>
                    <a:pt x="68" y="768"/>
                    <a:pt x="68" y="701"/>
                    <a:pt x="68" y="668"/>
                  </a:cubicBezTo>
                  <a:lnTo>
                    <a:pt x="68" y="534"/>
                  </a:lnTo>
                  <a:lnTo>
                    <a:pt x="34" y="501"/>
                  </a:lnTo>
                  <a:cubicBezTo>
                    <a:pt x="68" y="434"/>
                    <a:pt x="68" y="367"/>
                    <a:pt x="101" y="334"/>
                  </a:cubicBezTo>
                  <a:cubicBezTo>
                    <a:pt x="134" y="267"/>
                    <a:pt x="168" y="234"/>
                    <a:pt x="234" y="201"/>
                  </a:cubicBezTo>
                  <a:cubicBezTo>
                    <a:pt x="251" y="184"/>
                    <a:pt x="268" y="176"/>
                    <a:pt x="285" y="176"/>
                  </a:cubicBezTo>
                  <a:close/>
                  <a:moveTo>
                    <a:pt x="335" y="1"/>
                  </a:moveTo>
                  <a:cubicBezTo>
                    <a:pt x="301" y="1"/>
                    <a:pt x="268" y="34"/>
                    <a:pt x="234" y="34"/>
                  </a:cubicBezTo>
                  <a:cubicBezTo>
                    <a:pt x="201" y="67"/>
                    <a:pt x="168" y="101"/>
                    <a:pt x="134" y="134"/>
                  </a:cubicBezTo>
                  <a:cubicBezTo>
                    <a:pt x="101" y="167"/>
                    <a:pt x="68" y="201"/>
                    <a:pt x="68" y="267"/>
                  </a:cubicBezTo>
                  <a:lnTo>
                    <a:pt x="68" y="201"/>
                  </a:lnTo>
                  <a:cubicBezTo>
                    <a:pt x="68" y="201"/>
                    <a:pt x="68" y="167"/>
                    <a:pt x="68" y="167"/>
                  </a:cubicBezTo>
                  <a:lnTo>
                    <a:pt x="34" y="201"/>
                  </a:lnTo>
                  <a:lnTo>
                    <a:pt x="1" y="234"/>
                  </a:lnTo>
                  <a:cubicBezTo>
                    <a:pt x="1" y="234"/>
                    <a:pt x="1" y="234"/>
                    <a:pt x="1" y="267"/>
                  </a:cubicBezTo>
                  <a:lnTo>
                    <a:pt x="1" y="1335"/>
                  </a:lnTo>
                  <a:cubicBezTo>
                    <a:pt x="1" y="1335"/>
                    <a:pt x="1" y="1335"/>
                    <a:pt x="1" y="1368"/>
                  </a:cubicBezTo>
                  <a:lnTo>
                    <a:pt x="68" y="1368"/>
                  </a:lnTo>
                  <a:cubicBezTo>
                    <a:pt x="68" y="1335"/>
                    <a:pt x="68" y="1335"/>
                    <a:pt x="68" y="1335"/>
                  </a:cubicBezTo>
                  <a:cubicBezTo>
                    <a:pt x="68" y="1335"/>
                    <a:pt x="68" y="1301"/>
                    <a:pt x="68" y="1301"/>
                  </a:cubicBezTo>
                  <a:lnTo>
                    <a:pt x="68" y="935"/>
                  </a:lnTo>
                  <a:cubicBezTo>
                    <a:pt x="68" y="935"/>
                    <a:pt x="101" y="968"/>
                    <a:pt x="134" y="968"/>
                  </a:cubicBezTo>
                  <a:cubicBezTo>
                    <a:pt x="168" y="968"/>
                    <a:pt x="201" y="968"/>
                    <a:pt x="234" y="935"/>
                  </a:cubicBezTo>
                  <a:cubicBezTo>
                    <a:pt x="268" y="935"/>
                    <a:pt x="301" y="901"/>
                    <a:pt x="335" y="868"/>
                  </a:cubicBezTo>
                  <a:cubicBezTo>
                    <a:pt x="368" y="834"/>
                    <a:pt x="401" y="801"/>
                    <a:pt x="401" y="734"/>
                  </a:cubicBezTo>
                  <a:cubicBezTo>
                    <a:pt x="435" y="701"/>
                    <a:pt x="435" y="634"/>
                    <a:pt x="468" y="601"/>
                  </a:cubicBezTo>
                  <a:cubicBezTo>
                    <a:pt x="468" y="534"/>
                    <a:pt x="468" y="468"/>
                    <a:pt x="468" y="401"/>
                  </a:cubicBezTo>
                  <a:lnTo>
                    <a:pt x="468" y="301"/>
                  </a:lnTo>
                  <a:cubicBezTo>
                    <a:pt x="468" y="234"/>
                    <a:pt x="468" y="201"/>
                    <a:pt x="468" y="134"/>
                  </a:cubicBezTo>
                  <a:cubicBezTo>
                    <a:pt x="435" y="101"/>
                    <a:pt x="435" y="67"/>
                    <a:pt x="401" y="34"/>
                  </a:cubicBezTo>
                  <a:cubicBezTo>
                    <a:pt x="401" y="34"/>
                    <a:pt x="368" y="1"/>
                    <a:pt x="33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9" name="Google Shape;1859;p114"/>
            <p:cNvSpPr/>
            <p:nvPr/>
          </p:nvSpPr>
          <p:spPr>
            <a:xfrm>
              <a:off x="4575950" y="2693400"/>
              <a:ext cx="10850" cy="24850"/>
            </a:xfrm>
            <a:custGeom>
              <a:rect b="b" l="l" r="r" t="t"/>
              <a:pathLst>
                <a:path extrusionOk="0" h="994" w="434">
                  <a:moveTo>
                    <a:pt x="367" y="460"/>
                  </a:moveTo>
                  <a:lnTo>
                    <a:pt x="367" y="526"/>
                  </a:lnTo>
                  <a:cubicBezTo>
                    <a:pt x="367" y="560"/>
                    <a:pt x="367" y="593"/>
                    <a:pt x="367" y="626"/>
                  </a:cubicBezTo>
                  <a:cubicBezTo>
                    <a:pt x="334" y="660"/>
                    <a:pt x="334" y="693"/>
                    <a:pt x="334" y="726"/>
                  </a:cubicBezTo>
                  <a:cubicBezTo>
                    <a:pt x="300" y="760"/>
                    <a:pt x="234" y="827"/>
                    <a:pt x="200" y="860"/>
                  </a:cubicBezTo>
                  <a:lnTo>
                    <a:pt x="200" y="827"/>
                  </a:lnTo>
                  <a:cubicBezTo>
                    <a:pt x="167" y="860"/>
                    <a:pt x="133" y="860"/>
                    <a:pt x="100" y="860"/>
                  </a:cubicBezTo>
                  <a:lnTo>
                    <a:pt x="67" y="860"/>
                  </a:lnTo>
                  <a:cubicBezTo>
                    <a:pt x="67" y="827"/>
                    <a:pt x="67" y="827"/>
                    <a:pt x="67" y="827"/>
                  </a:cubicBezTo>
                  <a:cubicBezTo>
                    <a:pt x="67" y="760"/>
                    <a:pt x="100" y="726"/>
                    <a:pt x="133" y="693"/>
                  </a:cubicBezTo>
                  <a:cubicBezTo>
                    <a:pt x="133" y="660"/>
                    <a:pt x="200" y="593"/>
                    <a:pt x="234" y="560"/>
                  </a:cubicBezTo>
                  <a:lnTo>
                    <a:pt x="367" y="460"/>
                  </a:lnTo>
                  <a:close/>
                  <a:moveTo>
                    <a:pt x="354" y="1"/>
                  </a:moveTo>
                  <a:cubicBezTo>
                    <a:pt x="342" y="1"/>
                    <a:pt x="334" y="9"/>
                    <a:pt x="334" y="26"/>
                  </a:cubicBezTo>
                  <a:lnTo>
                    <a:pt x="234" y="26"/>
                  </a:lnTo>
                  <a:cubicBezTo>
                    <a:pt x="200" y="59"/>
                    <a:pt x="167" y="93"/>
                    <a:pt x="167" y="93"/>
                  </a:cubicBezTo>
                  <a:cubicBezTo>
                    <a:pt x="133" y="126"/>
                    <a:pt x="100" y="159"/>
                    <a:pt x="100" y="193"/>
                  </a:cubicBezTo>
                  <a:cubicBezTo>
                    <a:pt x="67" y="226"/>
                    <a:pt x="67" y="259"/>
                    <a:pt x="67" y="259"/>
                  </a:cubicBezTo>
                  <a:cubicBezTo>
                    <a:pt x="33" y="293"/>
                    <a:pt x="33" y="326"/>
                    <a:pt x="33" y="360"/>
                  </a:cubicBezTo>
                  <a:cubicBezTo>
                    <a:pt x="33" y="360"/>
                    <a:pt x="33" y="393"/>
                    <a:pt x="33" y="393"/>
                  </a:cubicBezTo>
                  <a:lnTo>
                    <a:pt x="67" y="393"/>
                  </a:lnTo>
                  <a:lnTo>
                    <a:pt x="100" y="360"/>
                  </a:lnTo>
                  <a:lnTo>
                    <a:pt x="100" y="326"/>
                  </a:lnTo>
                  <a:cubicBezTo>
                    <a:pt x="133" y="293"/>
                    <a:pt x="133" y="293"/>
                    <a:pt x="133" y="259"/>
                  </a:cubicBezTo>
                  <a:cubicBezTo>
                    <a:pt x="167" y="226"/>
                    <a:pt x="200" y="193"/>
                    <a:pt x="234" y="193"/>
                  </a:cubicBezTo>
                  <a:cubicBezTo>
                    <a:pt x="250" y="176"/>
                    <a:pt x="267" y="168"/>
                    <a:pt x="284" y="168"/>
                  </a:cubicBezTo>
                  <a:cubicBezTo>
                    <a:pt x="300" y="168"/>
                    <a:pt x="317" y="176"/>
                    <a:pt x="334" y="193"/>
                  </a:cubicBezTo>
                  <a:cubicBezTo>
                    <a:pt x="367" y="193"/>
                    <a:pt x="367" y="226"/>
                    <a:pt x="367" y="293"/>
                  </a:cubicBezTo>
                  <a:lnTo>
                    <a:pt x="367" y="326"/>
                  </a:lnTo>
                  <a:lnTo>
                    <a:pt x="200" y="426"/>
                  </a:lnTo>
                  <a:cubicBezTo>
                    <a:pt x="167" y="460"/>
                    <a:pt x="133" y="493"/>
                    <a:pt x="100" y="526"/>
                  </a:cubicBezTo>
                  <a:cubicBezTo>
                    <a:pt x="100" y="560"/>
                    <a:pt x="67" y="593"/>
                    <a:pt x="33" y="626"/>
                  </a:cubicBezTo>
                  <a:cubicBezTo>
                    <a:pt x="33" y="660"/>
                    <a:pt x="0" y="693"/>
                    <a:pt x="0" y="726"/>
                  </a:cubicBezTo>
                  <a:cubicBezTo>
                    <a:pt x="0" y="760"/>
                    <a:pt x="0" y="827"/>
                    <a:pt x="0" y="860"/>
                  </a:cubicBezTo>
                  <a:cubicBezTo>
                    <a:pt x="0" y="893"/>
                    <a:pt x="0" y="893"/>
                    <a:pt x="33" y="927"/>
                  </a:cubicBezTo>
                  <a:cubicBezTo>
                    <a:pt x="33" y="960"/>
                    <a:pt x="67" y="960"/>
                    <a:pt x="67" y="993"/>
                  </a:cubicBezTo>
                  <a:lnTo>
                    <a:pt x="133" y="993"/>
                  </a:lnTo>
                  <a:cubicBezTo>
                    <a:pt x="167" y="993"/>
                    <a:pt x="200" y="960"/>
                    <a:pt x="200" y="960"/>
                  </a:cubicBezTo>
                  <a:lnTo>
                    <a:pt x="267" y="927"/>
                  </a:lnTo>
                  <a:cubicBezTo>
                    <a:pt x="300" y="893"/>
                    <a:pt x="300" y="893"/>
                    <a:pt x="334" y="860"/>
                  </a:cubicBezTo>
                  <a:cubicBezTo>
                    <a:pt x="334" y="827"/>
                    <a:pt x="367" y="827"/>
                    <a:pt x="367" y="793"/>
                  </a:cubicBezTo>
                  <a:cubicBezTo>
                    <a:pt x="367" y="760"/>
                    <a:pt x="400" y="760"/>
                    <a:pt x="400" y="726"/>
                  </a:cubicBezTo>
                  <a:lnTo>
                    <a:pt x="400" y="793"/>
                  </a:lnTo>
                  <a:cubicBezTo>
                    <a:pt x="400" y="793"/>
                    <a:pt x="400" y="793"/>
                    <a:pt x="400" y="827"/>
                  </a:cubicBezTo>
                  <a:lnTo>
                    <a:pt x="434" y="793"/>
                  </a:lnTo>
                  <a:cubicBezTo>
                    <a:pt x="434" y="793"/>
                    <a:pt x="434" y="760"/>
                    <a:pt x="434" y="760"/>
                  </a:cubicBezTo>
                  <a:cubicBezTo>
                    <a:pt x="434" y="760"/>
                    <a:pt x="434" y="726"/>
                    <a:pt x="434" y="726"/>
                  </a:cubicBezTo>
                  <a:lnTo>
                    <a:pt x="434" y="226"/>
                  </a:lnTo>
                  <a:cubicBezTo>
                    <a:pt x="434" y="193"/>
                    <a:pt x="434" y="126"/>
                    <a:pt x="434" y="93"/>
                  </a:cubicBezTo>
                  <a:cubicBezTo>
                    <a:pt x="434" y="59"/>
                    <a:pt x="400" y="26"/>
                    <a:pt x="400" y="26"/>
                  </a:cubicBezTo>
                  <a:cubicBezTo>
                    <a:pt x="384" y="9"/>
                    <a:pt x="367" y="1"/>
                    <a:pt x="35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0" name="Google Shape;1860;p114"/>
            <p:cNvSpPr/>
            <p:nvPr/>
          </p:nvSpPr>
          <p:spPr>
            <a:xfrm>
              <a:off x="4588450" y="2683200"/>
              <a:ext cx="14200" cy="35675"/>
            </a:xfrm>
            <a:custGeom>
              <a:rect b="b" l="l" r="r" t="t"/>
              <a:pathLst>
                <a:path extrusionOk="0" h="1427" w="568">
                  <a:moveTo>
                    <a:pt x="467" y="234"/>
                  </a:moveTo>
                  <a:cubicBezTo>
                    <a:pt x="501" y="301"/>
                    <a:pt x="534" y="334"/>
                    <a:pt x="534" y="401"/>
                  </a:cubicBezTo>
                  <a:lnTo>
                    <a:pt x="534" y="534"/>
                  </a:lnTo>
                  <a:cubicBezTo>
                    <a:pt x="501" y="601"/>
                    <a:pt x="501" y="667"/>
                    <a:pt x="467" y="734"/>
                  </a:cubicBezTo>
                  <a:cubicBezTo>
                    <a:pt x="434" y="768"/>
                    <a:pt x="401" y="834"/>
                    <a:pt x="367" y="868"/>
                  </a:cubicBezTo>
                  <a:cubicBezTo>
                    <a:pt x="334" y="884"/>
                    <a:pt x="309" y="893"/>
                    <a:pt x="288" y="893"/>
                  </a:cubicBezTo>
                  <a:cubicBezTo>
                    <a:pt x="267" y="893"/>
                    <a:pt x="251" y="884"/>
                    <a:pt x="234" y="868"/>
                  </a:cubicBezTo>
                  <a:cubicBezTo>
                    <a:pt x="201" y="801"/>
                    <a:pt x="201" y="768"/>
                    <a:pt x="201" y="701"/>
                  </a:cubicBezTo>
                  <a:lnTo>
                    <a:pt x="201" y="601"/>
                  </a:lnTo>
                  <a:cubicBezTo>
                    <a:pt x="201" y="534"/>
                    <a:pt x="201" y="467"/>
                    <a:pt x="234" y="401"/>
                  </a:cubicBezTo>
                  <a:cubicBezTo>
                    <a:pt x="267" y="334"/>
                    <a:pt x="301" y="267"/>
                    <a:pt x="367" y="234"/>
                  </a:cubicBezTo>
                  <a:close/>
                  <a:moveTo>
                    <a:pt x="534" y="0"/>
                  </a:moveTo>
                  <a:cubicBezTo>
                    <a:pt x="534" y="0"/>
                    <a:pt x="534" y="34"/>
                    <a:pt x="534" y="34"/>
                  </a:cubicBezTo>
                  <a:cubicBezTo>
                    <a:pt x="501" y="34"/>
                    <a:pt x="501" y="67"/>
                    <a:pt x="534" y="67"/>
                  </a:cubicBezTo>
                  <a:lnTo>
                    <a:pt x="534" y="134"/>
                  </a:lnTo>
                  <a:cubicBezTo>
                    <a:pt x="501" y="100"/>
                    <a:pt x="467" y="100"/>
                    <a:pt x="467" y="67"/>
                  </a:cubicBezTo>
                  <a:cubicBezTo>
                    <a:pt x="401" y="67"/>
                    <a:pt x="367" y="67"/>
                    <a:pt x="334" y="100"/>
                  </a:cubicBezTo>
                  <a:cubicBezTo>
                    <a:pt x="301" y="134"/>
                    <a:pt x="267" y="167"/>
                    <a:pt x="267" y="200"/>
                  </a:cubicBezTo>
                  <a:cubicBezTo>
                    <a:pt x="234" y="234"/>
                    <a:pt x="201" y="267"/>
                    <a:pt x="167" y="301"/>
                  </a:cubicBezTo>
                  <a:cubicBezTo>
                    <a:pt x="167" y="367"/>
                    <a:pt x="134" y="401"/>
                    <a:pt x="134" y="467"/>
                  </a:cubicBezTo>
                  <a:cubicBezTo>
                    <a:pt x="100" y="534"/>
                    <a:pt x="100" y="601"/>
                    <a:pt x="100" y="634"/>
                  </a:cubicBezTo>
                  <a:lnTo>
                    <a:pt x="0" y="667"/>
                  </a:lnTo>
                  <a:lnTo>
                    <a:pt x="0" y="768"/>
                  </a:lnTo>
                  <a:cubicBezTo>
                    <a:pt x="0" y="834"/>
                    <a:pt x="34" y="901"/>
                    <a:pt x="34" y="934"/>
                  </a:cubicBezTo>
                  <a:cubicBezTo>
                    <a:pt x="34" y="968"/>
                    <a:pt x="67" y="1001"/>
                    <a:pt x="100" y="1034"/>
                  </a:cubicBezTo>
                  <a:cubicBezTo>
                    <a:pt x="100" y="1068"/>
                    <a:pt x="134" y="1068"/>
                    <a:pt x="167" y="1068"/>
                  </a:cubicBezTo>
                  <a:cubicBezTo>
                    <a:pt x="201" y="1068"/>
                    <a:pt x="234" y="1068"/>
                    <a:pt x="267" y="1034"/>
                  </a:cubicBezTo>
                  <a:cubicBezTo>
                    <a:pt x="301" y="1001"/>
                    <a:pt x="334" y="968"/>
                    <a:pt x="367" y="934"/>
                  </a:cubicBezTo>
                  <a:cubicBezTo>
                    <a:pt x="401" y="901"/>
                    <a:pt x="401" y="868"/>
                    <a:pt x="434" y="834"/>
                  </a:cubicBezTo>
                  <a:lnTo>
                    <a:pt x="434" y="934"/>
                  </a:lnTo>
                  <a:cubicBezTo>
                    <a:pt x="434" y="968"/>
                    <a:pt x="434" y="1001"/>
                    <a:pt x="434" y="1034"/>
                  </a:cubicBezTo>
                  <a:cubicBezTo>
                    <a:pt x="434" y="1068"/>
                    <a:pt x="401" y="1101"/>
                    <a:pt x="401" y="1134"/>
                  </a:cubicBezTo>
                  <a:cubicBezTo>
                    <a:pt x="367" y="1168"/>
                    <a:pt x="367" y="1168"/>
                    <a:pt x="334" y="1201"/>
                  </a:cubicBezTo>
                  <a:lnTo>
                    <a:pt x="267" y="1235"/>
                  </a:lnTo>
                  <a:lnTo>
                    <a:pt x="201" y="1268"/>
                  </a:lnTo>
                  <a:lnTo>
                    <a:pt x="134" y="1268"/>
                  </a:lnTo>
                  <a:lnTo>
                    <a:pt x="134" y="1235"/>
                  </a:lnTo>
                  <a:lnTo>
                    <a:pt x="100" y="1235"/>
                  </a:lnTo>
                  <a:lnTo>
                    <a:pt x="100" y="1268"/>
                  </a:lnTo>
                  <a:cubicBezTo>
                    <a:pt x="100" y="1268"/>
                    <a:pt x="100" y="1268"/>
                    <a:pt x="100" y="1301"/>
                  </a:cubicBezTo>
                  <a:cubicBezTo>
                    <a:pt x="67" y="1301"/>
                    <a:pt x="67" y="1335"/>
                    <a:pt x="100" y="1368"/>
                  </a:cubicBezTo>
                  <a:cubicBezTo>
                    <a:pt x="100" y="1368"/>
                    <a:pt x="100" y="1401"/>
                    <a:pt x="134" y="1401"/>
                  </a:cubicBezTo>
                  <a:cubicBezTo>
                    <a:pt x="151" y="1418"/>
                    <a:pt x="167" y="1426"/>
                    <a:pt x="180" y="1426"/>
                  </a:cubicBezTo>
                  <a:cubicBezTo>
                    <a:pt x="192" y="1426"/>
                    <a:pt x="201" y="1418"/>
                    <a:pt x="201" y="1401"/>
                  </a:cubicBezTo>
                  <a:cubicBezTo>
                    <a:pt x="234" y="1401"/>
                    <a:pt x="301" y="1401"/>
                    <a:pt x="334" y="1368"/>
                  </a:cubicBezTo>
                  <a:cubicBezTo>
                    <a:pt x="401" y="1335"/>
                    <a:pt x="467" y="1235"/>
                    <a:pt x="501" y="1168"/>
                  </a:cubicBezTo>
                  <a:cubicBezTo>
                    <a:pt x="567" y="1068"/>
                    <a:pt x="567" y="934"/>
                    <a:pt x="567" y="834"/>
                  </a:cubicBezTo>
                  <a:lnTo>
                    <a:pt x="567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1" name="Google Shape;1861;p114"/>
            <p:cNvSpPr/>
            <p:nvPr/>
          </p:nvSpPr>
          <p:spPr>
            <a:xfrm>
              <a:off x="4607625" y="2675700"/>
              <a:ext cx="12525" cy="24200"/>
            </a:xfrm>
            <a:custGeom>
              <a:rect b="b" l="l" r="r" t="t"/>
              <a:pathLst>
                <a:path extrusionOk="0" h="968" w="501">
                  <a:moveTo>
                    <a:pt x="284" y="142"/>
                  </a:moveTo>
                  <a:cubicBezTo>
                    <a:pt x="301" y="142"/>
                    <a:pt x="318" y="150"/>
                    <a:pt x="334" y="167"/>
                  </a:cubicBezTo>
                  <a:cubicBezTo>
                    <a:pt x="368" y="200"/>
                    <a:pt x="368" y="267"/>
                    <a:pt x="368" y="300"/>
                  </a:cubicBezTo>
                  <a:lnTo>
                    <a:pt x="67" y="500"/>
                  </a:lnTo>
                  <a:lnTo>
                    <a:pt x="67" y="467"/>
                  </a:lnTo>
                  <a:cubicBezTo>
                    <a:pt x="67" y="434"/>
                    <a:pt x="67" y="400"/>
                    <a:pt x="67" y="367"/>
                  </a:cubicBezTo>
                  <a:cubicBezTo>
                    <a:pt x="101" y="334"/>
                    <a:pt x="101" y="300"/>
                    <a:pt x="101" y="300"/>
                  </a:cubicBezTo>
                  <a:cubicBezTo>
                    <a:pt x="134" y="267"/>
                    <a:pt x="134" y="234"/>
                    <a:pt x="167" y="200"/>
                  </a:cubicBezTo>
                  <a:cubicBezTo>
                    <a:pt x="167" y="200"/>
                    <a:pt x="201" y="167"/>
                    <a:pt x="234" y="167"/>
                  </a:cubicBezTo>
                  <a:cubicBezTo>
                    <a:pt x="251" y="150"/>
                    <a:pt x="267" y="142"/>
                    <a:pt x="284" y="142"/>
                  </a:cubicBezTo>
                  <a:close/>
                  <a:moveTo>
                    <a:pt x="334" y="0"/>
                  </a:moveTo>
                  <a:cubicBezTo>
                    <a:pt x="301" y="0"/>
                    <a:pt x="267" y="0"/>
                    <a:pt x="234" y="33"/>
                  </a:cubicBezTo>
                  <a:cubicBezTo>
                    <a:pt x="201" y="67"/>
                    <a:pt x="167" y="67"/>
                    <a:pt x="134" y="100"/>
                  </a:cubicBezTo>
                  <a:cubicBezTo>
                    <a:pt x="101" y="167"/>
                    <a:pt x="67" y="200"/>
                    <a:pt x="67" y="234"/>
                  </a:cubicBezTo>
                  <a:cubicBezTo>
                    <a:pt x="34" y="300"/>
                    <a:pt x="34" y="334"/>
                    <a:pt x="1" y="400"/>
                  </a:cubicBezTo>
                  <a:cubicBezTo>
                    <a:pt x="1" y="434"/>
                    <a:pt x="1" y="500"/>
                    <a:pt x="1" y="534"/>
                  </a:cubicBezTo>
                  <a:cubicBezTo>
                    <a:pt x="1" y="601"/>
                    <a:pt x="1" y="634"/>
                    <a:pt x="1" y="701"/>
                  </a:cubicBezTo>
                  <a:cubicBezTo>
                    <a:pt x="1" y="734"/>
                    <a:pt x="1" y="801"/>
                    <a:pt x="34" y="834"/>
                  </a:cubicBezTo>
                  <a:cubicBezTo>
                    <a:pt x="34" y="867"/>
                    <a:pt x="67" y="901"/>
                    <a:pt x="67" y="934"/>
                  </a:cubicBezTo>
                  <a:cubicBezTo>
                    <a:pt x="101" y="934"/>
                    <a:pt x="134" y="967"/>
                    <a:pt x="134" y="967"/>
                  </a:cubicBezTo>
                  <a:cubicBezTo>
                    <a:pt x="201" y="967"/>
                    <a:pt x="234" y="967"/>
                    <a:pt x="234" y="934"/>
                  </a:cubicBezTo>
                  <a:cubicBezTo>
                    <a:pt x="301" y="934"/>
                    <a:pt x="334" y="901"/>
                    <a:pt x="334" y="867"/>
                  </a:cubicBezTo>
                  <a:lnTo>
                    <a:pt x="434" y="767"/>
                  </a:lnTo>
                  <a:cubicBezTo>
                    <a:pt x="434" y="734"/>
                    <a:pt x="468" y="701"/>
                    <a:pt x="468" y="667"/>
                  </a:cubicBezTo>
                  <a:cubicBezTo>
                    <a:pt x="468" y="634"/>
                    <a:pt x="468" y="634"/>
                    <a:pt x="501" y="601"/>
                  </a:cubicBezTo>
                  <a:cubicBezTo>
                    <a:pt x="501" y="601"/>
                    <a:pt x="501" y="567"/>
                    <a:pt x="501" y="567"/>
                  </a:cubicBezTo>
                  <a:lnTo>
                    <a:pt x="434" y="567"/>
                  </a:lnTo>
                  <a:lnTo>
                    <a:pt x="401" y="601"/>
                  </a:lnTo>
                  <a:lnTo>
                    <a:pt x="368" y="601"/>
                  </a:lnTo>
                  <a:lnTo>
                    <a:pt x="368" y="634"/>
                  </a:lnTo>
                  <a:cubicBezTo>
                    <a:pt x="368" y="634"/>
                    <a:pt x="334" y="667"/>
                    <a:pt x="334" y="701"/>
                  </a:cubicBezTo>
                  <a:cubicBezTo>
                    <a:pt x="301" y="734"/>
                    <a:pt x="267" y="767"/>
                    <a:pt x="234" y="767"/>
                  </a:cubicBezTo>
                  <a:cubicBezTo>
                    <a:pt x="217" y="784"/>
                    <a:pt x="201" y="792"/>
                    <a:pt x="184" y="792"/>
                  </a:cubicBezTo>
                  <a:cubicBezTo>
                    <a:pt x="167" y="792"/>
                    <a:pt x="151" y="784"/>
                    <a:pt x="134" y="767"/>
                  </a:cubicBezTo>
                  <a:cubicBezTo>
                    <a:pt x="101" y="734"/>
                    <a:pt x="67" y="701"/>
                    <a:pt x="67" y="634"/>
                  </a:cubicBezTo>
                  <a:lnTo>
                    <a:pt x="468" y="400"/>
                  </a:lnTo>
                  <a:cubicBezTo>
                    <a:pt x="468" y="367"/>
                    <a:pt x="468" y="367"/>
                    <a:pt x="468" y="367"/>
                  </a:cubicBezTo>
                  <a:lnTo>
                    <a:pt x="468" y="300"/>
                  </a:lnTo>
                  <a:cubicBezTo>
                    <a:pt x="468" y="267"/>
                    <a:pt x="468" y="200"/>
                    <a:pt x="468" y="134"/>
                  </a:cubicBezTo>
                  <a:cubicBezTo>
                    <a:pt x="468" y="100"/>
                    <a:pt x="434" y="67"/>
                    <a:pt x="434" y="33"/>
                  </a:cubicBezTo>
                  <a:cubicBezTo>
                    <a:pt x="401" y="0"/>
                    <a:pt x="368" y="0"/>
                    <a:pt x="33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2" name="Google Shape;1862;p114"/>
            <p:cNvSpPr/>
            <p:nvPr/>
          </p:nvSpPr>
          <p:spPr>
            <a:xfrm>
              <a:off x="4622650" y="2672350"/>
              <a:ext cx="3350" cy="20875"/>
            </a:xfrm>
            <a:custGeom>
              <a:rect b="b" l="l" r="r" t="t"/>
              <a:pathLst>
                <a:path extrusionOk="0" h="835" w="134">
                  <a:moveTo>
                    <a:pt x="100" y="1"/>
                  </a:moveTo>
                  <a:lnTo>
                    <a:pt x="33" y="34"/>
                  </a:lnTo>
                  <a:cubicBezTo>
                    <a:pt x="33" y="34"/>
                    <a:pt x="33" y="34"/>
                    <a:pt x="33" y="67"/>
                  </a:cubicBezTo>
                  <a:cubicBezTo>
                    <a:pt x="33" y="67"/>
                    <a:pt x="33" y="67"/>
                    <a:pt x="33" y="101"/>
                  </a:cubicBezTo>
                  <a:lnTo>
                    <a:pt x="33" y="201"/>
                  </a:lnTo>
                  <a:cubicBezTo>
                    <a:pt x="0" y="201"/>
                    <a:pt x="0" y="234"/>
                    <a:pt x="33" y="234"/>
                  </a:cubicBezTo>
                  <a:lnTo>
                    <a:pt x="100" y="201"/>
                  </a:lnTo>
                  <a:cubicBezTo>
                    <a:pt x="133" y="167"/>
                    <a:pt x="133" y="167"/>
                    <a:pt x="133" y="167"/>
                  </a:cubicBezTo>
                  <a:cubicBezTo>
                    <a:pt x="133" y="167"/>
                    <a:pt x="133" y="134"/>
                    <a:pt x="133" y="134"/>
                  </a:cubicBezTo>
                  <a:lnTo>
                    <a:pt x="133" y="1"/>
                  </a:lnTo>
                  <a:close/>
                  <a:moveTo>
                    <a:pt x="100" y="568"/>
                  </a:moveTo>
                  <a:lnTo>
                    <a:pt x="33" y="601"/>
                  </a:lnTo>
                  <a:cubicBezTo>
                    <a:pt x="33" y="634"/>
                    <a:pt x="33" y="634"/>
                    <a:pt x="33" y="634"/>
                  </a:cubicBezTo>
                  <a:cubicBezTo>
                    <a:pt x="33" y="634"/>
                    <a:pt x="33" y="668"/>
                    <a:pt x="33" y="668"/>
                  </a:cubicBezTo>
                  <a:lnTo>
                    <a:pt x="33" y="801"/>
                  </a:lnTo>
                  <a:cubicBezTo>
                    <a:pt x="0" y="801"/>
                    <a:pt x="0" y="801"/>
                    <a:pt x="33" y="835"/>
                  </a:cubicBezTo>
                  <a:lnTo>
                    <a:pt x="100" y="768"/>
                  </a:lnTo>
                  <a:lnTo>
                    <a:pt x="133" y="768"/>
                  </a:lnTo>
                  <a:cubicBezTo>
                    <a:pt x="133" y="735"/>
                    <a:pt x="133" y="735"/>
                    <a:pt x="133" y="701"/>
                  </a:cubicBezTo>
                  <a:lnTo>
                    <a:pt x="133" y="601"/>
                  </a:lnTo>
                  <a:cubicBezTo>
                    <a:pt x="133" y="601"/>
                    <a:pt x="133" y="568"/>
                    <a:pt x="133" y="568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3" name="Google Shape;1863;p114"/>
            <p:cNvSpPr/>
            <p:nvPr/>
          </p:nvSpPr>
          <p:spPr>
            <a:xfrm>
              <a:off x="4631800" y="2654000"/>
              <a:ext cx="8375" cy="30900"/>
            </a:xfrm>
            <a:custGeom>
              <a:rect b="b" l="l" r="r" t="t"/>
              <a:pathLst>
                <a:path extrusionOk="0" h="1236" w="335">
                  <a:moveTo>
                    <a:pt x="301" y="1"/>
                  </a:moveTo>
                  <a:lnTo>
                    <a:pt x="234" y="34"/>
                  </a:lnTo>
                  <a:lnTo>
                    <a:pt x="234" y="68"/>
                  </a:lnTo>
                  <a:lnTo>
                    <a:pt x="1" y="468"/>
                  </a:lnTo>
                  <a:lnTo>
                    <a:pt x="1" y="501"/>
                  </a:lnTo>
                  <a:cubicBezTo>
                    <a:pt x="1" y="535"/>
                    <a:pt x="1" y="535"/>
                    <a:pt x="1" y="535"/>
                  </a:cubicBezTo>
                  <a:lnTo>
                    <a:pt x="1" y="568"/>
                  </a:lnTo>
                  <a:lnTo>
                    <a:pt x="68" y="568"/>
                  </a:lnTo>
                  <a:lnTo>
                    <a:pt x="234" y="268"/>
                  </a:lnTo>
                  <a:lnTo>
                    <a:pt x="234" y="1202"/>
                  </a:lnTo>
                  <a:cubicBezTo>
                    <a:pt x="234" y="1202"/>
                    <a:pt x="234" y="1202"/>
                    <a:pt x="234" y="1235"/>
                  </a:cubicBezTo>
                  <a:lnTo>
                    <a:pt x="268" y="1235"/>
                  </a:lnTo>
                  <a:lnTo>
                    <a:pt x="301" y="1202"/>
                  </a:lnTo>
                  <a:cubicBezTo>
                    <a:pt x="301" y="1202"/>
                    <a:pt x="301" y="1168"/>
                    <a:pt x="301" y="1168"/>
                  </a:cubicBezTo>
                  <a:cubicBezTo>
                    <a:pt x="301" y="1168"/>
                    <a:pt x="301" y="1135"/>
                    <a:pt x="301" y="1135"/>
                  </a:cubicBezTo>
                  <a:lnTo>
                    <a:pt x="301" y="34"/>
                  </a:lnTo>
                  <a:cubicBezTo>
                    <a:pt x="301" y="1"/>
                    <a:pt x="335" y="1"/>
                    <a:pt x="30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4" name="Google Shape;1864;p114"/>
            <p:cNvSpPr/>
            <p:nvPr/>
          </p:nvSpPr>
          <p:spPr>
            <a:xfrm>
              <a:off x="4644325" y="2646500"/>
              <a:ext cx="13375" cy="32550"/>
            </a:xfrm>
            <a:custGeom>
              <a:rect b="b" l="l" r="r" t="t"/>
              <a:pathLst>
                <a:path extrusionOk="0" h="1302" w="535">
                  <a:moveTo>
                    <a:pt x="313" y="176"/>
                  </a:moveTo>
                  <a:cubicBezTo>
                    <a:pt x="334" y="176"/>
                    <a:pt x="351" y="184"/>
                    <a:pt x="367" y="201"/>
                  </a:cubicBezTo>
                  <a:cubicBezTo>
                    <a:pt x="401" y="267"/>
                    <a:pt x="434" y="334"/>
                    <a:pt x="434" y="401"/>
                  </a:cubicBezTo>
                  <a:lnTo>
                    <a:pt x="434" y="701"/>
                  </a:lnTo>
                  <a:cubicBezTo>
                    <a:pt x="434" y="768"/>
                    <a:pt x="401" y="868"/>
                    <a:pt x="367" y="968"/>
                  </a:cubicBezTo>
                  <a:cubicBezTo>
                    <a:pt x="334" y="1001"/>
                    <a:pt x="301" y="1068"/>
                    <a:pt x="234" y="1101"/>
                  </a:cubicBezTo>
                  <a:cubicBezTo>
                    <a:pt x="217" y="1118"/>
                    <a:pt x="192" y="1126"/>
                    <a:pt x="167" y="1126"/>
                  </a:cubicBezTo>
                  <a:cubicBezTo>
                    <a:pt x="142" y="1126"/>
                    <a:pt x="117" y="1118"/>
                    <a:pt x="100" y="1101"/>
                  </a:cubicBezTo>
                  <a:cubicBezTo>
                    <a:pt x="67" y="1035"/>
                    <a:pt x="67" y="968"/>
                    <a:pt x="67" y="901"/>
                  </a:cubicBezTo>
                  <a:lnTo>
                    <a:pt x="67" y="601"/>
                  </a:lnTo>
                  <a:cubicBezTo>
                    <a:pt x="67" y="501"/>
                    <a:pt x="67" y="434"/>
                    <a:pt x="100" y="334"/>
                  </a:cubicBezTo>
                  <a:cubicBezTo>
                    <a:pt x="134" y="267"/>
                    <a:pt x="167" y="234"/>
                    <a:pt x="234" y="201"/>
                  </a:cubicBezTo>
                  <a:cubicBezTo>
                    <a:pt x="267" y="184"/>
                    <a:pt x="292" y="176"/>
                    <a:pt x="313" y="176"/>
                  </a:cubicBezTo>
                  <a:close/>
                  <a:moveTo>
                    <a:pt x="367" y="1"/>
                  </a:moveTo>
                  <a:cubicBezTo>
                    <a:pt x="334" y="1"/>
                    <a:pt x="301" y="34"/>
                    <a:pt x="267" y="34"/>
                  </a:cubicBezTo>
                  <a:cubicBezTo>
                    <a:pt x="200" y="67"/>
                    <a:pt x="167" y="101"/>
                    <a:pt x="134" y="167"/>
                  </a:cubicBezTo>
                  <a:cubicBezTo>
                    <a:pt x="100" y="201"/>
                    <a:pt x="67" y="234"/>
                    <a:pt x="34" y="301"/>
                  </a:cubicBezTo>
                  <a:cubicBezTo>
                    <a:pt x="34" y="368"/>
                    <a:pt x="0" y="401"/>
                    <a:pt x="0" y="468"/>
                  </a:cubicBezTo>
                  <a:cubicBezTo>
                    <a:pt x="0" y="534"/>
                    <a:pt x="0" y="601"/>
                    <a:pt x="0" y="668"/>
                  </a:cubicBezTo>
                  <a:lnTo>
                    <a:pt x="0" y="968"/>
                  </a:lnTo>
                  <a:cubicBezTo>
                    <a:pt x="0" y="1001"/>
                    <a:pt x="0" y="1068"/>
                    <a:pt x="0" y="1135"/>
                  </a:cubicBezTo>
                  <a:cubicBezTo>
                    <a:pt x="0" y="1168"/>
                    <a:pt x="34" y="1201"/>
                    <a:pt x="34" y="1235"/>
                  </a:cubicBezTo>
                  <a:cubicBezTo>
                    <a:pt x="67" y="1268"/>
                    <a:pt x="100" y="1268"/>
                    <a:pt x="134" y="1302"/>
                  </a:cubicBezTo>
                  <a:cubicBezTo>
                    <a:pt x="167" y="1302"/>
                    <a:pt x="234" y="1268"/>
                    <a:pt x="267" y="1268"/>
                  </a:cubicBezTo>
                  <a:cubicBezTo>
                    <a:pt x="301" y="1235"/>
                    <a:pt x="334" y="1201"/>
                    <a:pt x="367" y="1135"/>
                  </a:cubicBezTo>
                  <a:cubicBezTo>
                    <a:pt x="401" y="1101"/>
                    <a:pt x="434" y="1035"/>
                    <a:pt x="467" y="1001"/>
                  </a:cubicBezTo>
                  <a:cubicBezTo>
                    <a:pt x="501" y="935"/>
                    <a:pt x="501" y="868"/>
                    <a:pt x="534" y="835"/>
                  </a:cubicBezTo>
                  <a:cubicBezTo>
                    <a:pt x="534" y="768"/>
                    <a:pt x="534" y="701"/>
                    <a:pt x="534" y="634"/>
                  </a:cubicBezTo>
                  <a:lnTo>
                    <a:pt x="534" y="501"/>
                  </a:lnTo>
                  <a:lnTo>
                    <a:pt x="534" y="334"/>
                  </a:lnTo>
                  <a:cubicBezTo>
                    <a:pt x="534" y="301"/>
                    <a:pt x="534" y="234"/>
                    <a:pt x="534" y="167"/>
                  </a:cubicBezTo>
                  <a:cubicBezTo>
                    <a:pt x="501" y="134"/>
                    <a:pt x="501" y="101"/>
                    <a:pt x="467" y="67"/>
                  </a:cubicBezTo>
                  <a:cubicBezTo>
                    <a:pt x="434" y="34"/>
                    <a:pt x="401" y="1"/>
                    <a:pt x="36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5" name="Google Shape;1865;p114"/>
            <p:cNvSpPr/>
            <p:nvPr/>
          </p:nvSpPr>
          <p:spPr>
            <a:xfrm>
              <a:off x="4756900" y="2583125"/>
              <a:ext cx="7525" cy="29200"/>
            </a:xfrm>
            <a:custGeom>
              <a:rect b="b" l="l" r="r" t="t"/>
              <a:pathLst>
                <a:path extrusionOk="0" h="1168" w="301">
                  <a:moveTo>
                    <a:pt x="267" y="0"/>
                  </a:moveTo>
                  <a:lnTo>
                    <a:pt x="234" y="34"/>
                  </a:lnTo>
                  <a:lnTo>
                    <a:pt x="1" y="467"/>
                  </a:lnTo>
                  <a:cubicBezTo>
                    <a:pt x="1" y="467"/>
                    <a:pt x="1" y="467"/>
                    <a:pt x="1" y="501"/>
                  </a:cubicBezTo>
                  <a:cubicBezTo>
                    <a:pt x="1" y="501"/>
                    <a:pt x="1" y="501"/>
                    <a:pt x="1" y="534"/>
                  </a:cubicBezTo>
                  <a:lnTo>
                    <a:pt x="34" y="568"/>
                  </a:lnTo>
                  <a:cubicBezTo>
                    <a:pt x="67" y="568"/>
                    <a:pt x="67" y="534"/>
                    <a:pt x="67" y="534"/>
                  </a:cubicBezTo>
                  <a:lnTo>
                    <a:pt x="234" y="234"/>
                  </a:lnTo>
                  <a:lnTo>
                    <a:pt x="234" y="1168"/>
                  </a:lnTo>
                  <a:lnTo>
                    <a:pt x="301" y="1168"/>
                  </a:lnTo>
                  <a:cubicBezTo>
                    <a:pt x="301" y="1135"/>
                    <a:pt x="301" y="1135"/>
                    <a:pt x="301" y="1135"/>
                  </a:cubicBezTo>
                  <a:cubicBezTo>
                    <a:pt x="301" y="1101"/>
                    <a:pt x="301" y="1101"/>
                    <a:pt x="301" y="1101"/>
                  </a:cubicBezTo>
                  <a:lnTo>
                    <a:pt x="301" y="34"/>
                  </a:lnTo>
                  <a:cubicBezTo>
                    <a:pt x="301" y="34"/>
                    <a:pt x="301" y="34"/>
                    <a:pt x="30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6" name="Google Shape;1866;p114"/>
            <p:cNvSpPr/>
            <p:nvPr/>
          </p:nvSpPr>
          <p:spPr>
            <a:xfrm>
              <a:off x="4768575" y="2589800"/>
              <a:ext cx="8375" cy="8350"/>
            </a:xfrm>
            <a:custGeom>
              <a:rect b="b" l="l" r="r" t="t"/>
              <a:pathLst>
                <a:path extrusionOk="0" h="334" w="335">
                  <a:moveTo>
                    <a:pt x="334" y="0"/>
                  </a:moveTo>
                  <a:lnTo>
                    <a:pt x="34" y="200"/>
                  </a:lnTo>
                  <a:lnTo>
                    <a:pt x="1" y="200"/>
                  </a:lnTo>
                  <a:cubicBezTo>
                    <a:pt x="1" y="234"/>
                    <a:pt x="1" y="234"/>
                    <a:pt x="1" y="267"/>
                  </a:cubicBezTo>
                  <a:lnTo>
                    <a:pt x="1" y="301"/>
                  </a:lnTo>
                  <a:cubicBezTo>
                    <a:pt x="1" y="301"/>
                    <a:pt x="1" y="334"/>
                    <a:pt x="1" y="334"/>
                  </a:cubicBezTo>
                  <a:lnTo>
                    <a:pt x="34" y="334"/>
                  </a:lnTo>
                  <a:lnTo>
                    <a:pt x="334" y="134"/>
                  </a:lnTo>
                  <a:cubicBezTo>
                    <a:pt x="334" y="100"/>
                    <a:pt x="334" y="100"/>
                    <a:pt x="334" y="100"/>
                  </a:cubicBezTo>
                  <a:lnTo>
                    <a:pt x="334" y="34"/>
                  </a:lnTo>
                  <a:lnTo>
                    <a:pt x="334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7" name="Google Shape;1867;p114"/>
            <p:cNvSpPr/>
            <p:nvPr/>
          </p:nvSpPr>
          <p:spPr>
            <a:xfrm>
              <a:off x="4780250" y="2569775"/>
              <a:ext cx="8375" cy="29225"/>
            </a:xfrm>
            <a:custGeom>
              <a:rect b="b" l="l" r="r" t="t"/>
              <a:pathLst>
                <a:path extrusionOk="0" h="1169" w="335">
                  <a:moveTo>
                    <a:pt x="267" y="1"/>
                  </a:moveTo>
                  <a:lnTo>
                    <a:pt x="234" y="34"/>
                  </a:lnTo>
                  <a:lnTo>
                    <a:pt x="1" y="434"/>
                  </a:lnTo>
                  <a:cubicBezTo>
                    <a:pt x="1" y="468"/>
                    <a:pt x="1" y="468"/>
                    <a:pt x="1" y="468"/>
                  </a:cubicBezTo>
                  <a:lnTo>
                    <a:pt x="1" y="501"/>
                  </a:lnTo>
                  <a:lnTo>
                    <a:pt x="1" y="534"/>
                  </a:lnTo>
                  <a:cubicBezTo>
                    <a:pt x="23" y="534"/>
                    <a:pt x="15" y="549"/>
                    <a:pt x="18" y="549"/>
                  </a:cubicBezTo>
                  <a:cubicBezTo>
                    <a:pt x="19" y="549"/>
                    <a:pt x="23" y="546"/>
                    <a:pt x="34" y="534"/>
                  </a:cubicBezTo>
                  <a:lnTo>
                    <a:pt x="67" y="534"/>
                  </a:lnTo>
                  <a:lnTo>
                    <a:pt x="234" y="201"/>
                  </a:lnTo>
                  <a:lnTo>
                    <a:pt x="234" y="1135"/>
                  </a:lnTo>
                  <a:cubicBezTo>
                    <a:pt x="234" y="1135"/>
                    <a:pt x="234" y="1168"/>
                    <a:pt x="234" y="1168"/>
                  </a:cubicBezTo>
                  <a:lnTo>
                    <a:pt x="267" y="1168"/>
                  </a:lnTo>
                  <a:lnTo>
                    <a:pt x="301" y="1135"/>
                  </a:lnTo>
                  <a:cubicBezTo>
                    <a:pt x="301" y="1135"/>
                    <a:pt x="301" y="1135"/>
                    <a:pt x="334" y="1102"/>
                  </a:cubicBezTo>
                  <a:cubicBezTo>
                    <a:pt x="334" y="1102"/>
                    <a:pt x="334" y="1102"/>
                    <a:pt x="334" y="1068"/>
                  </a:cubicBezTo>
                  <a:lnTo>
                    <a:pt x="301" y="34"/>
                  </a:lnTo>
                  <a:cubicBezTo>
                    <a:pt x="301" y="34"/>
                    <a:pt x="301" y="1"/>
                    <a:pt x="30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8" name="Google Shape;1868;p114"/>
            <p:cNvSpPr/>
            <p:nvPr/>
          </p:nvSpPr>
          <p:spPr>
            <a:xfrm>
              <a:off x="4798600" y="2564775"/>
              <a:ext cx="12525" cy="25050"/>
            </a:xfrm>
            <a:custGeom>
              <a:rect b="b" l="l" r="r" t="t"/>
              <a:pathLst>
                <a:path extrusionOk="0" h="1002" w="501">
                  <a:moveTo>
                    <a:pt x="351" y="176"/>
                  </a:moveTo>
                  <a:cubicBezTo>
                    <a:pt x="359" y="176"/>
                    <a:pt x="367" y="184"/>
                    <a:pt x="367" y="201"/>
                  </a:cubicBezTo>
                  <a:cubicBezTo>
                    <a:pt x="401" y="201"/>
                    <a:pt x="401" y="234"/>
                    <a:pt x="401" y="234"/>
                  </a:cubicBezTo>
                  <a:cubicBezTo>
                    <a:pt x="401" y="267"/>
                    <a:pt x="401" y="301"/>
                    <a:pt x="401" y="334"/>
                  </a:cubicBezTo>
                  <a:lnTo>
                    <a:pt x="401" y="468"/>
                  </a:lnTo>
                  <a:cubicBezTo>
                    <a:pt x="401" y="534"/>
                    <a:pt x="401" y="568"/>
                    <a:pt x="401" y="601"/>
                  </a:cubicBezTo>
                  <a:cubicBezTo>
                    <a:pt x="401" y="634"/>
                    <a:pt x="401" y="668"/>
                    <a:pt x="367" y="701"/>
                  </a:cubicBezTo>
                  <a:cubicBezTo>
                    <a:pt x="367" y="701"/>
                    <a:pt x="334" y="734"/>
                    <a:pt x="334" y="768"/>
                  </a:cubicBezTo>
                  <a:cubicBezTo>
                    <a:pt x="301" y="801"/>
                    <a:pt x="301" y="801"/>
                    <a:pt x="267" y="835"/>
                  </a:cubicBezTo>
                  <a:lnTo>
                    <a:pt x="201" y="835"/>
                  </a:lnTo>
                  <a:cubicBezTo>
                    <a:pt x="167" y="835"/>
                    <a:pt x="167" y="835"/>
                    <a:pt x="134" y="801"/>
                  </a:cubicBezTo>
                  <a:cubicBezTo>
                    <a:pt x="134" y="801"/>
                    <a:pt x="134" y="768"/>
                    <a:pt x="100" y="734"/>
                  </a:cubicBezTo>
                  <a:cubicBezTo>
                    <a:pt x="100" y="734"/>
                    <a:pt x="100" y="701"/>
                    <a:pt x="100" y="668"/>
                  </a:cubicBezTo>
                  <a:lnTo>
                    <a:pt x="100" y="534"/>
                  </a:lnTo>
                  <a:cubicBezTo>
                    <a:pt x="100" y="501"/>
                    <a:pt x="100" y="468"/>
                    <a:pt x="100" y="434"/>
                  </a:cubicBezTo>
                  <a:cubicBezTo>
                    <a:pt x="134" y="401"/>
                    <a:pt x="134" y="368"/>
                    <a:pt x="134" y="334"/>
                  </a:cubicBezTo>
                  <a:cubicBezTo>
                    <a:pt x="167" y="301"/>
                    <a:pt x="167" y="267"/>
                    <a:pt x="201" y="234"/>
                  </a:cubicBezTo>
                  <a:cubicBezTo>
                    <a:pt x="201" y="234"/>
                    <a:pt x="234" y="201"/>
                    <a:pt x="267" y="201"/>
                  </a:cubicBezTo>
                  <a:cubicBezTo>
                    <a:pt x="284" y="184"/>
                    <a:pt x="292" y="176"/>
                    <a:pt x="301" y="176"/>
                  </a:cubicBezTo>
                  <a:cubicBezTo>
                    <a:pt x="309" y="176"/>
                    <a:pt x="317" y="184"/>
                    <a:pt x="334" y="201"/>
                  </a:cubicBezTo>
                  <a:cubicBezTo>
                    <a:pt x="334" y="184"/>
                    <a:pt x="342" y="176"/>
                    <a:pt x="351" y="176"/>
                  </a:cubicBezTo>
                  <a:close/>
                  <a:moveTo>
                    <a:pt x="367" y="1"/>
                  </a:moveTo>
                  <a:cubicBezTo>
                    <a:pt x="301" y="1"/>
                    <a:pt x="267" y="34"/>
                    <a:pt x="234" y="67"/>
                  </a:cubicBezTo>
                  <a:cubicBezTo>
                    <a:pt x="201" y="67"/>
                    <a:pt x="167" y="101"/>
                    <a:pt x="134" y="134"/>
                  </a:cubicBezTo>
                  <a:cubicBezTo>
                    <a:pt x="100" y="167"/>
                    <a:pt x="67" y="201"/>
                    <a:pt x="67" y="267"/>
                  </a:cubicBezTo>
                  <a:cubicBezTo>
                    <a:pt x="34" y="301"/>
                    <a:pt x="34" y="368"/>
                    <a:pt x="0" y="401"/>
                  </a:cubicBezTo>
                  <a:cubicBezTo>
                    <a:pt x="0" y="468"/>
                    <a:pt x="0" y="501"/>
                    <a:pt x="0" y="568"/>
                  </a:cubicBezTo>
                  <a:cubicBezTo>
                    <a:pt x="0" y="568"/>
                    <a:pt x="0" y="601"/>
                    <a:pt x="0" y="601"/>
                  </a:cubicBezTo>
                  <a:lnTo>
                    <a:pt x="0" y="701"/>
                  </a:lnTo>
                  <a:cubicBezTo>
                    <a:pt x="0" y="701"/>
                    <a:pt x="0" y="734"/>
                    <a:pt x="0" y="734"/>
                  </a:cubicBezTo>
                  <a:cubicBezTo>
                    <a:pt x="0" y="768"/>
                    <a:pt x="0" y="835"/>
                    <a:pt x="0" y="868"/>
                  </a:cubicBezTo>
                  <a:cubicBezTo>
                    <a:pt x="34" y="901"/>
                    <a:pt x="34" y="935"/>
                    <a:pt x="67" y="968"/>
                  </a:cubicBezTo>
                  <a:cubicBezTo>
                    <a:pt x="100" y="968"/>
                    <a:pt x="100" y="1001"/>
                    <a:pt x="134" y="1001"/>
                  </a:cubicBezTo>
                  <a:cubicBezTo>
                    <a:pt x="167" y="1001"/>
                    <a:pt x="201" y="968"/>
                    <a:pt x="234" y="968"/>
                  </a:cubicBezTo>
                  <a:cubicBezTo>
                    <a:pt x="301" y="935"/>
                    <a:pt x="334" y="901"/>
                    <a:pt x="367" y="868"/>
                  </a:cubicBezTo>
                  <a:cubicBezTo>
                    <a:pt x="367" y="835"/>
                    <a:pt x="401" y="801"/>
                    <a:pt x="434" y="734"/>
                  </a:cubicBezTo>
                  <a:cubicBezTo>
                    <a:pt x="434" y="701"/>
                    <a:pt x="467" y="668"/>
                    <a:pt x="467" y="601"/>
                  </a:cubicBezTo>
                  <a:cubicBezTo>
                    <a:pt x="501" y="534"/>
                    <a:pt x="501" y="501"/>
                    <a:pt x="501" y="434"/>
                  </a:cubicBezTo>
                  <a:lnTo>
                    <a:pt x="501" y="267"/>
                  </a:lnTo>
                  <a:cubicBezTo>
                    <a:pt x="501" y="234"/>
                    <a:pt x="501" y="167"/>
                    <a:pt x="467" y="134"/>
                  </a:cubicBezTo>
                  <a:cubicBezTo>
                    <a:pt x="467" y="101"/>
                    <a:pt x="467" y="67"/>
                    <a:pt x="434" y="34"/>
                  </a:cubicBezTo>
                  <a:cubicBezTo>
                    <a:pt x="401" y="34"/>
                    <a:pt x="367" y="34"/>
                    <a:pt x="36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9" name="Google Shape;1869;p114"/>
            <p:cNvSpPr/>
            <p:nvPr/>
          </p:nvSpPr>
          <p:spPr>
            <a:xfrm>
              <a:off x="4813600" y="2547275"/>
              <a:ext cx="9200" cy="34200"/>
            </a:xfrm>
            <a:custGeom>
              <a:rect b="b" l="l" r="r" t="t"/>
              <a:pathLst>
                <a:path extrusionOk="0" h="1368" w="368">
                  <a:moveTo>
                    <a:pt x="368" y="0"/>
                  </a:moveTo>
                  <a:lnTo>
                    <a:pt x="301" y="33"/>
                  </a:lnTo>
                  <a:cubicBezTo>
                    <a:pt x="234" y="67"/>
                    <a:pt x="168" y="100"/>
                    <a:pt x="168" y="167"/>
                  </a:cubicBezTo>
                  <a:cubicBezTo>
                    <a:pt x="134" y="267"/>
                    <a:pt x="101" y="334"/>
                    <a:pt x="101" y="434"/>
                  </a:cubicBezTo>
                  <a:lnTo>
                    <a:pt x="101" y="500"/>
                  </a:lnTo>
                  <a:lnTo>
                    <a:pt x="1" y="567"/>
                  </a:lnTo>
                  <a:cubicBezTo>
                    <a:pt x="1" y="601"/>
                    <a:pt x="1" y="601"/>
                    <a:pt x="1" y="634"/>
                  </a:cubicBezTo>
                  <a:lnTo>
                    <a:pt x="1" y="667"/>
                  </a:lnTo>
                  <a:cubicBezTo>
                    <a:pt x="1" y="701"/>
                    <a:pt x="1" y="701"/>
                    <a:pt x="1" y="701"/>
                  </a:cubicBezTo>
                  <a:lnTo>
                    <a:pt x="101" y="667"/>
                  </a:lnTo>
                  <a:lnTo>
                    <a:pt x="101" y="1334"/>
                  </a:lnTo>
                  <a:cubicBezTo>
                    <a:pt x="101" y="1334"/>
                    <a:pt x="101" y="1368"/>
                    <a:pt x="101" y="1368"/>
                  </a:cubicBezTo>
                  <a:lnTo>
                    <a:pt x="134" y="1368"/>
                  </a:lnTo>
                  <a:lnTo>
                    <a:pt x="168" y="1334"/>
                  </a:lnTo>
                  <a:cubicBezTo>
                    <a:pt x="201" y="1334"/>
                    <a:pt x="201" y="1301"/>
                    <a:pt x="201" y="1301"/>
                  </a:cubicBezTo>
                  <a:cubicBezTo>
                    <a:pt x="201" y="1301"/>
                    <a:pt x="201" y="1301"/>
                    <a:pt x="201" y="1268"/>
                  </a:cubicBezTo>
                  <a:lnTo>
                    <a:pt x="201" y="601"/>
                  </a:lnTo>
                  <a:lnTo>
                    <a:pt x="334" y="500"/>
                  </a:lnTo>
                  <a:lnTo>
                    <a:pt x="368" y="500"/>
                  </a:lnTo>
                  <a:cubicBezTo>
                    <a:pt x="368" y="467"/>
                    <a:pt x="368" y="467"/>
                    <a:pt x="368" y="467"/>
                  </a:cubicBezTo>
                  <a:lnTo>
                    <a:pt x="368" y="400"/>
                  </a:lnTo>
                  <a:cubicBezTo>
                    <a:pt x="368" y="400"/>
                    <a:pt x="368" y="367"/>
                    <a:pt x="368" y="367"/>
                  </a:cubicBezTo>
                  <a:lnTo>
                    <a:pt x="334" y="367"/>
                  </a:lnTo>
                  <a:lnTo>
                    <a:pt x="201" y="467"/>
                  </a:lnTo>
                  <a:lnTo>
                    <a:pt x="201" y="467"/>
                  </a:lnTo>
                  <a:lnTo>
                    <a:pt x="234" y="367"/>
                  </a:lnTo>
                  <a:cubicBezTo>
                    <a:pt x="234" y="367"/>
                    <a:pt x="234" y="334"/>
                    <a:pt x="234" y="300"/>
                  </a:cubicBezTo>
                  <a:cubicBezTo>
                    <a:pt x="234" y="300"/>
                    <a:pt x="234" y="267"/>
                    <a:pt x="234" y="267"/>
                  </a:cubicBezTo>
                  <a:cubicBezTo>
                    <a:pt x="234" y="234"/>
                    <a:pt x="234" y="234"/>
                    <a:pt x="268" y="200"/>
                  </a:cubicBezTo>
                  <a:cubicBezTo>
                    <a:pt x="268" y="200"/>
                    <a:pt x="268" y="167"/>
                    <a:pt x="301" y="167"/>
                  </a:cubicBezTo>
                  <a:lnTo>
                    <a:pt x="368" y="134"/>
                  </a:lnTo>
                  <a:cubicBezTo>
                    <a:pt x="368" y="134"/>
                    <a:pt x="368" y="100"/>
                    <a:pt x="368" y="100"/>
                  </a:cubicBezTo>
                  <a:cubicBezTo>
                    <a:pt x="368" y="100"/>
                    <a:pt x="368" y="67"/>
                    <a:pt x="368" y="67"/>
                  </a:cubicBezTo>
                  <a:lnTo>
                    <a:pt x="368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0" name="Google Shape;1870;p114"/>
            <p:cNvSpPr/>
            <p:nvPr/>
          </p:nvSpPr>
          <p:spPr>
            <a:xfrm>
              <a:off x="4830275" y="2539750"/>
              <a:ext cx="8375" cy="30050"/>
            </a:xfrm>
            <a:custGeom>
              <a:rect b="b" l="l" r="r" t="t"/>
              <a:pathLst>
                <a:path extrusionOk="0" h="1202" w="335">
                  <a:moveTo>
                    <a:pt x="301" y="1"/>
                  </a:moveTo>
                  <a:lnTo>
                    <a:pt x="234" y="34"/>
                  </a:lnTo>
                  <a:lnTo>
                    <a:pt x="234" y="68"/>
                  </a:lnTo>
                  <a:lnTo>
                    <a:pt x="34" y="468"/>
                  </a:lnTo>
                  <a:cubicBezTo>
                    <a:pt x="34" y="501"/>
                    <a:pt x="34" y="501"/>
                    <a:pt x="34" y="501"/>
                  </a:cubicBezTo>
                  <a:cubicBezTo>
                    <a:pt x="1" y="535"/>
                    <a:pt x="1" y="535"/>
                    <a:pt x="34" y="535"/>
                  </a:cubicBezTo>
                  <a:lnTo>
                    <a:pt x="34" y="568"/>
                  </a:lnTo>
                  <a:lnTo>
                    <a:pt x="101" y="568"/>
                  </a:lnTo>
                  <a:lnTo>
                    <a:pt x="268" y="268"/>
                  </a:lnTo>
                  <a:lnTo>
                    <a:pt x="268" y="1168"/>
                  </a:lnTo>
                  <a:lnTo>
                    <a:pt x="268" y="1202"/>
                  </a:lnTo>
                  <a:lnTo>
                    <a:pt x="301" y="1202"/>
                  </a:lnTo>
                  <a:lnTo>
                    <a:pt x="335" y="1168"/>
                  </a:lnTo>
                  <a:cubicBezTo>
                    <a:pt x="335" y="1135"/>
                    <a:pt x="335" y="1135"/>
                    <a:pt x="335" y="1102"/>
                  </a:cubicBezTo>
                  <a:lnTo>
                    <a:pt x="301" y="34"/>
                  </a:lnTo>
                  <a:cubicBezTo>
                    <a:pt x="301" y="34"/>
                    <a:pt x="301" y="34"/>
                    <a:pt x="30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1" name="Google Shape;1871;p114"/>
            <p:cNvSpPr/>
            <p:nvPr/>
          </p:nvSpPr>
          <p:spPr>
            <a:xfrm>
              <a:off x="4689350" y="2607300"/>
              <a:ext cx="35050" cy="36725"/>
            </a:xfrm>
            <a:custGeom>
              <a:rect b="b" l="l" r="r" t="t"/>
              <a:pathLst>
                <a:path extrusionOk="0" h="1469" w="1402">
                  <a:moveTo>
                    <a:pt x="1402" y="1"/>
                  </a:moveTo>
                  <a:lnTo>
                    <a:pt x="1" y="801"/>
                  </a:lnTo>
                  <a:lnTo>
                    <a:pt x="701" y="1469"/>
                  </a:lnTo>
                  <a:lnTo>
                    <a:pt x="1402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2" name="Google Shape;1872;p114"/>
            <p:cNvSpPr/>
            <p:nvPr/>
          </p:nvSpPr>
          <p:spPr>
            <a:xfrm>
              <a:off x="4936200" y="2474925"/>
              <a:ext cx="18375" cy="44850"/>
            </a:xfrm>
            <a:custGeom>
              <a:rect b="b" l="l" r="r" t="t"/>
              <a:pathLst>
                <a:path extrusionOk="0" h="1794" w="735">
                  <a:moveTo>
                    <a:pt x="105" y="0"/>
                  </a:moveTo>
                  <a:cubicBezTo>
                    <a:pt x="75" y="0"/>
                    <a:pt x="50" y="9"/>
                    <a:pt x="34" y="25"/>
                  </a:cubicBezTo>
                  <a:cubicBezTo>
                    <a:pt x="0" y="59"/>
                    <a:pt x="0" y="125"/>
                    <a:pt x="34" y="192"/>
                  </a:cubicBezTo>
                  <a:lnTo>
                    <a:pt x="501" y="626"/>
                  </a:lnTo>
                  <a:lnTo>
                    <a:pt x="0" y="1627"/>
                  </a:lnTo>
                  <a:cubicBezTo>
                    <a:pt x="0" y="1693"/>
                    <a:pt x="0" y="1760"/>
                    <a:pt x="67" y="1793"/>
                  </a:cubicBezTo>
                  <a:lnTo>
                    <a:pt x="100" y="1793"/>
                  </a:lnTo>
                  <a:cubicBezTo>
                    <a:pt x="134" y="1793"/>
                    <a:pt x="167" y="1760"/>
                    <a:pt x="200" y="1727"/>
                  </a:cubicBezTo>
                  <a:lnTo>
                    <a:pt x="701" y="659"/>
                  </a:lnTo>
                  <a:cubicBezTo>
                    <a:pt x="734" y="592"/>
                    <a:pt x="734" y="559"/>
                    <a:pt x="701" y="526"/>
                  </a:cubicBezTo>
                  <a:lnTo>
                    <a:pt x="200" y="25"/>
                  </a:lnTo>
                  <a:cubicBezTo>
                    <a:pt x="167" y="9"/>
                    <a:pt x="134" y="0"/>
                    <a:pt x="10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3" name="Google Shape;1873;p114"/>
            <p:cNvSpPr/>
            <p:nvPr/>
          </p:nvSpPr>
          <p:spPr>
            <a:xfrm>
              <a:off x="4881150" y="2498550"/>
              <a:ext cx="19200" cy="45400"/>
            </a:xfrm>
            <a:custGeom>
              <a:rect b="b" l="l" r="r" t="t"/>
              <a:pathLst>
                <a:path extrusionOk="0" h="1816" w="768">
                  <a:moveTo>
                    <a:pt x="632" y="1"/>
                  </a:moveTo>
                  <a:cubicBezTo>
                    <a:pt x="598" y="1"/>
                    <a:pt x="558" y="24"/>
                    <a:pt x="534" y="48"/>
                  </a:cubicBezTo>
                  <a:lnTo>
                    <a:pt x="34" y="1149"/>
                  </a:lnTo>
                  <a:cubicBezTo>
                    <a:pt x="1" y="1182"/>
                    <a:pt x="1" y="1249"/>
                    <a:pt x="34" y="1282"/>
                  </a:cubicBezTo>
                  <a:lnTo>
                    <a:pt x="568" y="1782"/>
                  </a:lnTo>
                  <a:cubicBezTo>
                    <a:pt x="568" y="1782"/>
                    <a:pt x="601" y="1816"/>
                    <a:pt x="635" y="1816"/>
                  </a:cubicBezTo>
                  <a:cubicBezTo>
                    <a:pt x="668" y="1816"/>
                    <a:pt x="701" y="1782"/>
                    <a:pt x="701" y="1782"/>
                  </a:cubicBezTo>
                  <a:cubicBezTo>
                    <a:pt x="768" y="1716"/>
                    <a:pt x="768" y="1649"/>
                    <a:pt x="701" y="1616"/>
                  </a:cubicBezTo>
                  <a:lnTo>
                    <a:pt x="234" y="1182"/>
                  </a:lnTo>
                  <a:lnTo>
                    <a:pt x="735" y="148"/>
                  </a:lnTo>
                  <a:cubicBezTo>
                    <a:pt x="768" y="114"/>
                    <a:pt x="735" y="48"/>
                    <a:pt x="668" y="14"/>
                  </a:cubicBezTo>
                  <a:cubicBezTo>
                    <a:pt x="658" y="5"/>
                    <a:pt x="646" y="1"/>
                    <a:pt x="63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4" name="Google Shape;1874;p114"/>
            <p:cNvSpPr/>
            <p:nvPr/>
          </p:nvSpPr>
          <p:spPr>
            <a:xfrm>
              <a:off x="4854475" y="1636575"/>
              <a:ext cx="64225" cy="40100"/>
            </a:xfrm>
            <a:custGeom>
              <a:rect b="b" l="l" r="r" t="t"/>
              <a:pathLst>
                <a:path extrusionOk="0" h="1604" w="2569">
                  <a:moveTo>
                    <a:pt x="2382" y="1"/>
                  </a:moveTo>
                  <a:cubicBezTo>
                    <a:pt x="2353" y="1"/>
                    <a:pt x="2326" y="12"/>
                    <a:pt x="2302" y="35"/>
                  </a:cubicBezTo>
                  <a:lnTo>
                    <a:pt x="134" y="1270"/>
                  </a:lnTo>
                  <a:cubicBezTo>
                    <a:pt x="0" y="1370"/>
                    <a:pt x="34" y="1603"/>
                    <a:pt x="234" y="1603"/>
                  </a:cubicBezTo>
                  <a:cubicBezTo>
                    <a:pt x="267" y="1603"/>
                    <a:pt x="267" y="1603"/>
                    <a:pt x="301" y="1570"/>
                  </a:cubicBezTo>
                  <a:lnTo>
                    <a:pt x="2469" y="336"/>
                  </a:lnTo>
                  <a:cubicBezTo>
                    <a:pt x="2535" y="269"/>
                    <a:pt x="2569" y="169"/>
                    <a:pt x="2535" y="102"/>
                  </a:cubicBezTo>
                  <a:cubicBezTo>
                    <a:pt x="2492" y="37"/>
                    <a:pt x="2435" y="1"/>
                    <a:pt x="238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5" name="Google Shape;1875;p114"/>
            <p:cNvSpPr/>
            <p:nvPr/>
          </p:nvSpPr>
          <p:spPr>
            <a:xfrm>
              <a:off x="4864475" y="1667400"/>
              <a:ext cx="45050" cy="28450"/>
            </a:xfrm>
            <a:custGeom>
              <a:rect b="b" l="l" r="r" t="t"/>
              <a:pathLst>
                <a:path extrusionOk="0" h="1138" w="1802">
                  <a:moveTo>
                    <a:pt x="1615" y="0"/>
                  </a:moveTo>
                  <a:cubicBezTo>
                    <a:pt x="1578" y="0"/>
                    <a:pt x="1540" y="11"/>
                    <a:pt x="1502" y="37"/>
                  </a:cubicBezTo>
                  <a:lnTo>
                    <a:pt x="134" y="804"/>
                  </a:lnTo>
                  <a:cubicBezTo>
                    <a:pt x="34" y="871"/>
                    <a:pt x="1" y="971"/>
                    <a:pt x="67" y="1071"/>
                  </a:cubicBezTo>
                  <a:cubicBezTo>
                    <a:pt x="101" y="1104"/>
                    <a:pt x="167" y="1137"/>
                    <a:pt x="234" y="1137"/>
                  </a:cubicBezTo>
                  <a:lnTo>
                    <a:pt x="301" y="1137"/>
                  </a:lnTo>
                  <a:lnTo>
                    <a:pt x="1702" y="337"/>
                  </a:lnTo>
                  <a:cubicBezTo>
                    <a:pt x="1769" y="270"/>
                    <a:pt x="1802" y="170"/>
                    <a:pt x="1769" y="70"/>
                  </a:cubicBezTo>
                  <a:cubicBezTo>
                    <a:pt x="1727" y="29"/>
                    <a:pt x="1673" y="0"/>
                    <a:pt x="161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6" name="Google Shape;1876;p114"/>
            <p:cNvSpPr/>
            <p:nvPr/>
          </p:nvSpPr>
          <p:spPr>
            <a:xfrm>
              <a:off x="4875325" y="1694125"/>
              <a:ext cx="23375" cy="16725"/>
            </a:xfrm>
            <a:custGeom>
              <a:rect b="b" l="l" r="r" t="t"/>
              <a:pathLst>
                <a:path extrusionOk="0" h="669" w="935">
                  <a:moveTo>
                    <a:pt x="748" y="0"/>
                  </a:moveTo>
                  <a:cubicBezTo>
                    <a:pt x="719" y="0"/>
                    <a:pt x="691" y="11"/>
                    <a:pt x="667" y="35"/>
                  </a:cubicBezTo>
                  <a:lnTo>
                    <a:pt x="100" y="335"/>
                  </a:lnTo>
                  <a:cubicBezTo>
                    <a:pt x="34" y="402"/>
                    <a:pt x="0" y="502"/>
                    <a:pt x="67" y="569"/>
                  </a:cubicBezTo>
                  <a:cubicBezTo>
                    <a:pt x="67" y="635"/>
                    <a:pt x="134" y="669"/>
                    <a:pt x="200" y="669"/>
                  </a:cubicBezTo>
                  <a:cubicBezTo>
                    <a:pt x="234" y="669"/>
                    <a:pt x="267" y="669"/>
                    <a:pt x="300" y="635"/>
                  </a:cubicBezTo>
                  <a:lnTo>
                    <a:pt x="834" y="335"/>
                  </a:lnTo>
                  <a:cubicBezTo>
                    <a:pt x="901" y="302"/>
                    <a:pt x="934" y="168"/>
                    <a:pt x="901" y="102"/>
                  </a:cubicBezTo>
                  <a:cubicBezTo>
                    <a:pt x="858" y="37"/>
                    <a:pt x="801" y="0"/>
                    <a:pt x="74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7" name="Google Shape;1877;p114"/>
            <p:cNvSpPr/>
            <p:nvPr/>
          </p:nvSpPr>
          <p:spPr>
            <a:xfrm>
              <a:off x="3666125" y="2062650"/>
              <a:ext cx="1276550" cy="739000"/>
            </a:xfrm>
            <a:custGeom>
              <a:rect b="b" l="l" r="r" t="t"/>
              <a:pathLst>
                <a:path extrusionOk="0" h="29560" w="51062">
                  <a:moveTo>
                    <a:pt x="50904" y="0"/>
                  </a:moveTo>
                  <a:cubicBezTo>
                    <a:pt x="50893" y="0"/>
                    <a:pt x="50882" y="2"/>
                    <a:pt x="50870" y="5"/>
                  </a:cubicBezTo>
                  <a:lnTo>
                    <a:pt x="67" y="29359"/>
                  </a:lnTo>
                  <a:cubicBezTo>
                    <a:pt x="34" y="29392"/>
                    <a:pt x="0" y="29459"/>
                    <a:pt x="34" y="29492"/>
                  </a:cubicBezTo>
                  <a:cubicBezTo>
                    <a:pt x="34" y="29526"/>
                    <a:pt x="67" y="29559"/>
                    <a:pt x="134" y="29559"/>
                  </a:cubicBezTo>
                  <a:cubicBezTo>
                    <a:pt x="134" y="29559"/>
                    <a:pt x="167" y="29559"/>
                    <a:pt x="167" y="29526"/>
                  </a:cubicBezTo>
                  <a:lnTo>
                    <a:pt x="50970" y="205"/>
                  </a:lnTo>
                  <a:cubicBezTo>
                    <a:pt x="51061" y="144"/>
                    <a:pt x="51014" y="0"/>
                    <a:pt x="5090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8" name="Google Shape;1878;p114"/>
            <p:cNvSpPr/>
            <p:nvPr/>
          </p:nvSpPr>
          <p:spPr>
            <a:xfrm>
              <a:off x="3666125" y="2160775"/>
              <a:ext cx="1276375" cy="738425"/>
            </a:xfrm>
            <a:custGeom>
              <a:rect b="b" l="l" r="r" t="t"/>
              <a:pathLst>
                <a:path extrusionOk="0" h="29537" w="51055">
                  <a:moveTo>
                    <a:pt x="50929" y="0"/>
                  </a:moveTo>
                  <a:cubicBezTo>
                    <a:pt x="50911" y="0"/>
                    <a:pt x="50892" y="5"/>
                    <a:pt x="50870" y="16"/>
                  </a:cubicBezTo>
                  <a:lnTo>
                    <a:pt x="67" y="29337"/>
                  </a:lnTo>
                  <a:cubicBezTo>
                    <a:pt x="34" y="29370"/>
                    <a:pt x="0" y="29437"/>
                    <a:pt x="34" y="29470"/>
                  </a:cubicBezTo>
                  <a:cubicBezTo>
                    <a:pt x="34" y="29504"/>
                    <a:pt x="67" y="29537"/>
                    <a:pt x="134" y="29537"/>
                  </a:cubicBezTo>
                  <a:lnTo>
                    <a:pt x="167" y="29537"/>
                  </a:lnTo>
                  <a:lnTo>
                    <a:pt x="50970" y="183"/>
                  </a:lnTo>
                  <a:cubicBezTo>
                    <a:pt x="51054" y="127"/>
                    <a:pt x="51021" y="0"/>
                    <a:pt x="50929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9" name="Google Shape;1879;p114"/>
            <p:cNvSpPr/>
            <p:nvPr/>
          </p:nvSpPr>
          <p:spPr>
            <a:xfrm>
              <a:off x="3665300" y="2258375"/>
              <a:ext cx="1276750" cy="738400"/>
            </a:xfrm>
            <a:custGeom>
              <a:rect b="b" l="l" r="r" t="t"/>
              <a:pathLst>
                <a:path extrusionOk="0" h="29536" w="51070">
                  <a:moveTo>
                    <a:pt x="50961" y="1"/>
                  </a:moveTo>
                  <a:cubicBezTo>
                    <a:pt x="50942" y="1"/>
                    <a:pt x="50923" y="5"/>
                    <a:pt x="50903" y="15"/>
                  </a:cubicBezTo>
                  <a:lnTo>
                    <a:pt x="100" y="29336"/>
                  </a:lnTo>
                  <a:cubicBezTo>
                    <a:pt x="0" y="29402"/>
                    <a:pt x="33" y="29536"/>
                    <a:pt x="167" y="29536"/>
                  </a:cubicBezTo>
                  <a:lnTo>
                    <a:pt x="200" y="29536"/>
                  </a:lnTo>
                  <a:lnTo>
                    <a:pt x="51003" y="181"/>
                  </a:lnTo>
                  <a:cubicBezTo>
                    <a:pt x="51070" y="148"/>
                    <a:pt x="51070" y="115"/>
                    <a:pt x="51070" y="48"/>
                  </a:cubicBezTo>
                  <a:cubicBezTo>
                    <a:pt x="51046" y="24"/>
                    <a:pt x="51006" y="1"/>
                    <a:pt x="5096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0" name="Google Shape;1880;p114"/>
            <p:cNvSpPr/>
            <p:nvPr/>
          </p:nvSpPr>
          <p:spPr>
            <a:xfrm>
              <a:off x="3665300" y="2355750"/>
              <a:ext cx="1276750" cy="738600"/>
            </a:xfrm>
            <a:custGeom>
              <a:rect b="b" l="l" r="r" t="t"/>
              <a:pathLst>
                <a:path extrusionOk="0" h="29544" w="51070">
                  <a:moveTo>
                    <a:pt x="50984" y="0"/>
                  </a:moveTo>
                  <a:cubicBezTo>
                    <a:pt x="50958" y="0"/>
                    <a:pt x="50931" y="9"/>
                    <a:pt x="50903" y="22"/>
                  </a:cubicBezTo>
                  <a:lnTo>
                    <a:pt x="100" y="29343"/>
                  </a:lnTo>
                  <a:cubicBezTo>
                    <a:pt x="0" y="29410"/>
                    <a:pt x="33" y="29543"/>
                    <a:pt x="167" y="29543"/>
                  </a:cubicBezTo>
                  <a:lnTo>
                    <a:pt x="200" y="29543"/>
                  </a:lnTo>
                  <a:lnTo>
                    <a:pt x="51003" y="189"/>
                  </a:lnTo>
                  <a:cubicBezTo>
                    <a:pt x="51070" y="156"/>
                    <a:pt x="51070" y="89"/>
                    <a:pt x="51070" y="56"/>
                  </a:cubicBezTo>
                  <a:cubicBezTo>
                    <a:pt x="51050" y="17"/>
                    <a:pt x="51019" y="0"/>
                    <a:pt x="5098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1" name="Google Shape;1881;p114"/>
            <p:cNvSpPr/>
            <p:nvPr/>
          </p:nvSpPr>
          <p:spPr>
            <a:xfrm>
              <a:off x="3690300" y="2639825"/>
              <a:ext cx="169325" cy="440350"/>
            </a:xfrm>
            <a:custGeom>
              <a:rect b="b" l="l" r="r" t="t"/>
              <a:pathLst>
                <a:path extrusionOk="0" h="17614" w="6773">
                  <a:moveTo>
                    <a:pt x="6772" y="1"/>
                  </a:moveTo>
                  <a:lnTo>
                    <a:pt x="1" y="3904"/>
                  </a:lnTo>
                  <a:lnTo>
                    <a:pt x="1" y="17613"/>
                  </a:lnTo>
                  <a:lnTo>
                    <a:pt x="6772" y="13711"/>
                  </a:lnTo>
                  <a:lnTo>
                    <a:pt x="6772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2" name="Google Shape;1882;p114"/>
            <p:cNvSpPr/>
            <p:nvPr/>
          </p:nvSpPr>
          <p:spPr>
            <a:xfrm>
              <a:off x="3902125" y="2713225"/>
              <a:ext cx="169300" cy="244350"/>
            </a:xfrm>
            <a:custGeom>
              <a:rect b="b" l="l" r="r" t="t"/>
              <a:pathLst>
                <a:path extrusionOk="0" h="9774" w="6772">
                  <a:moveTo>
                    <a:pt x="6772" y="0"/>
                  </a:moveTo>
                  <a:lnTo>
                    <a:pt x="0" y="3903"/>
                  </a:lnTo>
                  <a:lnTo>
                    <a:pt x="0" y="9774"/>
                  </a:lnTo>
                  <a:lnTo>
                    <a:pt x="6772" y="5871"/>
                  </a:lnTo>
                  <a:lnTo>
                    <a:pt x="6772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3" name="Google Shape;1883;p114"/>
            <p:cNvSpPr/>
            <p:nvPr/>
          </p:nvSpPr>
          <p:spPr>
            <a:xfrm>
              <a:off x="3902125" y="2713225"/>
              <a:ext cx="169300" cy="244350"/>
            </a:xfrm>
            <a:custGeom>
              <a:rect b="b" l="l" r="r" t="t"/>
              <a:pathLst>
                <a:path extrusionOk="0" h="9774" w="6772">
                  <a:moveTo>
                    <a:pt x="6772" y="0"/>
                  </a:moveTo>
                  <a:lnTo>
                    <a:pt x="0" y="3903"/>
                  </a:lnTo>
                  <a:lnTo>
                    <a:pt x="0" y="9774"/>
                  </a:lnTo>
                  <a:lnTo>
                    <a:pt x="6772" y="5871"/>
                  </a:lnTo>
                  <a:lnTo>
                    <a:pt x="677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4" name="Google Shape;1884;p114"/>
            <p:cNvSpPr/>
            <p:nvPr/>
          </p:nvSpPr>
          <p:spPr>
            <a:xfrm>
              <a:off x="4113950" y="2689025"/>
              <a:ext cx="169300" cy="146800"/>
            </a:xfrm>
            <a:custGeom>
              <a:rect b="b" l="l" r="r" t="t"/>
              <a:pathLst>
                <a:path extrusionOk="0" h="5872" w="6772">
                  <a:moveTo>
                    <a:pt x="6772" y="1"/>
                  </a:moveTo>
                  <a:lnTo>
                    <a:pt x="0" y="3904"/>
                  </a:lnTo>
                  <a:lnTo>
                    <a:pt x="0" y="5872"/>
                  </a:lnTo>
                  <a:lnTo>
                    <a:pt x="6772" y="1936"/>
                  </a:lnTo>
                  <a:lnTo>
                    <a:pt x="6772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5" name="Google Shape;1885;p114"/>
            <p:cNvSpPr/>
            <p:nvPr/>
          </p:nvSpPr>
          <p:spPr>
            <a:xfrm>
              <a:off x="4113950" y="2689025"/>
              <a:ext cx="169300" cy="146800"/>
            </a:xfrm>
            <a:custGeom>
              <a:rect b="b" l="l" r="r" t="t"/>
              <a:pathLst>
                <a:path extrusionOk="0" h="5872" w="6772">
                  <a:moveTo>
                    <a:pt x="6772" y="1"/>
                  </a:moveTo>
                  <a:lnTo>
                    <a:pt x="0" y="3904"/>
                  </a:lnTo>
                  <a:lnTo>
                    <a:pt x="0" y="5872"/>
                  </a:lnTo>
                  <a:lnTo>
                    <a:pt x="6772" y="1936"/>
                  </a:lnTo>
                  <a:lnTo>
                    <a:pt x="677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6" name="Google Shape;1886;p114"/>
            <p:cNvSpPr/>
            <p:nvPr/>
          </p:nvSpPr>
          <p:spPr>
            <a:xfrm>
              <a:off x="4325750" y="2419675"/>
              <a:ext cx="169325" cy="293575"/>
            </a:xfrm>
            <a:custGeom>
              <a:rect b="b" l="l" r="r" t="t"/>
              <a:pathLst>
                <a:path extrusionOk="0" h="11743" w="6773">
                  <a:moveTo>
                    <a:pt x="6772" y="0"/>
                  </a:moveTo>
                  <a:lnTo>
                    <a:pt x="1" y="3937"/>
                  </a:lnTo>
                  <a:lnTo>
                    <a:pt x="1" y="11742"/>
                  </a:lnTo>
                  <a:lnTo>
                    <a:pt x="6772" y="7839"/>
                  </a:lnTo>
                  <a:lnTo>
                    <a:pt x="6772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7" name="Google Shape;1887;p114"/>
            <p:cNvSpPr/>
            <p:nvPr/>
          </p:nvSpPr>
          <p:spPr>
            <a:xfrm>
              <a:off x="4536750" y="2151150"/>
              <a:ext cx="170150" cy="439500"/>
            </a:xfrm>
            <a:custGeom>
              <a:rect b="b" l="l" r="r" t="t"/>
              <a:pathLst>
                <a:path extrusionOk="0" h="17580" w="6806">
                  <a:moveTo>
                    <a:pt x="6805" y="0"/>
                  </a:moveTo>
                  <a:lnTo>
                    <a:pt x="0" y="3903"/>
                  </a:lnTo>
                  <a:lnTo>
                    <a:pt x="0" y="17580"/>
                  </a:lnTo>
                  <a:lnTo>
                    <a:pt x="6805" y="13677"/>
                  </a:lnTo>
                  <a:lnTo>
                    <a:pt x="6805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8" name="Google Shape;1888;p114"/>
            <p:cNvSpPr/>
            <p:nvPr/>
          </p:nvSpPr>
          <p:spPr>
            <a:xfrm>
              <a:off x="4536750" y="2151150"/>
              <a:ext cx="170150" cy="439500"/>
            </a:xfrm>
            <a:custGeom>
              <a:rect b="b" l="l" r="r" t="t"/>
              <a:pathLst>
                <a:path extrusionOk="0" h="17580" w="6806">
                  <a:moveTo>
                    <a:pt x="6805" y="0"/>
                  </a:moveTo>
                  <a:lnTo>
                    <a:pt x="0" y="3903"/>
                  </a:lnTo>
                  <a:lnTo>
                    <a:pt x="0" y="17580"/>
                  </a:lnTo>
                  <a:lnTo>
                    <a:pt x="6805" y="13677"/>
                  </a:lnTo>
                  <a:lnTo>
                    <a:pt x="680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9" name="Google Shape;1889;p114"/>
            <p:cNvSpPr/>
            <p:nvPr/>
          </p:nvSpPr>
          <p:spPr>
            <a:xfrm>
              <a:off x="4748550" y="2126125"/>
              <a:ext cx="169325" cy="342775"/>
            </a:xfrm>
            <a:custGeom>
              <a:rect b="b" l="l" r="r" t="t"/>
              <a:pathLst>
                <a:path extrusionOk="0" h="13711" w="6773">
                  <a:moveTo>
                    <a:pt x="6772" y="1"/>
                  </a:moveTo>
                  <a:lnTo>
                    <a:pt x="1" y="3937"/>
                  </a:lnTo>
                  <a:lnTo>
                    <a:pt x="1" y="13711"/>
                  </a:lnTo>
                  <a:lnTo>
                    <a:pt x="6772" y="9808"/>
                  </a:lnTo>
                  <a:lnTo>
                    <a:pt x="6772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0" name="Google Shape;1890;p114"/>
            <p:cNvSpPr/>
            <p:nvPr/>
          </p:nvSpPr>
          <p:spPr>
            <a:xfrm>
              <a:off x="4748550" y="2126125"/>
              <a:ext cx="169325" cy="342775"/>
            </a:xfrm>
            <a:custGeom>
              <a:rect b="b" l="l" r="r" t="t"/>
              <a:pathLst>
                <a:path extrusionOk="0" h="13711" w="6773">
                  <a:moveTo>
                    <a:pt x="6772" y="1"/>
                  </a:moveTo>
                  <a:lnTo>
                    <a:pt x="1" y="3937"/>
                  </a:lnTo>
                  <a:lnTo>
                    <a:pt x="1" y="13711"/>
                  </a:lnTo>
                  <a:lnTo>
                    <a:pt x="6772" y="9808"/>
                  </a:lnTo>
                  <a:lnTo>
                    <a:pt x="677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1" name="Google Shape;1891;p114"/>
            <p:cNvSpPr/>
            <p:nvPr/>
          </p:nvSpPr>
          <p:spPr>
            <a:xfrm>
              <a:off x="2733800" y="1759200"/>
              <a:ext cx="777225" cy="2158250"/>
            </a:xfrm>
            <a:custGeom>
              <a:rect b="b" l="l" r="r" t="t"/>
              <a:pathLst>
                <a:path extrusionOk="0" h="86330" w="31089">
                  <a:moveTo>
                    <a:pt x="31089" y="1"/>
                  </a:moveTo>
                  <a:lnTo>
                    <a:pt x="0" y="17980"/>
                  </a:lnTo>
                  <a:lnTo>
                    <a:pt x="0" y="85228"/>
                  </a:lnTo>
                  <a:cubicBezTo>
                    <a:pt x="0" y="85528"/>
                    <a:pt x="67" y="85795"/>
                    <a:pt x="234" y="86062"/>
                  </a:cubicBezTo>
                  <a:cubicBezTo>
                    <a:pt x="334" y="86229"/>
                    <a:pt x="534" y="86329"/>
                    <a:pt x="734" y="86329"/>
                  </a:cubicBezTo>
                  <a:cubicBezTo>
                    <a:pt x="867" y="86329"/>
                    <a:pt x="967" y="86296"/>
                    <a:pt x="1068" y="86229"/>
                  </a:cubicBezTo>
                  <a:lnTo>
                    <a:pt x="31089" y="68883"/>
                  </a:lnTo>
                  <a:lnTo>
                    <a:pt x="31089" y="1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2" name="Google Shape;1892;p114"/>
            <p:cNvSpPr/>
            <p:nvPr/>
          </p:nvSpPr>
          <p:spPr>
            <a:xfrm>
              <a:off x="2732950" y="3177725"/>
              <a:ext cx="778925" cy="603775"/>
            </a:xfrm>
            <a:custGeom>
              <a:rect b="b" l="l" r="r" t="t"/>
              <a:pathLst>
                <a:path extrusionOk="0" h="24151" w="31157">
                  <a:moveTo>
                    <a:pt x="31156" y="0"/>
                  </a:moveTo>
                  <a:lnTo>
                    <a:pt x="1" y="18013"/>
                  </a:lnTo>
                  <a:lnTo>
                    <a:pt x="1" y="24151"/>
                  </a:lnTo>
                  <a:lnTo>
                    <a:pt x="31156" y="6138"/>
                  </a:lnTo>
                  <a:lnTo>
                    <a:pt x="31156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3" name="Google Shape;1893;p114"/>
            <p:cNvSpPr/>
            <p:nvPr/>
          </p:nvSpPr>
          <p:spPr>
            <a:xfrm>
              <a:off x="2790500" y="2196175"/>
              <a:ext cx="88425" cy="153475"/>
            </a:xfrm>
            <a:custGeom>
              <a:rect b="b" l="l" r="r" t="t"/>
              <a:pathLst>
                <a:path extrusionOk="0" h="6139" w="3537">
                  <a:moveTo>
                    <a:pt x="3536" y="1"/>
                  </a:moveTo>
                  <a:lnTo>
                    <a:pt x="0" y="2069"/>
                  </a:lnTo>
                  <a:lnTo>
                    <a:pt x="0" y="6138"/>
                  </a:lnTo>
                  <a:lnTo>
                    <a:pt x="3536" y="4104"/>
                  </a:lnTo>
                  <a:lnTo>
                    <a:pt x="3536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4" name="Google Shape;1894;p114"/>
            <p:cNvSpPr/>
            <p:nvPr/>
          </p:nvSpPr>
          <p:spPr>
            <a:xfrm>
              <a:off x="2927250" y="2195825"/>
              <a:ext cx="19225" cy="46250"/>
            </a:xfrm>
            <a:custGeom>
              <a:rect b="b" l="l" r="r" t="t"/>
              <a:pathLst>
                <a:path extrusionOk="0" h="1850" w="769">
                  <a:moveTo>
                    <a:pt x="96" y="1"/>
                  </a:moveTo>
                  <a:cubicBezTo>
                    <a:pt x="87" y="1"/>
                    <a:pt x="77" y="5"/>
                    <a:pt x="68" y="15"/>
                  </a:cubicBezTo>
                  <a:cubicBezTo>
                    <a:pt x="34" y="15"/>
                    <a:pt x="1" y="48"/>
                    <a:pt x="1" y="81"/>
                  </a:cubicBezTo>
                  <a:lnTo>
                    <a:pt x="1" y="1816"/>
                  </a:lnTo>
                  <a:cubicBezTo>
                    <a:pt x="1" y="1849"/>
                    <a:pt x="34" y="1849"/>
                    <a:pt x="68" y="1849"/>
                  </a:cubicBezTo>
                  <a:cubicBezTo>
                    <a:pt x="101" y="1816"/>
                    <a:pt x="134" y="1783"/>
                    <a:pt x="134" y="1749"/>
                  </a:cubicBezTo>
                  <a:lnTo>
                    <a:pt x="134" y="1015"/>
                  </a:lnTo>
                  <a:cubicBezTo>
                    <a:pt x="101" y="882"/>
                    <a:pt x="134" y="782"/>
                    <a:pt x="201" y="649"/>
                  </a:cubicBezTo>
                  <a:cubicBezTo>
                    <a:pt x="234" y="548"/>
                    <a:pt x="301" y="482"/>
                    <a:pt x="401" y="415"/>
                  </a:cubicBezTo>
                  <a:cubicBezTo>
                    <a:pt x="435" y="382"/>
                    <a:pt x="468" y="365"/>
                    <a:pt x="501" y="365"/>
                  </a:cubicBezTo>
                  <a:cubicBezTo>
                    <a:pt x="535" y="365"/>
                    <a:pt x="568" y="382"/>
                    <a:pt x="601" y="415"/>
                  </a:cubicBezTo>
                  <a:cubicBezTo>
                    <a:pt x="635" y="515"/>
                    <a:pt x="668" y="615"/>
                    <a:pt x="668" y="715"/>
                  </a:cubicBezTo>
                  <a:lnTo>
                    <a:pt x="668" y="1449"/>
                  </a:lnTo>
                  <a:cubicBezTo>
                    <a:pt x="668" y="1482"/>
                    <a:pt x="668" y="1482"/>
                    <a:pt x="701" y="1482"/>
                  </a:cubicBezTo>
                  <a:lnTo>
                    <a:pt x="735" y="1482"/>
                  </a:lnTo>
                  <a:cubicBezTo>
                    <a:pt x="735" y="1482"/>
                    <a:pt x="768" y="1449"/>
                    <a:pt x="768" y="1416"/>
                  </a:cubicBezTo>
                  <a:lnTo>
                    <a:pt x="768" y="649"/>
                  </a:lnTo>
                  <a:cubicBezTo>
                    <a:pt x="768" y="582"/>
                    <a:pt x="768" y="515"/>
                    <a:pt x="735" y="448"/>
                  </a:cubicBezTo>
                  <a:cubicBezTo>
                    <a:pt x="735" y="382"/>
                    <a:pt x="701" y="315"/>
                    <a:pt x="668" y="282"/>
                  </a:cubicBezTo>
                  <a:cubicBezTo>
                    <a:pt x="635" y="248"/>
                    <a:pt x="601" y="215"/>
                    <a:pt x="568" y="215"/>
                  </a:cubicBezTo>
                  <a:cubicBezTo>
                    <a:pt x="501" y="215"/>
                    <a:pt x="468" y="248"/>
                    <a:pt x="401" y="282"/>
                  </a:cubicBezTo>
                  <a:cubicBezTo>
                    <a:pt x="335" y="315"/>
                    <a:pt x="268" y="348"/>
                    <a:pt x="234" y="415"/>
                  </a:cubicBezTo>
                  <a:cubicBezTo>
                    <a:pt x="201" y="482"/>
                    <a:pt x="134" y="548"/>
                    <a:pt x="134" y="649"/>
                  </a:cubicBezTo>
                  <a:lnTo>
                    <a:pt x="134" y="48"/>
                  </a:lnTo>
                  <a:cubicBezTo>
                    <a:pt x="134" y="25"/>
                    <a:pt x="118" y="1"/>
                    <a:pt x="96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5" name="Google Shape;1895;p114"/>
            <p:cNvSpPr/>
            <p:nvPr/>
          </p:nvSpPr>
          <p:spPr>
            <a:xfrm>
              <a:off x="2949775" y="2180325"/>
              <a:ext cx="13375" cy="44225"/>
            </a:xfrm>
            <a:custGeom>
              <a:rect b="b" l="l" r="r" t="t"/>
              <a:pathLst>
                <a:path extrusionOk="0" h="1769" w="535">
                  <a:moveTo>
                    <a:pt x="234" y="1"/>
                  </a:moveTo>
                  <a:cubicBezTo>
                    <a:pt x="201" y="1"/>
                    <a:pt x="167" y="34"/>
                    <a:pt x="167" y="68"/>
                  </a:cubicBezTo>
                  <a:lnTo>
                    <a:pt x="167" y="535"/>
                  </a:lnTo>
                  <a:lnTo>
                    <a:pt x="34" y="635"/>
                  </a:lnTo>
                  <a:cubicBezTo>
                    <a:pt x="34" y="635"/>
                    <a:pt x="1" y="668"/>
                    <a:pt x="1" y="701"/>
                  </a:cubicBezTo>
                  <a:cubicBezTo>
                    <a:pt x="1" y="725"/>
                    <a:pt x="17" y="749"/>
                    <a:pt x="27" y="749"/>
                  </a:cubicBezTo>
                  <a:cubicBezTo>
                    <a:pt x="31" y="749"/>
                    <a:pt x="34" y="745"/>
                    <a:pt x="34" y="735"/>
                  </a:cubicBezTo>
                  <a:lnTo>
                    <a:pt x="167" y="668"/>
                  </a:lnTo>
                  <a:lnTo>
                    <a:pt x="167" y="1435"/>
                  </a:lnTo>
                  <a:cubicBezTo>
                    <a:pt x="167" y="1502"/>
                    <a:pt x="167" y="1569"/>
                    <a:pt x="167" y="1602"/>
                  </a:cubicBezTo>
                  <a:cubicBezTo>
                    <a:pt x="201" y="1635"/>
                    <a:pt x="201" y="1702"/>
                    <a:pt x="234" y="1736"/>
                  </a:cubicBezTo>
                  <a:cubicBezTo>
                    <a:pt x="234" y="1769"/>
                    <a:pt x="267" y="1769"/>
                    <a:pt x="301" y="1769"/>
                  </a:cubicBezTo>
                  <a:cubicBezTo>
                    <a:pt x="334" y="1769"/>
                    <a:pt x="368" y="1769"/>
                    <a:pt x="401" y="1736"/>
                  </a:cubicBezTo>
                  <a:lnTo>
                    <a:pt x="501" y="1702"/>
                  </a:lnTo>
                  <a:cubicBezTo>
                    <a:pt x="534" y="1669"/>
                    <a:pt x="534" y="1635"/>
                    <a:pt x="534" y="1602"/>
                  </a:cubicBezTo>
                  <a:lnTo>
                    <a:pt x="534" y="1569"/>
                  </a:lnTo>
                  <a:cubicBezTo>
                    <a:pt x="534" y="1535"/>
                    <a:pt x="534" y="1535"/>
                    <a:pt x="501" y="1535"/>
                  </a:cubicBezTo>
                  <a:lnTo>
                    <a:pt x="434" y="1569"/>
                  </a:lnTo>
                  <a:cubicBezTo>
                    <a:pt x="401" y="1602"/>
                    <a:pt x="368" y="1619"/>
                    <a:pt x="343" y="1619"/>
                  </a:cubicBezTo>
                  <a:cubicBezTo>
                    <a:pt x="317" y="1619"/>
                    <a:pt x="301" y="1602"/>
                    <a:pt x="301" y="1569"/>
                  </a:cubicBezTo>
                  <a:cubicBezTo>
                    <a:pt x="301" y="1535"/>
                    <a:pt x="267" y="1469"/>
                    <a:pt x="301" y="1402"/>
                  </a:cubicBezTo>
                  <a:lnTo>
                    <a:pt x="301" y="635"/>
                  </a:lnTo>
                  <a:lnTo>
                    <a:pt x="501" y="501"/>
                  </a:lnTo>
                  <a:cubicBezTo>
                    <a:pt x="534" y="501"/>
                    <a:pt x="534" y="468"/>
                    <a:pt x="534" y="435"/>
                  </a:cubicBezTo>
                  <a:lnTo>
                    <a:pt x="534" y="401"/>
                  </a:lnTo>
                  <a:cubicBezTo>
                    <a:pt x="534" y="378"/>
                    <a:pt x="534" y="354"/>
                    <a:pt x="523" y="354"/>
                  </a:cubicBezTo>
                  <a:cubicBezTo>
                    <a:pt x="518" y="354"/>
                    <a:pt x="511" y="358"/>
                    <a:pt x="501" y="368"/>
                  </a:cubicBezTo>
                  <a:lnTo>
                    <a:pt x="301" y="468"/>
                  </a:lnTo>
                  <a:lnTo>
                    <a:pt x="301" y="34"/>
                  </a:lnTo>
                  <a:cubicBezTo>
                    <a:pt x="301" y="1"/>
                    <a:pt x="267" y="1"/>
                    <a:pt x="23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6" name="Google Shape;1896;p114"/>
            <p:cNvSpPr/>
            <p:nvPr/>
          </p:nvSpPr>
          <p:spPr>
            <a:xfrm>
              <a:off x="2966450" y="2170825"/>
              <a:ext cx="13375" cy="45400"/>
            </a:xfrm>
            <a:custGeom>
              <a:rect b="b" l="l" r="r" t="t"/>
              <a:pathLst>
                <a:path extrusionOk="0" h="1816" w="535">
                  <a:moveTo>
                    <a:pt x="241" y="0"/>
                  </a:moveTo>
                  <a:cubicBezTo>
                    <a:pt x="237" y="0"/>
                    <a:pt x="234" y="4"/>
                    <a:pt x="234" y="14"/>
                  </a:cubicBezTo>
                  <a:lnTo>
                    <a:pt x="201" y="14"/>
                  </a:lnTo>
                  <a:cubicBezTo>
                    <a:pt x="168" y="14"/>
                    <a:pt x="168" y="47"/>
                    <a:pt x="168" y="81"/>
                  </a:cubicBezTo>
                  <a:lnTo>
                    <a:pt x="168" y="514"/>
                  </a:lnTo>
                  <a:lnTo>
                    <a:pt x="34" y="614"/>
                  </a:lnTo>
                  <a:cubicBezTo>
                    <a:pt x="1" y="614"/>
                    <a:pt x="1" y="648"/>
                    <a:pt x="1" y="681"/>
                  </a:cubicBezTo>
                  <a:lnTo>
                    <a:pt x="1" y="715"/>
                  </a:lnTo>
                  <a:cubicBezTo>
                    <a:pt x="1" y="748"/>
                    <a:pt x="1" y="748"/>
                    <a:pt x="34" y="748"/>
                  </a:cubicBezTo>
                  <a:lnTo>
                    <a:pt x="168" y="681"/>
                  </a:lnTo>
                  <a:lnTo>
                    <a:pt x="168" y="1448"/>
                  </a:lnTo>
                  <a:cubicBezTo>
                    <a:pt x="168" y="1515"/>
                    <a:pt x="168" y="1582"/>
                    <a:pt x="168" y="1615"/>
                  </a:cubicBezTo>
                  <a:cubicBezTo>
                    <a:pt x="168" y="1682"/>
                    <a:pt x="168" y="1715"/>
                    <a:pt x="201" y="1749"/>
                  </a:cubicBezTo>
                  <a:cubicBezTo>
                    <a:pt x="201" y="1782"/>
                    <a:pt x="234" y="1782"/>
                    <a:pt x="268" y="1815"/>
                  </a:cubicBezTo>
                  <a:cubicBezTo>
                    <a:pt x="301" y="1815"/>
                    <a:pt x="334" y="1782"/>
                    <a:pt x="368" y="1782"/>
                  </a:cubicBezTo>
                  <a:lnTo>
                    <a:pt x="468" y="1715"/>
                  </a:lnTo>
                  <a:cubicBezTo>
                    <a:pt x="501" y="1682"/>
                    <a:pt x="534" y="1649"/>
                    <a:pt x="534" y="1649"/>
                  </a:cubicBezTo>
                  <a:lnTo>
                    <a:pt x="534" y="1582"/>
                  </a:lnTo>
                  <a:cubicBezTo>
                    <a:pt x="534" y="1582"/>
                    <a:pt x="501" y="1548"/>
                    <a:pt x="468" y="1548"/>
                  </a:cubicBezTo>
                  <a:lnTo>
                    <a:pt x="401" y="1615"/>
                  </a:lnTo>
                  <a:cubicBezTo>
                    <a:pt x="368" y="1632"/>
                    <a:pt x="343" y="1640"/>
                    <a:pt x="322" y="1640"/>
                  </a:cubicBezTo>
                  <a:cubicBezTo>
                    <a:pt x="301" y="1640"/>
                    <a:pt x="284" y="1632"/>
                    <a:pt x="268" y="1615"/>
                  </a:cubicBezTo>
                  <a:cubicBezTo>
                    <a:pt x="268" y="1548"/>
                    <a:pt x="234" y="1482"/>
                    <a:pt x="268" y="1415"/>
                  </a:cubicBezTo>
                  <a:lnTo>
                    <a:pt x="268" y="648"/>
                  </a:lnTo>
                  <a:lnTo>
                    <a:pt x="468" y="514"/>
                  </a:lnTo>
                  <a:cubicBezTo>
                    <a:pt x="501" y="481"/>
                    <a:pt x="501" y="481"/>
                    <a:pt x="501" y="448"/>
                  </a:cubicBezTo>
                  <a:lnTo>
                    <a:pt x="501" y="414"/>
                  </a:lnTo>
                  <a:cubicBezTo>
                    <a:pt x="501" y="381"/>
                    <a:pt x="501" y="348"/>
                    <a:pt x="468" y="348"/>
                  </a:cubicBezTo>
                  <a:lnTo>
                    <a:pt x="268" y="481"/>
                  </a:lnTo>
                  <a:lnTo>
                    <a:pt x="268" y="47"/>
                  </a:lnTo>
                  <a:cubicBezTo>
                    <a:pt x="268" y="24"/>
                    <a:pt x="251" y="0"/>
                    <a:pt x="24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7" name="Google Shape;1897;p114"/>
            <p:cNvSpPr/>
            <p:nvPr/>
          </p:nvSpPr>
          <p:spPr>
            <a:xfrm>
              <a:off x="2983975" y="2169150"/>
              <a:ext cx="19200" cy="53750"/>
            </a:xfrm>
            <a:custGeom>
              <a:rect b="b" l="l" r="r" t="t"/>
              <a:pathLst>
                <a:path extrusionOk="0" h="2150" w="768">
                  <a:moveTo>
                    <a:pt x="464" y="167"/>
                  </a:moveTo>
                  <a:cubicBezTo>
                    <a:pt x="478" y="167"/>
                    <a:pt x="491" y="171"/>
                    <a:pt x="501" y="181"/>
                  </a:cubicBezTo>
                  <a:cubicBezTo>
                    <a:pt x="534" y="181"/>
                    <a:pt x="567" y="214"/>
                    <a:pt x="567" y="214"/>
                  </a:cubicBezTo>
                  <a:cubicBezTo>
                    <a:pt x="601" y="281"/>
                    <a:pt x="634" y="315"/>
                    <a:pt x="634" y="348"/>
                  </a:cubicBezTo>
                  <a:cubicBezTo>
                    <a:pt x="634" y="415"/>
                    <a:pt x="634" y="481"/>
                    <a:pt x="634" y="515"/>
                  </a:cubicBezTo>
                  <a:lnTo>
                    <a:pt x="634" y="681"/>
                  </a:lnTo>
                  <a:cubicBezTo>
                    <a:pt x="634" y="748"/>
                    <a:pt x="634" y="815"/>
                    <a:pt x="634" y="882"/>
                  </a:cubicBezTo>
                  <a:cubicBezTo>
                    <a:pt x="601" y="948"/>
                    <a:pt x="601" y="982"/>
                    <a:pt x="567" y="1048"/>
                  </a:cubicBezTo>
                  <a:cubicBezTo>
                    <a:pt x="567" y="1115"/>
                    <a:pt x="534" y="1148"/>
                    <a:pt x="501" y="1215"/>
                  </a:cubicBezTo>
                  <a:cubicBezTo>
                    <a:pt x="467" y="1249"/>
                    <a:pt x="434" y="1282"/>
                    <a:pt x="367" y="1315"/>
                  </a:cubicBezTo>
                  <a:cubicBezTo>
                    <a:pt x="334" y="1349"/>
                    <a:pt x="300" y="1349"/>
                    <a:pt x="234" y="1349"/>
                  </a:cubicBezTo>
                  <a:cubicBezTo>
                    <a:pt x="200" y="1349"/>
                    <a:pt x="167" y="1315"/>
                    <a:pt x="167" y="1282"/>
                  </a:cubicBezTo>
                  <a:cubicBezTo>
                    <a:pt x="134" y="1249"/>
                    <a:pt x="134" y="1215"/>
                    <a:pt x="100" y="1182"/>
                  </a:cubicBezTo>
                  <a:cubicBezTo>
                    <a:pt x="100" y="1148"/>
                    <a:pt x="100" y="1082"/>
                    <a:pt x="100" y="1048"/>
                  </a:cubicBezTo>
                  <a:lnTo>
                    <a:pt x="100" y="815"/>
                  </a:lnTo>
                  <a:cubicBezTo>
                    <a:pt x="100" y="782"/>
                    <a:pt x="100" y="715"/>
                    <a:pt x="100" y="648"/>
                  </a:cubicBezTo>
                  <a:cubicBezTo>
                    <a:pt x="134" y="581"/>
                    <a:pt x="134" y="515"/>
                    <a:pt x="167" y="481"/>
                  </a:cubicBezTo>
                  <a:cubicBezTo>
                    <a:pt x="200" y="415"/>
                    <a:pt x="200" y="348"/>
                    <a:pt x="234" y="315"/>
                  </a:cubicBezTo>
                  <a:cubicBezTo>
                    <a:pt x="267" y="281"/>
                    <a:pt x="334" y="214"/>
                    <a:pt x="367" y="214"/>
                  </a:cubicBezTo>
                  <a:cubicBezTo>
                    <a:pt x="391" y="191"/>
                    <a:pt x="431" y="167"/>
                    <a:pt x="464" y="167"/>
                  </a:cubicBezTo>
                  <a:close/>
                  <a:moveTo>
                    <a:pt x="510" y="0"/>
                  </a:moveTo>
                  <a:cubicBezTo>
                    <a:pt x="464" y="0"/>
                    <a:pt x="424" y="24"/>
                    <a:pt x="401" y="48"/>
                  </a:cubicBezTo>
                  <a:cubicBezTo>
                    <a:pt x="300" y="81"/>
                    <a:pt x="267" y="148"/>
                    <a:pt x="200" y="214"/>
                  </a:cubicBezTo>
                  <a:cubicBezTo>
                    <a:pt x="167" y="281"/>
                    <a:pt x="134" y="348"/>
                    <a:pt x="100" y="415"/>
                  </a:cubicBezTo>
                  <a:lnTo>
                    <a:pt x="100" y="281"/>
                  </a:lnTo>
                  <a:cubicBezTo>
                    <a:pt x="100" y="248"/>
                    <a:pt x="67" y="248"/>
                    <a:pt x="67" y="248"/>
                  </a:cubicBezTo>
                  <a:lnTo>
                    <a:pt x="34" y="248"/>
                  </a:lnTo>
                  <a:cubicBezTo>
                    <a:pt x="0" y="281"/>
                    <a:pt x="0" y="315"/>
                    <a:pt x="0" y="348"/>
                  </a:cubicBezTo>
                  <a:lnTo>
                    <a:pt x="0" y="2082"/>
                  </a:lnTo>
                  <a:cubicBezTo>
                    <a:pt x="0" y="2149"/>
                    <a:pt x="0" y="2149"/>
                    <a:pt x="34" y="2149"/>
                  </a:cubicBezTo>
                  <a:lnTo>
                    <a:pt x="67" y="2149"/>
                  </a:lnTo>
                  <a:cubicBezTo>
                    <a:pt x="67" y="2116"/>
                    <a:pt x="100" y="2082"/>
                    <a:pt x="100" y="2049"/>
                  </a:cubicBezTo>
                  <a:lnTo>
                    <a:pt x="100" y="1415"/>
                  </a:lnTo>
                  <a:cubicBezTo>
                    <a:pt x="134" y="1482"/>
                    <a:pt x="167" y="1482"/>
                    <a:pt x="200" y="1515"/>
                  </a:cubicBezTo>
                  <a:cubicBezTo>
                    <a:pt x="267" y="1515"/>
                    <a:pt x="334" y="1515"/>
                    <a:pt x="401" y="1482"/>
                  </a:cubicBezTo>
                  <a:cubicBezTo>
                    <a:pt x="434" y="1415"/>
                    <a:pt x="501" y="1382"/>
                    <a:pt x="567" y="1315"/>
                  </a:cubicBezTo>
                  <a:cubicBezTo>
                    <a:pt x="601" y="1249"/>
                    <a:pt x="634" y="1182"/>
                    <a:pt x="667" y="1115"/>
                  </a:cubicBezTo>
                  <a:cubicBezTo>
                    <a:pt x="701" y="1048"/>
                    <a:pt x="701" y="948"/>
                    <a:pt x="734" y="882"/>
                  </a:cubicBezTo>
                  <a:cubicBezTo>
                    <a:pt x="767" y="782"/>
                    <a:pt x="767" y="715"/>
                    <a:pt x="767" y="648"/>
                  </a:cubicBezTo>
                  <a:lnTo>
                    <a:pt x="767" y="448"/>
                  </a:lnTo>
                  <a:cubicBezTo>
                    <a:pt x="734" y="381"/>
                    <a:pt x="734" y="315"/>
                    <a:pt x="734" y="248"/>
                  </a:cubicBezTo>
                  <a:cubicBezTo>
                    <a:pt x="701" y="181"/>
                    <a:pt x="701" y="114"/>
                    <a:pt x="667" y="81"/>
                  </a:cubicBezTo>
                  <a:cubicBezTo>
                    <a:pt x="634" y="48"/>
                    <a:pt x="601" y="14"/>
                    <a:pt x="567" y="14"/>
                  </a:cubicBezTo>
                  <a:cubicBezTo>
                    <a:pt x="548" y="5"/>
                    <a:pt x="528" y="0"/>
                    <a:pt x="51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8" name="Google Shape;1898;p114"/>
            <p:cNvSpPr/>
            <p:nvPr/>
          </p:nvSpPr>
          <p:spPr>
            <a:xfrm>
              <a:off x="3008150" y="2165325"/>
              <a:ext cx="4200" cy="30875"/>
            </a:xfrm>
            <a:custGeom>
              <a:rect b="b" l="l" r="r" t="t"/>
              <a:pathLst>
                <a:path extrusionOk="0" h="1235" w="168">
                  <a:moveTo>
                    <a:pt x="101" y="1"/>
                  </a:moveTo>
                  <a:lnTo>
                    <a:pt x="34" y="67"/>
                  </a:lnTo>
                  <a:cubicBezTo>
                    <a:pt x="34" y="67"/>
                    <a:pt x="1" y="67"/>
                    <a:pt x="1" y="101"/>
                  </a:cubicBezTo>
                  <a:cubicBezTo>
                    <a:pt x="1" y="101"/>
                    <a:pt x="1" y="134"/>
                    <a:pt x="1" y="134"/>
                  </a:cubicBezTo>
                  <a:lnTo>
                    <a:pt x="1" y="267"/>
                  </a:lnTo>
                  <a:cubicBezTo>
                    <a:pt x="1" y="301"/>
                    <a:pt x="34" y="301"/>
                    <a:pt x="34" y="301"/>
                  </a:cubicBezTo>
                  <a:lnTo>
                    <a:pt x="134" y="267"/>
                  </a:lnTo>
                  <a:cubicBezTo>
                    <a:pt x="134" y="267"/>
                    <a:pt x="134" y="234"/>
                    <a:pt x="167" y="234"/>
                  </a:cubicBezTo>
                  <a:cubicBezTo>
                    <a:pt x="167" y="201"/>
                    <a:pt x="167" y="201"/>
                    <a:pt x="167" y="167"/>
                  </a:cubicBezTo>
                  <a:lnTo>
                    <a:pt x="134" y="67"/>
                  </a:lnTo>
                  <a:lnTo>
                    <a:pt x="134" y="1"/>
                  </a:lnTo>
                  <a:close/>
                  <a:moveTo>
                    <a:pt x="101" y="935"/>
                  </a:moveTo>
                  <a:lnTo>
                    <a:pt x="34" y="1001"/>
                  </a:lnTo>
                  <a:cubicBezTo>
                    <a:pt x="34" y="1001"/>
                    <a:pt x="1" y="1001"/>
                    <a:pt x="1" y="1035"/>
                  </a:cubicBezTo>
                  <a:cubicBezTo>
                    <a:pt x="1" y="1035"/>
                    <a:pt x="1" y="1068"/>
                    <a:pt x="1" y="1068"/>
                  </a:cubicBezTo>
                  <a:lnTo>
                    <a:pt x="1" y="1201"/>
                  </a:lnTo>
                  <a:cubicBezTo>
                    <a:pt x="1" y="1235"/>
                    <a:pt x="34" y="1235"/>
                    <a:pt x="34" y="1235"/>
                  </a:cubicBezTo>
                  <a:lnTo>
                    <a:pt x="134" y="1201"/>
                  </a:lnTo>
                  <a:cubicBezTo>
                    <a:pt x="134" y="1168"/>
                    <a:pt x="134" y="1168"/>
                    <a:pt x="167" y="1168"/>
                  </a:cubicBezTo>
                  <a:cubicBezTo>
                    <a:pt x="167" y="1135"/>
                    <a:pt x="167" y="1135"/>
                    <a:pt x="167" y="1101"/>
                  </a:cubicBezTo>
                  <a:lnTo>
                    <a:pt x="134" y="968"/>
                  </a:lnTo>
                  <a:cubicBezTo>
                    <a:pt x="134" y="968"/>
                    <a:pt x="167" y="935"/>
                    <a:pt x="134" y="935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9" name="Google Shape;1899;p114"/>
            <p:cNvSpPr/>
            <p:nvPr/>
          </p:nvSpPr>
          <p:spPr>
            <a:xfrm>
              <a:off x="3016500" y="2131125"/>
              <a:ext cx="17525" cy="65075"/>
            </a:xfrm>
            <a:custGeom>
              <a:rect b="b" l="l" r="r" t="t"/>
              <a:pathLst>
                <a:path extrusionOk="0" h="2603" w="701">
                  <a:moveTo>
                    <a:pt x="634" y="1"/>
                  </a:moveTo>
                  <a:cubicBezTo>
                    <a:pt x="634" y="1"/>
                    <a:pt x="601" y="1"/>
                    <a:pt x="601" y="34"/>
                  </a:cubicBezTo>
                  <a:lnTo>
                    <a:pt x="601" y="68"/>
                  </a:lnTo>
                  <a:lnTo>
                    <a:pt x="34" y="2569"/>
                  </a:lnTo>
                  <a:cubicBezTo>
                    <a:pt x="0" y="2569"/>
                    <a:pt x="0" y="2569"/>
                    <a:pt x="34" y="2603"/>
                  </a:cubicBezTo>
                  <a:lnTo>
                    <a:pt x="100" y="2603"/>
                  </a:lnTo>
                  <a:cubicBezTo>
                    <a:pt x="100" y="2569"/>
                    <a:pt x="100" y="2569"/>
                    <a:pt x="100" y="2569"/>
                  </a:cubicBezTo>
                  <a:lnTo>
                    <a:pt x="701" y="68"/>
                  </a:lnTo>
                  <a:cubicBezTo>
                    <a:pt x="701" y="34"/>
                    <a:pt x="701" y="34"/>
                    <a:pt x="701" y="34"/>
                  </a:cubicBezTo>
                  <a:cubicBezTo>
                    <a:pt x="701" y="1"/>
                    <a:pt x="701" y="1"/>
                    <a:pt x="70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0" name="Google Shape;1900;p114"/>
            <p:cNvSpPr/>
            <p:nvPr/>
          </p:nvSpPr>
          <p:spPr>
            <a:xfrm>
              <a:off x="3028175" y="2124475"/>
              <a:ext cx="17525" cy="65900"/>
            </a:xfrm>
            <a:custGeom>
              <a:rect b="b" l="l" r="r" t="t"/>
              <a:pathLst>
                <a:path extrusionOk="0" h="2636" w="701">
                  <a:moveTo>
                    <a:pt x="634" y="0"/>
                  </a:moveTo>
                  <a:cubicBezTo>
                    <a:pt x="601" y="0"/>
                    <a:pt x="601" y="33"/>
                    <a:pt x="601" y="33"/>
                  </a:cubicBezTo>
                  <a:lnTo>
                    <a:pt x="601" y="67"/>
                  </a:lnTo>
                  <a:lnTo>
                    <a:pt x="0" y="2569"/>
                  </a:lnTo>
                  <a:lnTo>
                    <a:pt x="0" y="2602"/>
                  </a:lnTo>
                  <a:cubicBezTo>
                    <a:pt x="0" y="2602"/>
                    <a:pt x="0" y="2602"/>
                    <a:pt x="0" y="2635"/>
                  </a:cubicBezTo>
                  <a:lnTo>
                    <a:pt x="67" y="2635"/>
                  </a:lnTo>
                  <a:lnTo>
                    <a:pt x="100" y="2602"/>
                  </a:lnTo>
                  <a:lnTo>
                    <a:pt x="100" y="2569"/>
                  </a:lnTo>
                  <a:lnTo>
                    <a:pt x="667" y="67"/>
                  </a:lnTo>
                  <a:cubicBezTo>
                    <a:pt x="667" y="33"/>
                    <a:pt x="667" y="33"/>
                    <a:pt x="667" y="33"/>
                  </a:cubicBezTo>
                  <a:cubicBezTo>
                    <a:pt x="701" y="0"/>
                    <a:pt x="701" y="0"/>
                    <a:pt x="66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1" name="Google Shape;1901;p114"/>
            <p:cNvSpPr/>
            <p:nvPr/>
          </p:nvSpPr>
          <p:spPr>
            <a:xfrm>
              <a:off x="3049025" y="2124475"/>
              <a:ext cx="30025" cy="47550"/>
            </a:xfrm>
            <a:custGeom>
              <a:rect b="b" l="l" r="r" t="t"/>
              <a:pathLst>
                <a:path extrusionOk="0" h="1902" w="1201">
                  <a:moveTo>
                    <a:pt x="1034" y="0"/>
                  </a:moveTo>
                  <a:cubicBezTo>
                    <a:pt x="967" y="0"/>
                    <a:pt x="934" y="0"/>
                    <a:pt x="901" y="33"/>
                  </a:cubicBezTo>
                  <a:cubicBezTo>
                    <a:pt x="834" y="67"/>
                    <a:pt x="767" y="133"/>
                    <a:pt x="734" y="200"/>
                  </a:cubicBezTo>
                  <a:cubicBezTo>
                    <a:pt x="667" y="267"/>
                    <a:pt x="634" y="367"/>
                    <a:pt x="601" y="434"/>
                  </a:cubicBezTo>
                  <a:cubicBezTo>
                    <a:pt x="601" y="400"/>
                    <a:pt x="534" y="334"/>
                    <a:pt x="500" y="334"/>
                  </a:cubicBezTo>
                  <a:cubicBezTo>
                    <a:pt x="473" y="320"/>
                    <a:pt x="445" y="312"/>
                    <a:pt x="420" y="312"/>
                  </a:cubicBezTo>
                  <a:cubicBezTo>
                    <a:pt x="384" y="312"/>
                    <a:pt x="353" y="328"/>
                    <a:pt x="334" y="367"/>
                  </a:cubicBezTo>
                  <a:cubicBezTo>
                    <a:pt x="267" y="400"/>
                    <a:pt x="234" y="434"/>
                    <a:pt x="200" y="500"/>
                  </a:cubicBezTo>
                  <a:cubicBezTo>
                    <a:pt x="134" y="534"/>
                    <a:pt x="100" y="600"/>
                    <a:pt x="67" y="667"/>
                  </a:cubicBezTo>
                  <a:lnTo>
                    <a:pt x="100" y="567"/>
                  </a:lnTo>
                  <a:cubicBezTo>
                    <a:pt x="100" y="534"/>
                    <a:pt x="100" y="534"/>
                    <a:pt x="67" y="534"/>
                  </a:cubicBezTo>
                  <a:lnTo>
                    <a:pt x="33" y="534"/>
                  </a:lnTo>
                  <a:cubicBezTo>
                    <a:pt x="33" y="534"/>
                    <a:pt x="0" y="567"/>
                    <a:pt x="0" y="600"/>
                  </a:cubicBezTo>
                  <a:lnTo>
                    <a:pt x="0" y="1835"/>
                  </a:lnTo>
                  <a:cubicBezTo>
                    <a:pt x="0" y="1868"/>
                    <a:pt x="33" y="1901"/>
                    <a:pt x="33" y="1901"/>
                  </a:cubicBezTo>
                  <a:lnTo>
                    <a:pt x="67" y="1901"/>
                  </a:lnTo>
                  <a:cubicBezTo>
                    <a:pt x="100" y="1868"/>
                    <a:pt x="134" y="1835"/>
                    <a:pt x="100" y="1801"/>
                  </a:cubicBezTo>
                  <a:lnTo>
                    <a:pt x="100" y="1067"/>
                  </a:lnTo>
                  <a:cubicBezTo>
                    <a:pt x="100" y="967"/>
                    <a:pt x="134" y="901"/>
                    <a:pt x="134" y="834"/>
                  </a:cubicBezTo>
                  <a:cubicBezTo>
                    <a:pt x="167" y="767"/>
                    <a:pt x="167" y="734"/>
                    <a:pt x="200" y="667"/>
                  </a:cubicBezTo>
                  <a:cubicBezTo>
                    <a:pt x="200" y="634"/>
                    <a:pt x="234" y="600"/>
                    <a:pt x="267" y="567"/>
                  </a:cubicBezTo>
                  <a:cubicBezTo>
                    <a:pt x="300" y="534"/>
                    <a:pt x="300" y="500"/>
                    <a:pt x="334" y="500"/>
                  </a:cubicBezTo>
                  <a:cubicBezTo>
                    <a:pt x="367" y="467"/>
                    <a:pt x="400" y="467"/>
                    <a:pt x="434" y="467"/>
                  </a:cubicBezTo>
                  <a:cubicBezTo>
                    <a:pt x="467" y="467"/>
                    <a:pt x="500" y="467"/>
                    <a:pt x="500" y="500"/>
                  </a:cubicBezTo>
                  <a:cubicBezTo>
                    <a:pt x="534" y="500"/>
                    <a:pt x="567" y="567"/>
                    <a:pt x="567" y="600"/>
                  </a:cubicBezTo>
                  <a:cubicBezTo>
                    <a:pt x="567" y="667"/>
                    <a:pt x="567" y="734"/>
                    <a:pt x="567" y="801"/>
                  </a:cubicBezTo>
                  <a:lnTo>
                    <a:pt x="567" y="1534"/>
                  </a:lnTo>
                  <a:cubicBezTo>
                    <a:pt x="567" y="1568"/>
                    <a:pt x="601" y="1568"/>
                    <a:pt x="634" y="1568"/>
                  </a:cubicBezTo>
                  <a:cubicBezTo>
                    <a:pt x="667" y="1568"/>
                    <a:pt x="701" y="1534"/>
                    <a:pt x="667" y="1501"/>
                  </a:cubicBezTo>
                  <a:lnTo>
                    <a:pt x="667" y="767"/>
                  </a:lnTo>
                  <a:cubicBezTo>
                    <a:pt x="667" y="667"/>
                    <a:pt x="667" y="600"/>
                    <a:pt x="667" y="534"/>
                  </a:cubicBezTo>
                  <a:cubicBezTo>
                    <a:pt x="701" y="467"/>
                    <a:pt x="701" y="400"/>
                    <a:pt x="734" y="367"/>
                  </a:cubicBezTo>
                  <a:cubicBezTo>
                    <a:pt x="767" y="300"/>
                    <a:pt x="801" y="267"/>
                    <a:pt x="801" y="234"/>
                  </a:cubicBezTo>
                  <a:cubicBezTo>
                    <a:pt x="834" y="200"/>
                    <a:pt x="867" y="200"/>
                    <a:pt x="901" y="167"/>
                  </a:cubicBezTo>
                  <a:cubicBezTo>
                    <a:pt x="934" y="167"/>
                    <a:pt x="934" y="133"/>
                    <a:pt x="967" y="133"/>
                  </a:cubicBezTo>
                  <a:cubicBezTo>
                    <a:pt x="1001" y="133"/>
                    <a:pt x="1034" y="167"/>
                    <a:pt x="1068" y="167"/>
                  </a:cubicBezTo>
                  <a:cubicBezTo>
                    <a:pt x="1068" y="200"/>
                    <a:pt x="1101" y="234"/>
                    <a:pt x="1101" y="267"/>
                  </a:cubicBezTo>
                  <a:cubicBezTo>
                    <a:pt x="1101" y="334"/>
                    <a:pt x="1101" y="400"/>
                    <a:pt x="1101" y="500"/>
                  </a:cubicBezTo>
                  <a:lnTo>
                    <a:pt x="1101" y="1234"/>
                  </a:lnTo>
                  <a:cubicBezTo>
                    <a:pt x="1101" y="1268"/>
                    <a:pt x="1134" y="1268"/>
                    <a:pt x="1134" y="1268"/>
                  </a:cubicBezTo>
                  <a:lnTo>
                    <a:pt x="1168" y="1268"/>
                  </a:lnTo>
                  <a:cubicBezTo>
                    <a:pt x="1201" y="1234"/>
                    <a:pt x="1201" y="1201"/>
                    <a:pt x="1201" y="1201"/>
                  </a:cubicBezTo>
                  <a:lnTo>
                    <a:pt x="1201" y="400"/>
                  </a:lnTo>
                  <a:cubicBezTo>
                    <a:pt x="1201" y="334"/>
                    <a:pt x="1201" y="267"/>
                    <a:pt x="1201" y="167"/>
                  </a:cubicBezTo>
                  <a:cubicBezTo>
                    <a:pt x="1168" y="133"/>
                    <a:pt x="1168" y="67"/>
                    <a:pt x="1134" y="33"/>
                  </a:cubicBezTo>
                  <a:cubicBezTo>
                    <a:pt x="1101" y="0"/>
                    <a:pt x="1068" y="0"/>
                    <a:pt x="103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2" name="Google Shape;1902;p114"/>
            <p:cNvSpPr/>
            <p:nvPr/>
          </p:nvSpPr>
          <p:spPr>
            <a:xfrm>
              <a:off x="3084050" y="2106950"/>
              <a:ext cx="19200" cy="55075"/>
            </a:xfrm>
            <a:custGeom>
              <a:rect b="b" l="l" r="r" t="t"/>
              <a:pathLst>
                <a:path extrusionOk="0" h="2203" w="768">
                  <a:moveTo>
                    <a:pt x="734" y="1"/>
                  </a:moveTo>
                  <a:lnTo>
                    <a:pt x="701" y="34"/>
                  </a:lnTo>
                  <a:lnTo>
                    <a:pt x="667" y="34"/>
                  </a:lnTo>
                  <a:cubicBezTo>
                    <a:pt x="667" y="67"/>
                    <a:pt x="667" y="67"/>
                    <a:pt x="667" y="67"/>
                  </a:cubicBezTo>
                  <a:lnTo>
                    <a:pt x="367" y="1301"/>
                  </a:lnTo>
                  <a:lnTo>
                    <a:pt x="100" y="401"/>
                  </a:lnTo>
                  <a:lnTo>
                    <a:pt x="67" y="401"/>
                  </a:lnTo>
                  <a:lnTo>
                    <a:pt x="33" y="434"/>
                  </a:lnTo>
                  <a:lnTo>
                    <a:pt x="0" y="468"/>
                  </a:lnTo>
                  <a:cubicBezTo>
                    <a:pt x="0" y="468"/>
                    <a:pt x="0" y="501"/>
                    <a:pt x="0" y="501"/>
                  </a:cubicBezTo>
                  <a:cubicBezTo>
                    <a:pt x="0" y="534"/>
                    <a:pt x="0" y="534"/>
                    <a:pt x="0" y="568"/>
                  </a:cubicBezTo>
                  <a:lnTo>
                    <a:pt x="334" y="1568"/>
                  </a:lnTo>
                  <a:lnTo>
                    <a:pt x="200" y="2102"/>
                  </a:lnTo>
                  <a:lnTo>
                    <a:pt x="200" y="2169"/>
                  </a:lnTo>
                  <a:cubicBezTo>
                    <a:pt x="200" y="2169"/>
                    <a:pt x="200" y="2202"/>
                    <a:pt x="200" y="2202"/>
                  </a:cubicBezTo>
                  <a:lnTo>
                    <a:pt x="267" y="2202"/>
                  </a:lnTo>
                  <a:lnTo>
                    <a:pt x="300" y="2169"/>
                  </a:lnTo>
                  <a:lnTo>
                    <a:pt x="300" y="2135"/>
                  </a:lnTo>
                  <a:lnTo>
                    <a:pt x="767" y="101"/>
                  </a:lnTo>
                  <a:lnTo>
                    <a:pt x="767" y="34"/>
                  </a:lnTo>
                  <a:cubicBezTo>
                    <a:pt x="767" y="34"/>
                    <a:pt x="767" y="1"/>
                    <a:pt x="76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3" name="Google Shape;1903;p114"/>
            <p:cNvSpPr/>
            <p:nvPr/>
          </p:nvSpPr>
          <p:spPr>
            <a:xfrm>
              <a:off x="3109050" y="2096950"/>
              <a:ext cx="19225" cy="53400"/>
            </a:xfrm>
            <a:custGeom>
              <a:rect b="b" l="l" r="r" t="t"/>
              <a:pathLst>
                <a:path extrusionOk="0" h="2136" w="769">
                  <a:moveTo>
                    <a:pt x="501" y="167"/>
                  </a:moveTo>
                  <a:cubicBezTo>
                    <a:pt x="535" y="167"/>
                    <a:pt x="568" y="200"/>
                    <a:pt x="568" y="234"/>
                  </a:cubicBezTo>
                  <a:cubicBezTo>
                    <a:pt x="601" y="267"/>
                    <a:pt x="635" y="300"/>
                    <a:pt x="635" y="367"/>
                  </a:cubicBezTo>
                  <a:cubicBezTo>
                    <a:pt x="635" y="401"/>
                    <a:pt x="635" y="467"/>
                    <a:pt x="635" y="534"/>
                  </a:cubicBezTo>
                  <a:lnTo>
                    <a:pt x="635" y="667"/>
                  </a:lnTo>
                  <a:cubicBezTo>
                    <a:pt x="635" y="734"/>
                    <a:pt x="635" y="801"/>
                    <a:pt x="635" y="868"/>
                  </a:cubicBezTo>
                  <a:cubicBezTo>
                    <a:pt x="601" y="934"/>
                    <a:pt x="601" y="1001"/>
                    <a:pt x="568" y="1068"/>
                  </a:cubicBezTo>
                  <a:cubicBezTo>
                    <a:pt x="568" y="1101"/>
                    <a:pt x="535" y="1168"/>
                    <a:pt x="501" y="1201"/>
                  </a:cubicBezTo>
                  <a:cubicBezTo>
                    <a:pt x="468" y="1268"/>
                    <a:pt x="434" y="1301"/>
                    <a:pt x="368" y="1335"/>
                  </a:cubicBezTo>
                  <a:cubicBezTo>
                    <a:pt x="334" y="1335"/>
                    <a:pt x="301" y="1368"/>
                    <a:pt x="268" y="1368"/>
                  </a:cubicBezTo>
                  <a:cubicBezTo>
                    <a:pt x="201" y="1335"/>
                    <a:pt x="201" y="1335"/>
                    <a:pt x="168" y="1301"/>
                  </a:cubicBezTo>
                  <a:cubicBezTo>
                    <a:pt x="134" y="1268"/>
                    <a:pt x="134" y="1234"/>
                    <a:pt x="101" y="1201"/>
                  </a:cubicBezTo>
                  <a:cubicBezTo>
                    <a:pt x="101" y="1134"/>
                    <a:pt x="101" y="1101"/>
                    <a:pt x="101" y="1034"/>
                  </a:cubicBezTo>
                  <a:lnTo>
                    <a:pt x="101" y="834"/>
                  </a:lnTo>
                  <a:lnTo>
                    <a:pt x="68" y="834"/>
                  </a:lnTo>
                  <a:cubicBezTo>
                    <a:pt x="101" y="767"/>
                    <a:pt x="101" y="701"/>
                    <a:pt x="101" y="667"/>
                  </a:cubicBezTo>
                  <a:cubicBezTo>
                    <a:pt x="134" y="601"/>
                    <a:pt x="134" y="534"/>
                    <a:pt x="168" y="467"/>
                  </a:cubicBezTo>
                  <a:cubicBezTo>
                    <a:pt x="201" y="434"/>
                    <a:pt x="201" y="367"/>
                    <a:pt x="234" y="334"/>
                  </a:cubicBezTo>
                  <a:cubicBezTo>
                    <a:pt x="268" y="267"/>
                    <a:pt x="334" y="234"/>
                    <a:pt x="368" y="200"/>
                  </a:cubicBezTo>
                  <a:cubicBezTo>
                    <a:pt x="401" y="167"/>
                    <a:pt x="468" y="167"/>
                    <a:pt x="501" y="167"/>
                  </a:cubicBezTo>
                  <a:close/>
                  <a:moveTo>
                    <a:pt x="568" y="0"/>
                  </a:moveTo>
                  <a:cubicBezTo>
                    <a:pt x="501" y="0"/>
                    <a:pt x="434" y="0"/>
                    <a:pt x="401" y="34"/>
                  </a:cubicBezTo>
                  <a:cubicBezTo>
                    <a:pt x="301" y="67"/>
                    <a:pt x="234" y="134"/>
                    <a:pt x="201" y="200"/>
                  </a:cubicBezTo>
                  <a:cubicBezTo>
                    <a:pt x="168" y="267"/>
                    <a:pt x="134" y="334"/>
                    <a:pt x="101" y="434"/>
                  </a:cubicBezTo>
                  <a:lnTo>
                    <a:pt x="101" y="300"/>
                  </a:lnTo>
                  <a:cubicBezTo>
                    <a:pt x="101" y="267"/>
                    <a:pt x="68" y="267"/>
                    <a:pt x="68" y="267"/>
                  </a:cubicBezTo>
                  <a:lnTo>
                    <a:pt x="34" y="267"/>
                  </a:lnTo>
                  <a:cubicBezTo>
                    <a:pt x="1" y="267"/>
                    <a:pt x="1" y="300"/>
                    <a:pt x="1" y="334"/>
                  </a:cubicBezTo>
                  <a:lnTo>
                    <a:pt x="1" y="2102"/>
                  </a:lnTo>
                  <a:cubicBezTo>
                    <a:pt x="1" y="2135"/>
                    <a:pt x="1" y="2135"/>
                    <a:pt x="34" y="2135"/>
                  </a:cubicBezTo>
                  <a:lnTo>
                    <a:pt x="68" y="2135"/>
                  </a:lnTo>
                  <a:cubicBezTo>
                    <a:pt x="68" y="2135"/>
                    <a:pt x="101" y="2102"/>
                    <a:pt x="101" y="2068"/>
                  </a:cubicBezTo>
                  <a:lnTo>
                    <a:pt x="101" y="1435"/>
                  </a:lnTo>
                  <a:cubicBezTo>
                    <a:pt x="134" y="1468"/>
                    <a:pt x="168" y="1501"/>
                    <a:pt x="201" y="1501"/>
                  </a:cubicBezTo>
                  <a:cubicBezTo>
                    <a:pt x="220" y="1511"/>
                    <a:pt x="240" y="1515"/>
                    <a:pt x="260" y="1515"/>
                  </a:cubicBezTo>
                  <a:cubicBezTo>
                    <a:pt x="307" y="1515"/>
                    <a:pt x="354" y="1492"/>
                    <a:pt x="401" y="1468"/>
                  </a:cubicBezTo>
                  <a:cubicBezTo>
                    <a:pt x="434" y="1435"/>
                    <a:pt x="501" y="1368"/>
                    <a:pt x="568" y="1335"/>
                  </a:cubicBezTo>
                  <a:cubicBezTo>
                    <a:pt x="601" y="1268"/>
                    <a:pt x="635" y="1201"/>
                    <a:pt x="668" y="1101"/>
                  </a:cubicBezTo>
                  <a:cubicBezTo>
                    <a:pt x="701" y="1034"/>
                    <a:pt x="701" y="968"/>
                    <a:pt x="735" y="868"/>
                  </a:cubicBezTo>
                  <a:cubicBezTo>
                    <a:pt x="768" y="801"/>
                    <a:pt x="768" y="701"/>
                    <a:pt x="768" y="634"/>
                  </a:cubicBezTo>
                  <a:lnTo>
                    <a:pt x="768" y="467"/>
                  </a:lnTo>
                  <a:cubicBezTo>
                    <a:pt x="735" y="401"/>
                    <a:pt x="735" y="300"/>
                    <a:pt x="735" y="234"/>
                  </a:cubicBezTo>
                  <a:cubicBezTo>
                    <a:pt x="701" y="200"/>
                    <a:pt x="701" y="134"/>
                    <a:pt x="668" y="67"/>
                  </a:cubicBezTo>
                  <a:cubicBezTo>
                    <a:pt x="635" y="34"/>
                    <a:pt x="601" y="0"/>
                    <a:pt x="56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4" name="Google Shape;1904;p114"/>
            <p:cNvSpPr/>
            <p:nvPr/>
          </p:nvSpPr>
          <p:spPr>
            <a:xfrm>
              <a:off x="3131575" y="2082775"/>
              <a:ext cx="17525" cy="40050"/>
            </a:xfrm>
            <a:custGeom>
              <a:rect b="b" l="l" r="r" t="t"/>
              <a:pathLst>
                <a:path extrusionOk="0" h="1602" w="701">
                  <a:moveTo>
                    <a:pt x="601" y="634"/>
                  </a:moveTo>
                  <a:lnTo>
                    <a:pt x="601" y="734"/>
                  </a:lnTo>
                  <a:cubicBezTo>
                    <a:pt x="601" y="801"/>
                    <a:pt x="601" y="901"/>
                    <a:pt x="601" y="968"/>
                  </a:cubicBezTo>
                  <a:cubicBezTo>
                    <a:pt x="568" y="1034"/>
                    <a:pt x="568" y="1101"/>
                    <a:pt x="534" y="1168"/>
                  </a:cubicBezTo>
                  <a:cubicBezTo>
                    <a:pt x="501" y="1201"/>
                    <a:pt x="467" y="1268"/>
                    <a:pt x="434" y="1301"/>
                  </a:cubicBezTo>
                  <a:cubicBezTo>
                    <a:pt x="401" y="1334"/>
                    <a:pt x="367" y="1368"/>
                    <a:pt x="334" y="1401"/>
                  </a:cubicBezTo>
                  <a:lnTo>
                    <a:pt x="234" y="1401"/>
                  </a:lnTo>
                  <a:cubicBezTo>
                    <a:pt x="217" y="1418"/>
                    <a:pt x="201" y="1426"/>
                    <a:pt x="188" y="1426"/>
                  </a:cubicBezTo>
                  <a:cubicBezTo>
                    <a:pt x="176" y="1426"/>
                    <a:pt x="167" y="1418"/>
                    <a:pt x="167" y="1401"/>
                  </a:cubicBezTo>
                  <a:cubicBezTo>
                    <a:pt x="134" y="1401"/>
                    <a:pt x="101" y="1401"/>
                    <a:pt x="101" y="1368"/>
                  </a:cubicBezTo>
                  <a:cubicBezTo>
                    <a:pt x="101" y="1334"/>
                    <a:pt x="101" y="1301"/>
                    <a:pt x="101" y="1268"/>
                  </a:cubicBezTo>
                  <a:cubicBezTo>
                    <a:pt x="134" y="1068"/>
                    <a:pt x="234" y="901"/>
                    <a:pt x="401" y="834"/>
                  </a:cubicBezTo>
                  <a:lnTo>
                    <a:pt x="601" y="634"/>
                  </a:lnTo>
                  <a:close/>
                  <a:moveTo>
                    <a:pt x="568" y="0"/>
                  </a:moveTo>
                  <a:cubicBezTo>
                    <a:pt x="501" y="34"/>
                    <a:pt x="434" y="34"/>
                    <a:pt x="401" y="67"/>
                  </a:cubicBezTo>
                  <a:cubicBezTo>
                    <a:pt x="334" y="100"/>
                    <a:pt x="267" y="134"/>
                    <a:pt x="234" y="200"/>
                  </a:cubicBezTo>
                  <a:cubicBezTo>
                    <a:pt x="201" y="234"/>
                    <a:pt x="167" y="300"/>
                    <a:pt x="134" y="334"/>
                  </a:cubicBezTo>
                  <a:cubicBezTo>
                    <a:pt x="134" y="400"/>
                    <a:pt x="101" y="434"/>
                    <a:pt x="101" y="467"/>
                  </a:cubicBezTo>
                  <a:cubicBezTo>
                    <a:pt x="67" y="501"/>
                    <a:pt x="67" y="567"/>
                    <a:pt x="101" y="567"/>
                  </a:cubicBezTo>
                  <a:lnTo>
                    <a:pt x="101" y="634"/>
                  </a:lnTo>
                  <a:lnTo>
                    <a:pt x="134" y="634"/>
                  </a:lnTo>
                  <a:cubicBezTo>
                    <a:pt x="134" y="601"/>
                    <a:pt x="167" y="601"/>
                    <a:pt x="167" y="601"/>
                  </a:cubicBezTo>
                  <a:cubicBezTo>
                    <a:pt x="167" y="567"/>
                    <a:pt x="167" y="567"/>
                    <a:pt x="167" y="534"/>
                  </a:cubicBezTo>
                  <a:cubicBezTo>
                    <a:pt x="167" y="501"/>
                    <a:pt x="201" y="434"/>
                    <a:pt x="234" y="367"/>
                  </a:cubicBezTo>
                  <a:cubicBezTo>
                    <a:pt x="267" y="334"/>
                    <a:pt x="334" y="267"/>
                    <a:pt x="367" y="234"/>
                  </a:cubicBezTo>
                  <a:cubicBezTo>
                    <a:pt x="467" y="200"/>
                    <a:pt x="534" y="200"/>
                    <a:pt x="568" y="200"/>
                  </a:cubicBezTo>
                  <a:cubicBezTo>
                    <a:pt x="601" y="267"/>
                    <a:pt x="634" y="334"/>
                    <a:pt x="601" y="400"/>
                  </a:cubicBezTo>
                  <a:lnTo>
                    <a:pt x="601" y="501"/>
                  </a:lnTo>
                  <a:lnTo>
                    <a:pt x="334" y="701"/>
                  </a:lnTo>
                  <a:cubicBezTo>
                    <a:pt x="301" y="767"/>
                    <a:pt x="234" y="801"/>
                    <a:pt x="201" y="834"/>
                  </a:cubicBezTo>
                  <a:cubicBezTo>
                    <a:pt x="167" y="901"/>
                    <a:pt x="134" y="934"/>
                    <a:pt x="101" y="1001"/>
                  </a:cubicBezTo>
                  <a:cubicBezTo>
                    <a:pt x="67" y="1034"/>
                    <a:pt x="34" y="1101"/>
                    <a:pt x="34" y="1168"/>
                  </a:cubicBezTo>
                  <a:cubicBezTo>
                    <a:pt x="0" y="1201"/>
                    <a:pt x="0" y="1268"/>
                    <a:pt x="0" y="1334"/>
                  </a:cubicBezTo>
                  <a:cubicBezTo>
                    <a:pt x="0" y="1368"/>
                    <a:pt x="0" y="1435"/>
                    <a:pt x="34" y="1468"/>
                  </a:cubicBezTo>
                  <a:cubicBezTo>
                    <a:pt x="34" y="1501"/>
                    <a:pt x="67" y="1535"/>
                    <a:pt x="101" y="1568"/>
                  </a:cubicBezTo>
                  <a:cubicBezTo>
                    <a:pt x="134" y="1568"/>
                    <a:pt x="167" y="1601"/>
                    <a:pt x="201" y="1601"/>
                  </a:cubicBezTo>
                  <a:cubicBezTo>
                    <a:pt x="234" y="1601"/>
                    <a:pt x="267" y="1568"/>
                    <a:pt x="301" y="1535"/>
                  </a:cubicBezTo>
                  <a:cubicBezTo>
                    <a:pt x="367" y="1535"/>
                    <a:pt x="401" y="1501"/>
                    <a:pt x="434" y="1468"/>
                  </a:cubicBezTo>
                  <a:cubicBezTo>
                    <a:pt x="467" y="1435"/>
                    <a:pt x="501" y="1401"/>
                    <a:pt x="501" y="1368"/>
                  </a:cubicBezTo>
                  <a:cubicBezTo>
                    <a:pt x="534" y="1334"/>
                    <a:pt x="568" y="1301"/>
                    <a:pt x="568" y="1268"/>
                  </a:cubicBezTo>
                  <a:cubicBezTo>
                    <a:pt x="601" y="1234"/>
                    <a:pt x="601" y="1201"/>
                    <a:pt x="601" y="1168"/>
                  </a:cubicBezTo>
                  <a:lnTo>
                    <a:pt x="601" y="1301"/>
                  </a:lnTo>
                  <a:cubicBezTo>
                    <a:pt x="601" y="1301"/>
                    <a:pt x="634" y="1334"/>
                    <a:pt x="668" y="1334"/>
                  </a:cubicBezTo>
                  <a:lnTo>
                    <a:pt x="668" y="1301"/>
                  </a:lnTo>
                  <a:cubicBezTo>
                    <a:pt x="701" y="1268"/>
                    <a:pt x="701" y="1234"/>
                    <a:pt x="701" y="1201"/>
                  </a:cubicBezTo>
                  <a:lnTo>
                    <a:pt x="701" y="334"/>
                  </a:lnTo>
                  <a:cubicBezTo>
                    <a:pt x="701" y="300"/>
                    <a:pt x="701" y="234"/>
                    <a:pt x="701" y="200"/>
                  </a:cubicBezTo>
                  <a:cubicBezTo>
                    <a:pt x="701" y="134"/>
                    <a:pt x="701" y="100"/>
                    <a:pt x="668" y="67"/>
                  </a:cubicBezTo>
                  <a:cubicBezTo>
                    <a:pt x="634" y="34"/>
                    <a:pt x="601" y="34"/>
                    <a:pt x="56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5" name="Google Shape;1905;p114"/>
            <p:cNvSpPr/>
            <p:nvPr/>
          </p:nvSpPr>
          <p:spPr>
            <a:xfrm>
              <a:off x="3154925" y="2066925"/>
              <a:ext cx="19200" cy="55900"/>
            </a:xfrm>
            <a:custGeom>
              <a:rect b="b" l="l" r="r" t="t"/>
              <a:pathLst>
                <a:path extrusionOk="0" h="2236" w="768">
                  <a:moveTo>
                    <a:pt x="534" y="267"/>
                  </a:moveTo>
                  <a:cubicBezTo>
                    <a:pt x="568" y="301"/>
                    <a:pt x="601" y="301"/>
                    <a:pt x="601" y="334"/>
                  </a:cubicBezTo>
                  <a:cubicBezTo>
                    <a:pt x="634" y="367"/>
                    <a:pt x="668" y="401"/>
                    <a:pt x="668" y="467"/>
                  </a:cubicBezTo>
                  <a:cubicBezTo>
                    <a:pt x="668" y="501"/>
                    <a:pt x="668" y="567"/>
                    <a:pt x="668" y="601"/>
                  </a:cubicBezTo>
                  <a:lnTo>
                    <a:pt x="668" y="668"/>
                  </a:lnTo>
                  <a:cubicBezTo>
                    <a:pt x="668" y="668"/>
                    <a:pt x="668" y="668"/>
                    <a:pt x="668" y="701"/>
                  </a:cubicBezTo>
                  <a:lnTo>
                    <a:pt x="668" y="801"/>
                  </a:lnTo>
                  <a:cubicBezTo>
                    <a:pt x="668" y="934"/>
                    <a:pt x="668" y="1034"/>
                    <a:pt x="601" y="1168"/>
                  </a:cubicBezTo>
                  <a:cubicBezTo>
                    <a:pt x="601" y="1201"/>
                    <a:pt x="568" y="1268"/>
                    <a:pt x="534" y="1301"/>
                  </a:cubicBezTo>
                  <a:cubicBezTo>
                    <a:pt x="501" y="1368"/>
                    <a:pt x="467" y="1401"/>
                    <a:pt x="401" y="1435"/>
                  </a:cubicBezTo>
                  <a:cubicBezTo>
                    <a:pt x="367" y="1468"/>
                    <a:pt x="334" y="1468"/>
                    <a:pt x="267" y="1468"/>
                  </a:cubicBezTo>
                  <a:cubicBezTo>
                    <a:pt x="234" y="1468"/>
                    <a:pt x="201" y="1435"/>
                    <a:pt x="201" y="1401"/>
                  </a:cubicBezTo>
                  <a:cubicBezTo>
                    <a:pt x="167" y="1368"/>
                    <a:pt x="167" y="1335"/>
                    <a:pt x="134" y="1268"/>
                  </a:cubicBezTo>
                  <a:cubicBezTo>
                    <a:pt x="134" y="1235"/>
                    <a:pt x="134" y="1168"/>
                    <a:pt x="134" y="1101"/>
                  </a:cubicBezTo>
                  <a:lnTo>
                    <a:pt x="134" y="968"/>
                  </a:lnTo>
                  <a:cubicBezTo>
                    <a:pt x="134" y="901"/>
                    <a:pt x="134" y="834"/>
                    <a:pt x="134" y="768"/>
                  </a:cubicBezTo>
                  <a:cubicBezTo>
                    <a:pt x="167" y="701"/>
                    <a:pt x="167" y="634"/>
                    <a:pt x="201" y="567"/>
                  </a:cubicBezTo>
                  <a:cubicBezTo>
                    <a:pt x="201" y="534"/>
                    <a:pt x="234" y="467"/>
                    <a:pt x="267" y="434"/>
                  </a:cubicBezTo>
                  <a:cubicBezTo>
                    <a:pt x="301" y="367"/>
                    <a:pt x="367" y="334"/>
                    <a:pt x="401" y="301"/>
                  </a:cubicBezTo>
                  <a:cubicBezTo>
                    <a:pt x="434" y="267"/>
                    <a:pt x="501" y="267"/>
                    <a:pt x="534" y="267"/>
                  </a:cubicBezTo>
                  <a:close/>
                  <a:moveTo>
                    <a:pt x="701" y="0"/>
                  </a:moveTo>
                  <a:cubicBezTo>
                    <a:pt x="668" y="34"/>
                    <a:pt x="668" y="34"/>
                    <a:pt x="668" y="34"/>
                  </a:cubicBezTo>
                  <a:cubicBezTo>
                    <a:pt x="668" y="67"/>
                    <a:pt x="668" y="100"/>
                    <a:pt x="668" y="100"/>
                  </a:cubicBezTo>
                  <a:lnTo>
                    <a:pt x="668" y="234"/>
                  </a:lnTo>
                  <a:cubicBezTo>
                    <a:pt x="634" y="167"/>
                    <a:pt x="601" y="167"/>
                    <a:pt x="568" y="134"/>
                  </a:cubicBezTo>
                  <a:cubicBezTo>
                    <a:pt x="501" y="134"/>
                    <a:pt x="434" y="134"/>
                    <a:pt x="367" y="167"/>
                  </a:cubicBezTo>
                  <a:cubicBezTo>
                    <a:pt x="301" y="234"/>
                    <a:pt x="267" y="267"/>
                    <a:pt x="201" y="334"/>
                  </a:cubicBezTo>
                  <a:cubicBezTo>
                    <a:pt x="167" y="401"/>
                    <a:pt x="134" y="467"/>
                    <a:pt x="101" y="534"/>
                  </a:cubicBezTo>
                  <a:cubicBezTo>
                    <a:pt x="67" y="634"/>
                    <a:pt x="34" y="701"/>
                    <a:pt x="34" y="801"/>
                  </a:cubicBezTo>
                  <a:cubicBezTo>
                    <a:pt x="34" y="868"/>
                    <a:pt x="0" y="934"/>
                    <a:pt x="0" y="1034"/>
                  </a:cubicBezTo>
                  <a:cubicBezTo>
                    <a:pt x="0" y="1068"/>
                    <a:pt x="0" y="1135"/>
                    <a:pt x="0" y="1201"/>
                  </a:cubicBezTo>
                  <a:cubicBezTo>
                    <a:pt x="0" y="1268"/>
                    <a:pt x="0" y="1335"/>
                    <a:pt x="0" y="1401"/>
                  </a:cubicBezTo>
                  <a:cubicBezTo>
                    <a:pt x="0" y="1468"/>
                    <a:pt x="34" y="1535"/>
                    <a:pt x="67" y="1568"/>
                  </a:cubicBezTo>
                  <a:cubicBezTo>
                    <a:pt x="101" y="1602"/>
                    <a:pt x="134" y="1635"/>
                    <a:pt x="167" y="1668"/>
                  </a:cubicBezTo>
                  <a:cubicBezTo>
                    <a:pt x="234" y="1668"/>
                    <a:pt x="301" y="1668"/>
                    <a:pt x="367" y="1602"/>
                  </a:cubicBezTo>
                  <a:cubicBezTo>
                    <a:pt x="434" y="1568"/>
                    <a:pt x="467" y="1535"/>
                    <a:pt x="534" y="1468"/>
                  </a:cubicBezTo>
                  <a:cubicBezTo>
                    <a:pt x="568" y="1401"/>
                    <a:pt x="601" y="1335"/>
                    <a:pt x="634" y="1235"/>
                  </a:cubicBezTo>
                  <a:lnTo>
                    <a:pt x="634" y="1435"/>
                  </a:lnTo>
                  <a:cubicBezTo>
                    <a:pt x="634" y="1501"/>
                    <a:pt x="634" y="1568"/>
                    <a:pt x="634" y="1635"/>
                  </a:cubicBezTo>
                  <a:cubicBezTo>
                    <a:pt x="634" y="1702"/>
                    <a:pt x="601" y="1768"/>
                    <a:pt x="568" y="1802"/>
                  </a:cubicBezTo>
                  <a:cubicBezTo>
                    <a:pt x="568" y="1868"/>
                    <a:pt x="534" y="1902"/>
                    <a:pt x="501" y="1935"/>
                  </a:cubicBezTo>
                  <a:cubicBezTo>
                    <a:pt x="467" y="1968"/>
                    <a:pt x="401" y="2002"/>
                    <a:pt x="367" y="2035"/>
                  </a:cubicBezTo>
                  <a:cubicBezTo>
                    <a:pt x="334" y="2035"/>
                    <a:pt x="301" y="2069"/>
                    <a:pt x="267" y="2069"/>
                  </a:cubicBezTo>
                  <a:lnTo>
                    <a:pt x="201" y="2069"/>
                  </a:lnTo>
                  <a:cubicBezTo>
                    <a:pt x="167" y="2035"/>
                    <a:pt x="167" y="2035"/>
                    <a:pt x="134" y="2002"/>
                  </a:cubicBezTo>
                  <a:cubicBezTo>
                    <a:pt x="134" y="2002"/>
                    <a:pt x="134" y="1968"/>
                    <a:pt x="134" y="1935"/>
                  </a:cubicBezTo>
                  <a:lnTo>
                    <a:pt x="134" y="1902"/>
                  </a:lnTo>
                  <a:lnTo>
                    <a:pt x="67" y="1902"/>
                  </a:lnTo>
                  <a:cubicBezTo>
                    <a:pt x="34" y="1902"/>
                    <a:pt x="34" y="1935"/>
                    <a:pt x="34" y="1935"/>
                  </a:cubicBezTo>
                  <a:cubicBezTo>
                    <a:pt x="34" y="1968"/>
                    <a:pt x="34" y="1968"/>
                    <a:pt x="34" y="2002"/>
                  </a:cubicBezTo>
                  <a:cubicBezTo>
                    <a:pt x="34" y="2035"/>
                    <a:pt x="34" y="2069"/>
                    <a:pt x="34" y="2102"/>
                  </a:cubicBezTo>
                  <a:cubicBezTo>
                    <a:pt x="67" y="2135"/>
                    <a:pt x="67" y="2169"/>
                    <a:pt x="101" y="2169"/>
                  </a:cubicBezTo>
                  <a:cubicBezTo>
                    <a:pt x="134" y="2202"/>
                    <a:pt x="167" y="2235"/>
                    <a:pt x="201" y="2235"/>
                  </a:cubicBezTo>
                  <a:cubicBezTo>
                    <a:pt x="267" y="2235"/>
                    <a:pt x="334" y="2202"/>
                    <a:pt x="401" y="2169"/>
                  </a:cubicBezTo>
                  <a:cubicBezTo>
                    <a:pt x="467" y="2135"/>
                    <a:pt x="534" y="2069"/>
                    <a:pt x="568" y="2002"/>
                  </a:cubicBezTo>
                  <a:cubicBezTo>
                    <a:pt x="634" y="1968"/>
                    <a:pt x="668" y="1902"/>
                    <a:pt x="701" y="1835"/>
                  </a:cubicBezTo>
                  <a:cubicBezTo>
                    <a:pt x="734" y="1735"/>
                    <a:pt x="734" y="1668"/>
                    <a:pt x="768" y="1602"/>
                  </a:cubicBezTo>
                  <a:cubicBezTo>
                    <a:pt x="768" y="1501"/>
                    <a:pt x="768" y="1435"/>
                    <a:pt x="768" y="1335"/>
                  </a:cubicBezTo>
                  <a:lnTo>
                    <a:pt x="768" y="67"/>
                  </a:lnTo>
                  <a:cubicBezTo>
                    <a:pt x="768" y="34"/>
                    <a:pt x="768" y="34"/>
                    <a:pt x="76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6" name="Google Shape;1906;p114"/>
            <p:cNvSpPr/>
            <p:nvPr/>
          </p:nvSpPr>
          <p:spPr>
            <a:xfrm>
              <a:off x="3179950" y="2055675"/>
              <a:ext cx="19200" cy="37950"/>
            </a:xfrm>
            <a:custGeom>
              <a:rect b="b" l="l" r="r" t="t"/>
              <a:pathLst>
                <a:path extrusionOk="0" h="1518" w="768">
                  <a:moveTo>
                    <a:pt x="501" y="184"/>
                  </a:moveTo>
                  <a:cubicBezTo>
                    <a:pt x="534" y="184"/>
                    <a:pt x="567" y="217"/>
                    <a:pt x="601" y="217"/>
                  </a:cubicBezTo>
                  <a:cubicBezTo>
                    <a:pt x="601" y="250"/>
                    <a:pt x="634" y="317"/>
                    <a:pt x="634" y="350"/>
                  </a:cubicBezTo>
                  <a:cubicBezTo>
                    <a:pt x="667" y="417"/>
                    <a:pt x="667" y="450"/>
                    <a:pt x="667" y="517"/>
                  </a:cubicBezTo>
                  <a:lnTo>
                    <a:pt x="134" y="831"/>
                  </a:lnTo>
                  <a:cubicBezTo>
                    <a:pt x="134" y="771"/>
                    <a:pt x="134" y="711"/>
                    <a:pt x="134" y="651"/>
                  </a:cubicBezTo>
                  <a:cubicBezTo>
                    <a:pt x="134" y="584"/>
                    <a:pt x="167" y="517"/>
                    <a:pt x="200" y="450"/>
                  </a:cubicBezTo>
                  <a:cubicBezTo>
                    <a:pt x="200" y="417"/>
                    <a:pt x="234" y="350"/>
                    <a:pt x="267" y="317"/>
                  </a:cubicBezTo>
                  <a:cubicBezTo>
                    <a:pt x="300" y="284"/>
                    <a:pt x="334" y="250"/>
                    <a:pt x="400" y="217"/>
                  </a:cubicBezTo>
                  <a:cubicBezTo>
                    <a:pt x="434" y="184"/>
                    <a:pt x="467" y="184"/>
                    <a:pt x="501" y="184"/>
                  </a:cubicBezTo>
                  <a:close/>
                  <a:moveTo>
                    <a:pt x="546" y="0"/>
                  </a:moveTo>
                  <a:cubicBezTo>
                    <a:pt x="501" y="0"/>
                    <a:pt x="450" y="17"/>
                    <a:pt x="400" y="50"/>
                  </a:cubicBezTo>
                  <a:cubicBezTo>
                    <a:pt x="334" y="83"/>
                    <a:pt x="267" y="117"/>
                    <a:pt x="234" y="184"/>
                  </a:cubicBezTo>
                  <a:cubicBezTo>
                    <a:pt x="200" y="250"/>
                    <a:pt x="134" y="317"/>
                    <a:pt x="134" y="384"/>
                  </a:cubicBezTo>
                  <a:cubicBezTo>
                    <a:pt x="100" y="450"/>
                    <a:pt x="67" y="517"/>
                    <a:pt x="34" y="617"/>
                  </a:cubicBezTo>
                  <a:cubicBezTo>
                    <a:pt x="34" y="684"/>
                    <a:pt x="0" y="784"/>
                    <a:pt x="0" y="884"/>
                  </a:cubicBezTo>
                  <a:cubicBezTo>
                    <a:pt x="0" y="917"/>
                    <a:pt x="0" y="951"/>
                    <a:pt x="0" y="984"/>
                  </a:cubicBezTo>
                  <a:cubicBezTo>
                    <a:pt x="0" y="1017"/>
                    <a:pt x="0" y="1051"/>
                    <a:pt x="0" y="1084"/>
                  </a:cubicBezTo>
                  <a:cubicBezTo>
                    <a:pt x="0" y="1151"/>
                    <a:pt x="0" y="1251"/>
                    <a:pt x="34" y="1318"/>
                  </a:cubicBezTo>
                  <a:cubicBezTo>
                    <a:pt x="34" y="1351"/>
                    <a:pt x="67" y="1418"/>
                    <a:pt x="100" y="1451"/>
                  </a:cubicBezTo>
                  <a:cubicBezTo>
                    <a:pt x="134" y="1484"/>
                    <a:pt x="167" y="1518"/>
                    <a:pt x="200" y="1518"/>
                  </a:cubicBezTo>
                  <a:cubicBezTo>
                    <a:pt x="267" y="1518"/>
                    <a:pt x="334" y="1518"/>
                    <a:pt x="367" y="1484"/>
                  </a:cubicBezTo>
                  <a:cubicBezTo>
                    <a:pt x="434" y="1451"/>
                    <a:pt x="467" y="1418"/>
                    <a:pt x="501" y="1351"/>
                  </a:cubicBezTo>
                  <a:cubicBezTo>
                    <a:pt x="567" y="1318"/>
                    <a:pt x="601" y="1251"/>
                    <a:pt x="634" y="1218"/>
                  </a:cubicBezTo>
                  <a:cubicBezTo>
                    <a:pt x="634" y="1151"/>
                    <a:pt x="667" y="1118"/>
                    <a:pt x="701" y="1051"/>
                  </a:cubicBezTo>
                  <a:cubicBezTo>
                    <a:pt x="701" y="1017"/>
                    <a:pt x="701" y="984"/>
                    <a:pt x="734" y="951"/>
                  </a:cubicBezTo>
                  <a:cubicBezTo>
                    <a:pt x="734" y="951"/>
                    <a:pt x="734" y="917"/>
                    <a:pt x="734" y="917"/>
                  </a:cubicBezTo>
                  <a:lnTo>
                    <a:pt x="667" y="917"/>
                  </a:lnTo>
                  <a:cubicBezTo>
                    <a:pt x="667" y="917"/>
                    <a:pt x="634" y="917"/>
                    <a:pt x="634" y="951"/>
                  </a:cubicBezTo>
                  <a:cubicBezTo>
                    <a:pt x="634" y="951"/>
                    <a:pt x="634" y="984"/>
                    <a:pt x="601" y="984"/>
                  </a:cubicBezTo>
                  <a:lnTo>
                    <a:pt x="601" y="1051"/>
                  </a:lnTo>
                  <a:cubicBezTo>
                    <a:pt x="567" y="1084"/>
                    <a:pt x="567" y="1118"/>
                    <a:pt x="534" y="1151"/>
                  </a:cubicBezTo>
                  <a:cubicBezTo>
                    <a:pt x="534" y="1184"/>
                    <a:pt x="501" y="1218"/>
                    <a:pt x="467" y="1218"/>
                  </a:cubicBezTo>
                  <a:cubicBezTo>
                    <a:pt x="434" y="1251"/>
                    <a:pt x="400" y="1284"/>
                    <a:pt x="367" y="1318"/>
                  </a:cubicBezTo>
                  <a:cubicBezTo>
                    <a:pt x="345" y="1318"/>
                    <a:pt x="323" y="1332"/>
                    <a:pt x="300" y="1332"/>
                  </a:cubicBezTo>
                  <a:cubicBezTo>
                    <a:pt x="289" y="1332"/>
                    <a:pt x="278" y="1329"/>
                    <a:pt x="267" y="1318"/>
                  </a:cubicBezTo>
                  <a:cubicBezTo>
                    <a:pt x="234" y="1318"/>
                    <a:pt x="200" y="1318"/>
                    <a:pt x="167" y="1284"/>
                  </a:cubicBezTo>
                  <a:cubicBezTo>
                    <a:pt x="167" y="1251"/>
                    <a:pt x="134" y="1218"/>
                    <a:pt x="134" y="1151"/>
                  </a:cubicBezTo>
                  <a:cubicBezTo>
                    <a:pt x="134" y="1118"/>
                    <a:pt x="134" y="1051"/>
                    <a:pt x="134" y="984"/>
                  </a:cubicBezTo>
                  <a:lnTo>
                    <a:pt x="734" y="617"/>
                  </a:lnTo>
                  <a:cubicBezTo>
                    <a:pt x="734" y="617"/>
                    <a:pt x="767" y="584"/>
                    <a:pt x="767" y="584"/>
                  </a:cubicBezTo>
                  <a:cubicBezTo>
                    <a:pt x="767" y="584"/>
                    <a:pt x="767" y="550"/>
                    <a:pt x="767" y="550"/>
                  </a:cubicBezTo>
                  <a:lnTo>
                    <a:pt x="767" y="484"/>
                  </a:lnTo>
                  <a:cubicBezTo>
                    <a:pt x="767" y="350"/>
                    <a:pt x="734" y="184"/>
                    <a:pt x="667" y="50"/>
                  </a:cubicBezTo>
                  <a:cubicBezTo>
                    <a:pt x="634" y="17"/>
                    <a:pt x="592" y="0"/>
                    <a:pt x="546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7" name="Google Shape;1907;p114"/>
            <p:cNvSpPr/>
            <p:nvPr/>
          </p:nvSpPr>
          <p:spPr>
            <a:xfrm>
              <a:off x="3204125" y="2075250"/>
              <a:ext cx="4200" cy="7550"/>
            </a:xfrm>
            <a:custGeom>
              <a:rect b="b" l="l" r="r" t="t"/>
              <a:pathLst>
                <a:path extrusionOk="0" h="302" w="168">
                  <a:moveTo>
                    <a:pt x="134" y="1"/>
                  </a:moveTo>
                  <a:lnTo>
                    <a:pt x="34" y="68"/>
                  </a:lnTo>
                  <a:cubicBezTo>
                    <a:pt x="34" y="68"/>
                    <a:pt x="34" y="68"/>
                    <a:pt x="34" y="101"/>
                  </a:cubicBezTo>
                  <a:cubicBezTo>
                    <a:pt x="1" y="101"/>
                    <a:pt x="1" y="134"/>
                    <a:pt x="34" y="134"/>
                  </a:cubicBezTo>
                  <a:lnTo>
                    <a:pt x="34" y="268"/>
                  </a:lnTo>
                  <a:cubicBezTo>
                    <a:pt x="34" y="301"/>
                    <a:pt x="34" y="301"/>
                    <a:pt x="67" y="301"/>
                  </a:cubicBezTo>
                  <a:lnTo>
                    <a:pt x="134" y="268"/>
                  </a:lnTo>
                  <a:cubicBezTo>
                    <a:pt x="134" y="234"/>
                    <a:pt x="167" y="234"/>
                    <a:pt x="167" y="234"/>
                  </a:cubicBezTo>
                  <a:cubicBezTo>
                    <a:pt x="167" y="201"/>
                    <a:pt x="167" y="201"/>
                    <a:pt x="167" y="168"/>
                  </a:cubicBezTo>
                  <a:lnTo>
                    <a:pt x="167" y="34"/>
                  </a:lnTo>
                  <a:cubicBezTo>
                    <a:pt x="167" y="34"/>
                    <a:pt x="167" y="34"/>
                    <a:pt x="16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8" name="Google Shape;1908;p114"/>
            <p:cNvSpPr/>
            <p:nvPr/>
          </p:nvSpPr>
          <p:spPr>
            <a:xfrm>
              <a:off x="3212475" y="2036900"/>
              <a:ext cx="18350" cy="37975"/>
            </a:xfrm>
            <a:custGeom>
              <a:rect b="b" l="l" r="r" t="t"/>
              <a:pathLst>
                <a:path extrusionOk="0" h="1519" w="734">
                  <a:moveTo>
                    <a:pt x="534" y="1"/>
                  </a:moveTo>
                  <a:cubicBezTo>
                    <a:pt x="500" y="1"/>
                    <a:pt x="434" y="1"/>
                    <a:pt x="400" y="34"/>
                  </a:cubicBezTo>
                  <a:cubicBezTo>
                    <a:pt x="267" y="134"/>
                    <a:pt x="167" y="234"/>
                    <a:pt x="100" y="367"/>
                  </a:cubicBezTo>
                  <a:cubicBezTo>
                    <a:pt x="33" y="534"/>
                    <a:pt x="0" y="701"/>
                    <a:pt x="0" y="868"/>
                  </a:cubicBezTo>
                  <a:lnTo>
                    <a:pt x="0" y="1101"/>
                  </a:lnTo>
                  <a:cubicBezTo>
                    <a:pt x="0" y="1235"/>
                    <a:pt x="33" y="1368"/>
                    <a:pt x="100" y="1468"/>
                  </a:cubicBezTo>
                  <a:cubicBezTo>
                    <a:pt x="134" y="1502"/>
                    <a:pt x="175" y="1518"/>
                    <a:pt x="225" y="1518"/>
                  </a:cubicBezTo>
                  <a:cubicBezTo>
                    <a:pt x="275" y="1518"/>
                    <a:pt x="334" y="1502"/>
                    <a:pt x="400" y="1468"/>
                  </a:cubicBezTo>
                  <a:cubicBezTo>
                    <a:pt x="434" y="1435"/>
                    <a:pt x="500" y="1402"/>
                    <a:pt x="534" y="1335"/>
                  </a:cubicBezTo>
                  <a:cubicBezTo>
                    <a:pt x="601" y="1301"/>
                    <a:pt x="634" y="1235"/>
                    <a:pt x="667" y="1168"/>
                  </a:cubicBezTo>
                  <a:cubicBezTo>
                    <a:pt x="667" y="1135"/>
                    <a:pt x="701" y="1068"/>
                    <a:pt x="734" y="1001"/>
                  </a:cubicBezTo>
                  <a:cubicBezTo>
                    <a:pt x="734" y="968"/>
                    <a:pt x="734" y="901"/>
                    <a:pt x="734" y="834"/>
                  </a:cubicBezTo>
                  <a:lnTo>
                    <a:pt x="734" y="801"/>
                  </a:lnTo>
                  <a:lnTo>
                    <a:pt x="701" y="801"/>
                  </a:lnTo>
                  <a:lnTo>
                    <a:pt x="667" y="834"/>
                  </a:lnTo>
                  <a:cubicBezTo>
                    <a:pt x="667" y="868"/>
                    <a:pt x="667" y="868"/>
                    <a:pt x="667" y="901"/>
                  </a:cubicBezTo>
                  <a:cubicBezTo>
                    <a:pt x="667" y="968"/>
                    <a:pt x="601" y="1068"/>
                    <a:pt x="567" y="1168"/>
                  </a:cubicBezTo>
                  <a:cubicBezTo>
                    <a:pt x="534" y="1201"/>
                    <a:pt x="467" y="1268"/>
                    <a:pt x="400" y="1301"/>
                  </a:cubicBezTo>
                  <a:cubicBezTo>
                    <a:pt x="384" y="1318"/>
                    <a:pt x="350" y="1326"/>
                    <a:pt x="317" y="1326"/>
                  </a:cubicBezTo>
                  <a:cubicBezTo>
                    <a:pt x="284" y="1326"/>
                    <a:pt x="250" y="1318"/>
                    <a:pt x="234" y="1301"/>
                  </a:cubicBezTo>
                  <a:cubicBezTo>
                    <a:pt x="167" y="1268"/>
                    <a:pt x="134" y="1168"/>
                    <a:pt x="134" y="1001"/>
                  </a:cubicBezTo>
                  <a:cubicBezTo>
                    <a:pt x="134" y="968"/>
                    <a:pt x="134" y="935"/>
                    <a:pt x="134" y="901"/>
                  </a:cubicBezTo>
                  <a:cubicBezTo>
                    <a:pt x="134" y="868"/>
                    <a:pt x="134" y="834"/>
                    <a:pt x="134" y="801"/>
                  </a:cubicBezTo>
                  <a:cubicBezTo>
                    <a:pt x="134" y="668"/>
                    <a:pt x="167" y="534"/>
                    <a:pt x="234" y="401"/>
                  </a:cubicBezTo>
                  <a:cubicBezTo>
                    <a:pt x="267" y="301"/>
                    <a:pt x="334" y="234"/>
                    <a:pt x="400" y="201"/>
                  </a:cubicBezTo>
                  <a:cubicBezTo>
                    <a:pt x="439" y="162"/>
                    <a:pt x="467" y="145"/>
                    <a:pt x="497" y="145"/>
                  </a:cubicBezTo>
                  <a:cubicBezTo>
                    <a:pt x="518" y="145"/>
                    <a:pt x="540" y="153"/>
                    <a:pt x="567" y="167"/>
                  </a:cubicBezTo>
                  <a:cubicBezTo>
                    <a:pt x="601" y="167"/>
                    <a:pt x="634" y="234"/>
                    <a:pt x="667" y="301"/>
                  </a:cubicBezTo>
                  <a:cubicBezTo>
                    <a:pt x="667" y="334"/>
                    <a:pt x="667" y="334"/>
                    <a:pt x="667" y="334"/>
                  </a:cubicBezTo>
                  <a:lnTo>
                    <a:pt x="734" y="334"/>
                  </a:lnTo>
                  <a:cubicBezTo>
                    <a:pt x="734" y="334"/>
                    <a:pt x="734" y="334"/>
                    <a:pt x="734" y="301"/>
                  </a:cubicBezTo>
                  <a:cubicBezTo>
                    <a:pt x="734" y="301"/>
                    <a:pt x="734" y="267"/>
                    <a:pt x="734" y="267"/>
                  </a:cubicBezTo>
                  <a:cubicBezTo>
                    <a:pt x="734" y="234"/>
                    <a:pt x="734" y="167"/>
                    <a:pt x="734" y="134"/>
                  </a:cubicBezTo>
                  <a:cubicBezTo>
                    <a:pt x="701" y="101"/>
                    <a:pt x="667" y="67"/>
                    <a:pt x="667" y="34"/>
                  </a:cubicBezTo>
                  <a:cubicBezTo>
                    <a:pt x="634" y="1"/>
                    <a:pt x="567" y="1"/>
                    <a:pt x="53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9" name="Google Shape;1909;p114"/>
            <p:cNvSpPr/>
            <p:nvPr/>
          </p:nvSpPr>
          <p:spPr>
            <a:xfrm>
              <a:off x="3236650" y="2022725"/>
              <a:ext cx="18375" cy="38375"/>
            </a:xfrm>
            <a:custGeom>
              <a:rect b="b" l="l" r="r" t="t"/>
              <a:pathLst>
                <a:path extrusionOk="0" h="1535" w="735">
                  <a:moveTo>
                    <a:pt x="480" y="184"/>
                  </a:moveTo>
                  <a:cubicBezTo>
                    <a:pt x="509" y="184"/>
                    <a:pt x="534" y="201"/>
                    <a:pt x="568" y="234"/>
                  </a:cubicBezTo>
                  <a:cubicBezTo>
                    <a:pt x="634" y="301"/>
                    <a:pt x="668" y="401"/>
                    <a:pt x="634" y="534"/>
                  </a:cubicBezTo>
                  <a:lnTo>
                    <a:pt x="634" y="734"/>
                  </a:lnTo>
                  <a:cubicBezTo>
                    <a:pt x="634" y="868"/>
                    <a:pt x="634" y="1001"/>
                    <a:pt x="568" y="1101"/>
                  </a:cubicBezTo>
                  <a:cubicBezTo>
                    <a:pt x="534" y="1201"/>
                    <a:pt x="467" y="1268"/>
                    <a:pt x="367" y="1335"/>
                  </a:cubicBezTo>
                  <a:cubicBezTo>
                    <a:pt x="334" y="1368"/>
                    <a:pt x="301" y="1385"/>
                    <a:pt x="267" y="1385"/>
                  </a:cubicBezTo>
                  <a:cubicBezTo>
                    <a:pt x="234" y="1385"/>
                    <a:pt x="201" y="1368"/>
                    <a:pt x="167" y="1335"/>
                  </a:cubicBezTo>
                  <a:cubicBezTo>
                    <a:pt x="101" y="1268"/>
                    <a:pt x="67" y="1135"/>
                    <a:pt x="101" y="1035"/>
                  </a:cubicBezTo>
                  <a:lnTo>
                    <a:pt x="101" y="834"/>
                  </a:lnTo>
                  <a:cubicBezTo>
                    <a:pt x="101" y="701"/>
                    <a:pt x="134" y="568"/>
                    <a:pt x="167" y="467"/>
                  </a:cubicBezTo>
                  <a:cubicBezTo>
                    <a:pt x="201" y="367"/>
                    <a:pt x="267" y="267"/>
                    <a:pt x="367" y="234"/>
                  </a:cubicBezTo>
                  <a:cubicBezTo>
                    <a:pt x="417" y="201"/>
                    <a:pt x="451" y="184"/>
                    <a:pt x="480" y="184"/>
                  </a:cubicBezTo>
                  <a:close/>
                  <a:moveTo>
                    <a:pt x="534" y="0"/>
                  </a:moveTo>
                  <a:cubicBezTo>
                    <a:pt x="467" y="0"/>
                    <a:pt x="434" y="34"/>
                    <a:pt x="367" y="67"/>
                  </a:cubicBezTo>
                  <a:cubicBezTo>
                    <a:pt x="301" y="101"/>
                    <a:pt x="267" y="134"/>
                    <a:pt x="201" y="201"/>
                  </a:cubicBezTo>
                  <a:cubicBezTo>
                    <a:pt x="167" y="267"/>
                    <a:pt x="134" y="334"/>
                    <a:pt x="101" y="401"/>
                  </a:cubicBezTo>
                  <a:cubicBezTo>
                    <a:pt x="34" y="568"/>
                    <a:pt x="0" y="734"/>
                    <a:pt x="0" y="901"/>
                  </a:cubicBezTo>
                  <a:lnTo>
                    <a:pt x="0" y="1101"/>
                  </a:lnTo>
                  <a:cubicBezTo>
                    <a:pt x="0" y="1168"/>
                    <a:pt x="0" y="1268"/>
                    <a:pt x="34" y="1335"/>
                  </a:cubicBezTo>
                  <a:cubicBezTo>
                    <a:pt x="34" y="1401"/>
                    <a:pt x="67" y="1435"/>
                    <a:pt x="101" y="1468"/>
                  </a:cubicBezTo>
                  <a:cubicBezTo>
                    <a:pt x="134" y="1502"/>
                    <a:pt x="167" y="1535"/>
                    <a:pt x="201" y="1535"/>
                  </a:cubicBezTo>
                  <a:cubicBezTo>
                    <a:pt x="267" y="1535"/>
                    <a:pt x="334" y="1535"/>
                    <a:pt x="367" y="1502"/>
                  </a:cubicBezTo>
                  <a:cubicBezTo>
                    <a:pt x="434" y="1468"/>
                    <a:pt x="501" y="1401"/>
                    <a:pt x="534" y="1368"/>
                  </a:cubicBezTo>
                  <a:cubicBezTo>
                    <a:pt x="568" y="1301"/>
                    <a:pt x="634" y="1235"/>
                    <a:pt x="668" y="1168"/>
                  </a:cubicBezTo>
                  <a:cubicBezTo>
                    <a:pt x="668" y="1068"/>
                    <a:pt x="701" y="1001"/>
                    <a:pt x="734" y="934"/>
                  </a:cubicBezTo>
                  <a:cubicBezTo>
                    <a:pt x="734" y="834"/>
                    <a:pt x="734" y="768"/>
                    <a:pt x="734" y="668"/>
                  </a:cubicBezTo>
                  <a:lnTo>
                    <a:pt x="734" y="434"/>
                  </a:lnTo>
                  <a:cubicBezTo>
                    <a:pt x="734" y="367"/>
                    <a:pt x="734" y="301"/>
                    <a:pt x="734" y="234"/>
                  </a:cubicBezTo>
                  <a:cubicBezTo>
                    <a:pt x="701" y="167"/>
                    <a:pt x="701" y="134"/>
                    <a:pt x="668" y="67"/>
                  </a:cubicBezTo>
                  <a:cubicBezTo>
                    <a:pt x="634" y="34"/>
                    <a:pt x="568" y="34"/>
                    <a:pt x="53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0" name="Google Shape;1910;p114"/>
            <p:cNvSpPr/>
            <p:nvPr/>
          </p:nvSpPr>
          <p:spPr>
            <a:xfrm>
              <a:off x="3262500" y="2001050"/>
              <a:ext cx="30050" cy="47550"/>
            </a:xfrm>
            <a:custGeom>
              <a:rect b="b" l="l" r="r" t="t"/>
              <a:pathLst>
                <a:path extrusionOk="0" h="1902" w="1202">
                  <a:moveTo>
                    <a:pt x="1001" y="0"/>
                  </a:moveTo>
                  <a:cubicBezTo>
                    <a:pt x="968" y="0"/>
                    <a:pt x="901" y="34"/>
                    <a:pt x="868" y="34"/>
                  </a:cubicBezTo>
                  <a:cubicBezTo>
                    <a:pt x="801" y="100"/>
                    <a:pt x="734" y="134"/>
                    <a:pt x="701" y="200"/>
                  </a:cubicBezTo>
                  <a:cubicBezTo>
                    <a:pt x="634" y="300"/>
                    <a:pt x="601" y="367"/>
                    <a:pt x="568" y="467"/>
                  </a:cubicBezTo>
                  <a:cubicBezTo>
                    <a:pt x="568" y="400"/>
                    <a:pt x="534" y="367"/>
                    <a:pt x="468" y="334"/>
                  </a:cubicBezTo>
                  <a:cubicBezTo>
                    <a:pt x="401" y="334"/>
                    <a:pt x="367" y="334"/>
                    <a:pt x="301" y="367"/>
                  </a:cubicBezTo>
                  <a:cubicBezTo>
                    <a:pt x="234" y="400"/>
                    <a:pt x="201" y="434"/>
                    <a:pt x="167" y="501"/>
                  </a:cubicBezTo>
                  <a:cubicBezTo>
                    <a:pt x="134" y="567"/>
                    <a:pt x="101" y="634"/>
                    <a:pt x="67" y="701"/>
                  </a:cubicBezTo>
                  <a:lnTo>
                    <a:pt x="101" y="567"/>
                  </a:lnTo>
                  <a:cubicBezTo>
                    <a:pt x="101" y="534"/>
                    <a:pt x="101" y="534"/>
                    <a:pt x="67" y="534"/>
                  </a:cubicBezTo>
                  <a:lnTo>
                    <a:pt x="34" y="534"/>
                  </a:lnTo>
                  <a:cubicBezTo>
                    <a:pt x="1" y="567"/>
                    <a:pt x="1" y="601"/>
                    <a:pt x="1" y="634"/>
                  </a:cubicBezTo>
                  <a:lnTo>
                    <a:pt x="1" y="1868"/>
                  </a:lnTo>
                  <a:cubicBezTo>
                    <a:pt x="1" y="1902"/>
                    <a:pt x="1" y="1902"/>
                    <a:pt x="34" y="1902"/>
                  </a:cubicBezTo>
                  <a:lnTo>
                    <a:pt x="67" y="1902"/>
                  </a:lnTo>
                  <a:cubicBezTo>
                    <a:pt x="101" y="1902"/>
                    <a:pt x="101" y="1868"/>
                    <a:pt x="101" y="1835"/>
                  </a:cubicBezTo>
                  <a:lnTo>
                    <a:pt x="101" y="1068"/>
                  </a:lnTo>
                  <a:cubicBezTo>
                    <a:pt x="101" y="1001"/>
                    <a:pt x="101" y="934"/>
                    <a:pt x="134" y="867"/>
                  </a:cubicBezTo>
                  <a:cubicBezTo>
                    <a:pt x="134" y="801"/>
                    <a:pt x="167" y="734"/>
                    <a:pt x="167" y="701"/>
                  </a:cubicBezTo>
                  <a:cubicBezTo>
                    <a:pt x="201" y="634"/>
                    <a:pt x="234" y="601"/>
                    <a:pt x="234" y="567"/>
                  </a:cubicBezTo>
                  <a:cubicBezTo>
                    <a:pt x="267" y="534"/>
                    <a:pt x="301" y="534"/>
                    <a:pt x="334" y="501"/>
                  </a:cubicBezTo>
                  <a:cubicBezTo>
                    <a:pt x="367" y="501"/>
                    <a:pt x="367" y="467"/>
                    <a:pt x="401" y="467"/>
                  </a:cubicBezTo>
                  <a:cubicBezTo>
                    <a:pt x="434" y="467"/>
                    <a:pt x="468" y="467"/>
                    <a:pt x="501" y="501"/>
                  </a:cubicBezTo>
                  <a:cubicBezTo>
                    <a:pt x="501" y="534"/>
                    <a:pt x="534" y="567"/>
                    <a:pt x="534" y="601"/>
                  </a:cubicBezTo>
                  <a:cubicBezTo>
                    <a:pt x="568" y="667"/>
                    <a:pt x="568" y="734"/>
                    <a:pt x="568" y="801"/>
                  </a:cubicBezTo>
                  <a:lnTo>
                    <a:pt x="568" y="1568"/>
                  </a:lnTo>
                  <a:cubicBezTo>
                    <a:pt x="568" y="1601"/>
                    <a:pt x="568" y="1601"/>
                    <a:pt x="601" y="1601"/>
                  </a:cubicBezTo>
                  <a:lnTo>
                    <a:pt x="634" y="1601"/>
                  </a:lnTo>
                  <a:cubicBezTo>
                    <a:pt x="668" y="1568"/>
                    <a:pt x="668" y="1535"/>
                    <a:pt x="668" y="1501"/>
                  </a:cubicBezTo>
                  <a:lnTo>
                    <a:pt x="668" y="767"/>
                  </a:lnTo>
                  <a:cubicBezTo>
                    <a:pt x="668" y="701"/>
                    <a:pt x="668" y="634"/>
                    <a:pt x="668" y="534"/>
                  </a:cubicBezTo>
                  <a:cubicBezTo>
                    <a:pt x="668" y="501"/>
                    <a:pt x="701" y="434"/>
                    <a:pt x="734" y="367"/>
                  </a:cubicBezTo>
                  <a:cubicBezTo>
                    <a:pt x="734" y="334"/>
                    <a:pt x="768" y="300"/>
                    <a:pt x="801" y="267"/>
                  </a:cubicBezTo>
                  <a:cubicBezTo>
                    <a:pt x="834" y="234"/>
                    <a:pt x="834" y="200"/>
                    <a:pt x="868" y="200"/>
                  </a:cubicBezTo>
                  <a:cubicBezTo>
                    <a:pt x="901" y="167"/>
                    <a:pt x="935" y="167"/>
                    <a:pt x="968" y="167"/>
                  </a:cubicBezTo>
                  <a:cubicBezTo>
                    <a:pt x="1001" y="167"/>
                    <a:pt x="1035" y="167"/>
                    <a:pt x="1035" y="200"/>
                  </a:cubicBezTo>
                  <a:cubicBezTo>
                    <a:pt x="1068" y="234"/>
                    <a:pt x="1068" y="267"/>
                    <a:pt x="1101" y="300"/>
                  </a:cubicBezTo>
                  <a:cubicBezTo>
                    <a:pt x="1101" y="367"/>
                    <a:pt x="1101" y="434"/>
                    <a:pt x="1101" y="501"/>
                  </a:cubicBezTo>
                  <a:lnTo>
                    <a:pt x="1101" y="1234"/>
                  </a:lnTo>
                  <a:cubicBezTo>
                    <a:pt x="1101" y="1268"/>
                    <a:pt x="1101" y="1301"/>
                    <a:pt x="1135" y="1301"/>
                  </a:cubicBezTo>
                  <a:lnTo>
                    <a:pt x="1168" y="1301"/>
                  </a:lnTo>
                  <a:cubicBezTo>
                    <a:pt x="1168" y="1268"/>
                    <a:pt x="1201" y="1234"/>
                    <a:pt x="1201" y="1201"/>
                  </a:cubicBezTo>
                  <a:lnTo>
                    <a:pt x="1201" y="434"/>
                  </a:lnTo>
                  <a:cubicBezTo>
                    <a:pt x="1201" y="367"/>
                    <a:pt x="1201" y="267"/>
                    <a:pt x="1168" y="200"/>
                  </a:cubicBezTo>
                  <a:cubicBezTo>
                    <a:pt x="1168" y="134"/>
                    <a:pt x="1135" y="100"/>
                    <a:pt x="1101" y="67"/>
                  </a:cubicBezTo>
                  <a:cubicBezTo>
                    <a:pt x="1068" y="34"/>
                    <a:pt x="1035" y="0"/>
                    <a:pt x="100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1" name="Google Shape;1911;p114"/>
            <p:cNvSpPr/>
            <p:nvPr/>
          </p:nvSpPr>
          <p:spPr>
            <a:xfrm>
              <a:off x="3297525" y="1968525"/>
              <a:ext cx="17550" cy="65900"/>
            </a:xfrm>
            <a:custGeom>
              <a:rect b="b" l="l" r="r" t="t"/>
              <a:pathLst>
                <a:path extrusionOk="0" h="2636" w="702">
                  <a:moveTo>
                    <a:pt x="634" y="0"/>
                  </a:moveTo>
                  <a:cubicBezTo>
                    <a:pt x="634" y="34"/>
                    <a:pt x="601" y="34"/>
                    <a:pt x="601" y="34"/>
                  </a:cubicBezTo>
                  <a:lnTo>
                    <a:pt x="601" y="67"/>
                  </a:lnTo>
                  <a:lnTo>
                    <a:pt x="1" y="2569"/>
                  </a:lnTo>
                  <a:lnTo>
                    <a:pt x="1" y="2602"/>
                  </a:lnTo>
                  <a:cubicBezTo>
                    <a:pt x="1" y="2635"/>
                    <a:pt x="1" y="2635"/>
                    <a:pt x="1" y="2635"/>
                  </a:cubicBezTo>
                  <a:lnTo>
                    <a:pt x="34" y="2635"/>
                  </a:lnTo>
                  <a:cubicBezTo>
                    <a:pt x="67" y="2635"/>
                    <a:pt x="67" y="2635"/>
                    <a:pt x="67" y="2602"/>
                  </a:cubicBezTo>
                  <a:lnTo>
                    <a:pt x="701" y="67"/>
                  </a:lnTo>
                  <a:cubicBezTo>
                    <a:pt x="701" y="67"/>
                    <a:pt x="701" y="67"/>
                    <a:pt x="701" y="34"/>
                  </a:cubicBezTo>
                  <a:cubicBezTo>
                    <a:pt x="701" y="0"/>
                    <a:pt x="701" y="0"/>
                    <a:pt x="70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2" name="Google Shape;1912;p114"/>
            <p:cNvSpPr/>
            <p:nvPr/>
          </p:nvSpPr>
          <p:spPr>
            <a:xfrm>
              <a:off x="2795500" y="2872775"/>
              <a:ext cx="21700" cy="53950"/>
            </a:xfrm>
            <a:custGeom>
              <a:rect b="b" l="l" r="r" t="t"/>
              <a:pathLst>
                <a:path extrusionOk="0" h="2158" w="868">
                  <a:moveTo>
                    <a:pt x="582" y="168"/>
                  </a:moveTo>
                  <a:cubicBezTo>
                    <a:pt x="612" y="168"/>
                    <a:pt x="640" y="176"/>
                    <a:pt x="668" y="190"/>
                  </a:cubicBezTo>
                  <a:cubicBezTo>
                    <a:pt x="701" y="256"/>
                    <a:pt x="734" y="356"/>
                    <a:pt x="734" y="423"/>
                  </a:cubicBezTo>
                  <a:cubicBezTo>
                    <a:pt x="734" y="557"/>
                    <a:pt x="701" y="657"/>
                    <a:pt x="668" y="757"/>
                  </a:cubicBezTo>
                  <a:cubicBezTo>
                    <a:pt x="601" y="857"/>
                    <a:pt x="534" y="923"/>
                    <a:pt x="434" y="990"/>
                  </a:cubicBezTo>
                  <a:lnTo>
                    <a:pt x="101" y="1190"/>
                  </a:lnTo>
                  <a:lnTo>
                    <a:pt x="101" y="423"/>
                  </a:lnTo>
                  <a:lnTo>
                    <a:pt x="434" y="223"/>
                  </a:lnTo>
                  <a:cubicBezTo>
                    <a:pt x="493" y="184"/>
                    <a:pt x="540" y="168"/>
                    <a:pt x="582" y="168"/>
                  </a:cubicBezTo>
                  <a:close/>
                  <a:moveTo>
                    <a:pt x="634" y="1"/>
                  </a:moveTo>
                  <a:cubicBezTo>
                    <a:pt x="579" y="1"/>
                    <a:pt x="512" y="17"/>
                    <a:pt x="434" y="56"/>
                  </a:cubicBezTo>
                  <a:lnTo>
                    <a:pt x="34" y="290"/>
                  </a:lnTo>
                  <a:cubicBezTo>
                    <a:pt x="1" y="323"/>
                    <a:pt x="1" y="356"/>
                    <a:pt x="1" y="390"/>
                  </a:cubicBezTo>
                  <a:lnTo>
                    <a:pt x="1" y="2124"/>
                  </a:lnTo>
                  <a:cubicBezTo>
                    <a:pt x="1" y="2124"/>
                    <a:pt x="1" y="2158"/>
                    <a:pt x="34" y="2158"/>
                  </a:cubicBezTo>
                  <a:lnTo>
                    <a:pt x="67" y="2124"/>
                  </a:lnTo>
                  <a:cubicBezTo>
                    <a:pt x="67" y="2124"/>
                    <a:pt x="101" y="2091"/>
                    <a:pt x="101" y="2058"/>
                  </a:cubicBezTo>
                  <a:lnTo>
                    <a:pt x="101" y="1357"/>
                  </a:lnTo>
                  <a:lnTo>
                    <a:pt x="434" y="1157"/>
                  </a:lnTo>
                  <a:cubicBezTo>
                    <a:pt x="568" y="1057"/>
                    <a:pt x="668" y="957"/>
                    <a:pt x="734" y="857"/>
                  </a:cubicBezTo>
                  <a:cubicBezTo>
                    <a:pt x="801" y="690"/>
                    <a:pt x="834" y="523"/>
                    <a:pt x="834" y="356"/>
                  </a:cubicBezTo>
                  <a:cubicBezTo>
                    <a:pt x="868" y="256"/>
                    <a:pt x="801" y="123"/>
                    <a:pt x="734" y="23"/>
                  </a:cubicBezTo>
                  <a:cubicBezTo>
                    <a:pt x="707" y="9"/>
                    <a:pt x="673" y="1"/>
                    <a:pt x="63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3" name="Google Shape;1913;p114"/>
            <p:cNvSpPr/>
            <p:nvPr/>
          </p:nvSpPr>
          <p:spPr>
            <a:xfrm>
              <a:off x="2819675" y="2870750"/>
              <a:ext cx="20050" cy="39300"/>
            </a:xfrm>
            <a:custGeom>
              <a:rect b="b" l="l" r="r" t="t"/>
              <a:pathLst>
                <a:path extrusionOk="0" h="1572" w="802">
                  <a:moveTo>
                    <a:pt x="468" y="189"/>
                  </a:moveTo>
                  <a:cubicBezTo>
                    <a:pt x="479" y="189"/>
                    <a:pt x="490" y="193"/>
                    <a:pt x="501" y="204"/>
                  </a:cubicBezTo>
                  <a:cubicBezTo>
                    <a:pt x="535" y="204"/>
                    <a:pt x="568" y="204"/>
                    <a:pt x="601" y="237"/>
                  </a:cubicBezTo>
                  <a:cubicBezTo>
                    <a:pt x="635" y="271"/>
                    <a:pt x="635" y="304"/>
                    <a:pt x="668" y="371"/>
                  </a:cubicBezTo>
                  <a:cubicBezTo>
                    <a:pt x="668" y="404"/>
                    <a:pt x="668" y="471"/>
                    <a:pt x="668" y="537"/>
                  </a:cubicBezTo>
                  <a:lnTo>
                    <a:pt x="134" y="838"/>
                  </a:lnTo>
                  <a:cubicBezTo>
                    <a:pt x="134" y="771"/>
                    <a:pt x="134" y="704"/>
                    <a:pt x="134" y="638"/>
                  </a:cubicBezTo>
                  <a:cubicBezTo>
                    <a:pt x="168" y="571"/>
                    <a:pt x="168" y="537"/>
                    <a:pt x="201" y="471"/>
                  </a:cubicBezTo>
                  <a:cubicBezTo>
                    <a:pt x="234" y="404"/>
                    <a:pt x="234" y="371"/>
                    <a:pt x="268" y="304"/>
                  </a:cubicBezTo>
                  <a:cubicBezTo>
                    <a:pt x="301" y="271"/>
                    <a:pt x="368" y="237"/>
                    <a:pt x="401" y="204"/>
                  </a:cubicBezTo>
                  <a:cubicBezTo>
                    <a:pt x="423" y="204"/>
                    <a:pt x="446" y="189"/>
                    <a:pt x="468" y="189"/>
                  </a:cubicBezTo>
                  <a:close/>
                  <a:moveTo>
                    <a:pt x="529" y="1"/>
                  </a:moveTo>
                  <a:cubicBezTo>
                    <a:pt x="493" y="1"/>
                    <a:pt x="452" y="12"/>
                    <a:pt x="401" y="37"/>
                  </a:cubicBezTo>
                  <a:cubicBezTo>
                    <a:pt x="334" y="70"/>
                    <a:pt x="301" y="137"/>
                    <a:pt x="234" y="171"/>
                  </a:cubicBezTo>
                  <a:cubicBezTo>
                    <a:pt x="201" y="237"/>
                    <a:pt x="168" y="304"/>
                    <a:pt x="134" y="371"/>
                  </a:cubicBezTo>
                  <a:cubicBezTo>
                    <a:pt x="101" y="437"/>
                    <a:pt x="68" y="537"/>
                    <a:pt x="68" y="604"/>
                  </a:cubicBezTo>
                  <a:cubicBezTo>
                    <a:pt x="34" y="704"/>
                    <a:pt x="34" y="771"/>
                    <a:pt x="34" y="871"/>
                  </a:cubicBezTo>
                  <a:cubicBezTo>
                    <a:pt x="1" y="938"/>
                    <a:pt x="1" y="971"/>
                    <a:pt x="1" y="1038"/>
                  </a:cubicBezTo>
                  <a:cubicBezTo>
                    <a:pt x="1" y="1071"/>
                    <a:pt x="1" y="1105"/>
                    <a:pt x="1" y="1138"/>
                  </a:cubicBezTo>
                  <a:cubicBezTo>
                    <a:pt x="1" y="1205"/>
                    <a:pt x="1" y="1271"/>
                    <a:pt x="34" y="1371"/>
                  </a:cubicBezTo>
                  <a:cubicBezTo>
                    <a:pt x="34" y="1405"/>
                    <a:pt x="68" y="1471"/>
                    <a:pt x="101" y="1505"/>
                  </a:cubicBezTo>
                  <a:cubicBezTo>
                    <a:pt x="134" y="1538"/>
                    <a:pt x="168" y="1572"/>
                    <a:pt x="234" y="1572"/>
                  </a:cubicBezTo>
                  <a:cubicBezTo>
                    <a:pt x="268" y="1572"/>
                    <a:pt x="334" y="1538"/>
                    <a:pt x="368" y="1538"/>
                  </a:cubicBezTo>
                  <a:cubicBezTo>
                    <a:pt x="435" y="1505"/>
                    <a:pt x="468" y="1438"/>
                    <a:pt x="535" y="1405"/>
                  </a:cubicBezTo>
                  <a:cubicBezTo>
                    <a:pt x="568" y="1371"/>
                    <a:pt x="601" y="1305"/>
                    <a:pt x="635" y="1271"/>
                  </a:cubicBezTo>
                  <a:cubicBezTo>
                    <a:pt x="668" y="1205"/>
                    <a:pt x="668" y="1171"/>
                    <a:pt x="701" y="1105"/>
                  </a:cubicBezTo>
                  <a:cubicBezTo>
                    <a:pt x="701" y="1071"/>
                    <a:pt x="735" y="1038"/>
                    <a:pt x="735" y="1004"/>
                  </a:cubicBezTo>
                  <a:lnTo>
                    <a:pt x="735" y="971"/>
                  </a:lnTo>
                  <a:lnTo>
                    <a:pt x="668" y="971"/>
                  </a:lnTo>
                  <a:cubicBezTo>
                    <a:pt x="635" y="971"/>
                    <a:pt x="635" y="1004"/>
                    <a:pt x="635" y="1038"/>
                  </a:cubicBezTo>
                  <a:lnTo>
                    <a:pt x="601" y="1071"/>
                  </a:lnTo>
                  <a:lnTo>
                    <a:pt x="568" y="1171"/>
                  </a:lnTo>
                  <a:lnTo>
                    <a:pt x="501" y="1238"/>
                  </a:lnTo>
                  <a:cubicBezTo>
                    <a:pt x="468" y="1271"/>
                    <a:pt x="435" y="1305"/>
                    <a:pt x="401" y="1338"/>
                  </a:cubicBezTo>
                  <a:cubicBezTo>
                    <a:pt x="368" y="1371"/>
                    <a:pt x="301" y="1371"/>
                    <a:pt x="268" y="1371"/>
                  </a:cubicBezTo>
                  <a:cubicBezTo>
                    <a:pt x="234" y="1338"/>
                    <a:pt x="201" y="1338"/>
                    <a:pt x="201" y="1305"/>
                  </a:cubicBezTo>
                  <a:cubicBezTo>
                    <a:pt x="168" y="1271"/>
                    <a:pt x="134" y="1238"/>
                    <a:pt x="134" y="1171"/>
                  </a:cubicBezTo>
                  <a:cubicBezTo>
                    <a:pt x="134" y="1138"/>
                    <a:pt x="134" y="1071"/>
                    <a:pt x="134" y="1038"/>
                  </a:cubicBezTo>
                  <a:lnTo>
                    <a:pt x="134" y="1004"/>
                  </a:lnTo>
                  <a:lnTo>
                    <a:pt x="735" y="638"/>
                  </a:lnTo>
                  <a:cubicBezTo>
                    <a:pt x="768" y="638"/>
                    <a:pt x="768" y="604"/>
                    <a:pt x="768" y="604"/>
                  </a:cubicBezTo>
                  <a:cubicBezTo>
                    <a:pt x="768" y="571"/>
                    <a:pt x="768" y="571"/>
                    <a:pt x="768" y="571"/>
                  </a:cubicBezTo>
                  <a:lnTo>
                    <a:pt x="768" y="504"/>
                  </a:lnTo>
                  <a:cubicBezTo>
                    <a:pt x="801" y="371"/>
                    <a:pt x="768" y="204"/>
                    <a:pt x="668" y="70"/>
                  </a:cubicBezTo>
                  <a:cubicBezTo>
                    <a:pt x="627" y="29"/>
                    <a:pt x="586" y="1"/>
                    <a:pt x="529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4" name="Google Shape;1914;p114"/>
            <p:cNvSpPr/>
            <p:nvPr/>
          </p:nvSpPr>
          <p:spPr>
            <a:xfrm>
              <a:off x="2844700" y="2858325"/>
              <a:ext cx="10875" cy="39550"/>
            </a:xfrm>
            <a:custGeom>
              <a:rect b="b" l="l" r="r" t="t"/>
              <a:pathLst>
                <a:path extrusionOk="0" h="1582" w="435">
                  <a:moveTo>
                    <a:pt x="401" y="0"/>
                  </a:moveTo>
                  <a:lnTo>
                    <a:pt x="334" y="34"/>
                  </a:lnTo>
                  <a:cubicBezTo>
                    <a:pt x="201" y="100"/>
                    <a:pt x="134" y="234"/>
                    <a:pt x="101" y="367"/>
                  </a:cubicBezTo>
                  <a:lnTo>
                    <a:pt x="101" y="234"/>
                  </a:lnTo>
                  <a:cubicBezTo>
                    <a:pt x="101" y="234"/>
                    <a:pt x="101" y="201"/>
                    <a:pt x="101" y="201"/>
                  </a:cubicBezTo>
                  <a:lnTo>
                    <a:pt x="34" y="201"/>
                  </a:lnTo>
                  <a:cubicBezTo>
                    <a:pt x="34" y="201"/>
                    <a:pt x="1" y="234"/>
                    <a:pt x="1" y="234"/>
                  </a:cubicBezTo>
                  <a:cubicBezTo>
                    <a:pt x="1" y="234"/>
                    <a:pt x="1" y="267"/>
                    <a:pt x="1" y="301"/>
                  </a:cubicBezTo>
                  <a:lnTo>
                    <a:pt x="1" y="1535"/>
                  </a:lnTo>
                  <a:cubicBezTo>
                    <a:pt x="1" y="1558"/>
                    <a:pt x="17" y="1582"/>
                    <a:pt x="27" y="1582"/>
                  </a:cubicBezTo>
                  <a:cubicBezTo>
                    <a:pt x="31" y="1582"/>
                    <a:pt x="34" y="1578"/>
                    <a:pt x="34" y="1568"/>
                  </a:cubicBezTo>
                  <a:lnTo>
                    <a:pt x="67" y="1568"/>
                  </a:lnTo>
                  <a:cubicBezTo>
                    <a:pt x="101" y="1568"/>
                    <a:pt x="101" y="1568"/>
                    <a:pt x="101" y="1535"/>
                  </a:cubicBezTo>
                  <a:cubicBezTo>
                    <a:pt x="101" y="1535"/>
                    <a:pt x="101" y="1501"/>
                    <a:pt x="101" y="1501"/>
                  </a:cubicBezTo>
                  <a:lnTo>
                    <a:pt x="101" y="668"/>
                  </a:lnTo>
                  <a:cubicBezTo>
                    <a:pt x="101" y="567"/>
                    <a:pt x="134" y="467"/>
                    <a:pt x="167" y="367"/>
                  </a:cubicBezTo>
                  <a:cubicBezTo>
                    <a:pt x="201" y="301"/>
                    <a:pt x="267" y="234"/>
                    <a:pt x="334" y="201"/>
                  </a:cubicBezTo>
                  <a:lnTo>
                    <a:pt x="401" y="134"/>
                  </a:lnTo>
                  <a:cubicBezTo>
                    <a:pt x="434" y="134"/>
                    <a:pt x="434" y="100"/>
                    <a:pt x="434" y="67"/>
                  </a:cubicBezTo>
                  <a:lnTo>
                    <a:pt x="434" y="34"/>
                  </a:lnTo>
                  <a:cubicBezTo>
                    <a:pt x="434" y="0"/>
                    <a:pt x="434" y="0"/>
                    <a:pt x="40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5" name="Google Shape;1915;p114"/>
            <p:cNvSpPr/>
            <p:nvPr/>
          </p:nvSpPr>
          <p:spPr>
            <a:xfrm>
              <a:off x="2857200" y="2834150"/>
              <a:ext cx="14225" cy="54225"/>
            </a:xfrm>
            <a:custGeom>
              <a:rect b="b" l="l" r="r" t="t"/>
              <a:pathLst>
                <a:path extrusionOk="0" h="2169" w="569">
                  <a:moveTo>
                    <a:pt x="535" y="0"/>
                  </a:moveTo>
                  <a:lnTo>
                    <a:pt x="435" y="67"/>
                  </a:lnTo>
                  <a:cubicBezTo>
                    <a:pt x="401" y="100"/>
                    <a:pt x="335" y="133"/>
                    <a:pt x="301" y="167"/>
                  </a:cubicBezTo>
                  <a:cubicBezTo>
                    <a:pt x="268" y="234"/>
                    <a:pt x="234" y="267"/>
                    <a:pt x="234" y="300"/>
                  </a:cubicBezTo>
                  <a:cubicBezTo>
                    <a:pt x="201" y="367"/>
                    <a:pt x="201" y="434"/>
                    <a:pt x="201" y="467"/>
                  </a:cubicBezTo>
                  <a:lnTo>
                    <a:pt x="201" y="634"/>
                  </a:lnTo>
                  <a:lnTo>
                    <a:pt x="201" y="801"/>
                  </a:lnTo>
                  <a:lnTo>
                    <a:pt x="34" y="901"/>
                  </a:lnTo>
                  <a:cubicBezTo>
                    <a:pt x="1" y="901"/>
                    <a:pt x="1" y="934"/>
                    <a:pt x="1" y="967"/>
                  </a:cubicBezTo>
                  <a:lnTo>
                    <a:pt x="1" y="1001"/>
                  </a:lnTo>
                  <a:cubicBezTo>
                    <a:pt x="1" y="1024"/>
                    <a:pt x="1" y="1048"/>
                    <a:pt x="13" y="1048"/>
                  </a:cubicBezTo>
                  <a:cubicBezTo>
                    <a:pt x="18" y="1048"/>
                    <a:pt x="25" y="1044"/>
                    <a:pt x="34" y="1034"/>
                  </a:cubicBezTo>
                  <a:lnTo>
                    <a:pt x="201" y="967"/>
                  </a:lnTo>
                  <a:lnTo>
                    <a:pt x="201" y="2102"/>
                  </a:lnTo>
                  <a:cubicBezTo>
                    <a:pt x="201" y="2135"/>
                    <a:pt x="201" y="2168"/>
                    <a:pt x="234" y="2168"/>
                  </a:cubicBezTo>
                  <a:lnTo>
                    <a:pt x="268" y="2168"/>
                  </a:lnTo>
                  <a:cubicBezTo>
                    <a:pt x="268" y="2135"/>
                    <a:pt x="301" y="2102"/>
                    <a:pt x="301" y="2068"/>
                  </a:cubicBezTo>
                  <a:lnTo>
                    <a:pt x="301" y="901"/>
                  </a:lnTo>
                  <a:lnTo>
                    <a:pt x="501" y="767"/>
                  </a:lnTo>
                  <a:cubicBezTo>
                    <a:pt x="535" y="734"/>
                    <a:pt x="568" y="701"/>
                    <a:pt x="568" y="667"/>
                  </a:cubicBezTo>
                  <a:lnTo>
                    <a:pt x="568" y="634"/>
                  </a:lnTo>
                  <a:cubicBezTo>
                    <a:pt x="568" y="634"/>
                    <a:pt x="535" y="600"/>
                    <a:pt x="501" y="600"/>
                  </a:cubicBezTo>
                  <a:lnTo>
                    <a:pt x="301" y="734"/>
                  </a:lnTo>
                  <a:lnTo>
                    <a:pt x="268" y="600"/>
                  </a:lnTo>
                  <a:cubicBezTo>
                    <a:pt x="268" y="534"/>
                    <a:pt x="301" y="434"/>
                    <a:pt x="301" y="367"/>
                  </a:cubicBezTo>
                  <a:cubicBezTo>
                    <a:pt x="335" y="300"/>
                    <a:pt x="368" y="267"/>
                    <a:pt x="435" y="234"/>
                  </a:cubicBezTo>
                  <a:lnTo>
                    <a:pt x="535" y="167"/>
                  </a:lnTo>
                  <a:cubicBezTo>
                    <a:pt x="535" y="133"/>
                    <a:pt x="568" y="133"/>
                    <a:pt x="568" y="100"/>
                  </a:cubicBezTo>
                  <a:lnTo>
                    <a:pt x="568" y="67"/>
                  </a:lnTo>
                  <a:cubicBezTo>
                    <a:pt x="568" y="33"/>
                    <a:pt x="535" y="0"/>
                    <a:pt x="53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6" name="Google Shape;1916;p114"/>
            <p:cNvSpPr/>
            <p:nvPr/>
          </p:nvSpPr>
          <p:spPr>
            <a:xfrm>
              <a:off x="2873900" y="2839975"/>
              <a:ext cx="19200" cy="38375"/>
            </a:xfrm>
            <a:custGeom>
              <a:rect b="b" l="l" r="r" t="t"/>
              <a:pathLst>
                <a:path extrusionOk="0" h="1535" w="768">
                  <a:moveTo>
                    <a:pt x="467" y="176"/>
                  </a:moveTo>
                  <a:cubicBezTo>
                    <a:pt x="500" y="176"/>
                    <a:pt x="534" y="184"/>
                    <a:pt x="567" y="201"/>
                  </a:cubicBezTo>
                  <a:cubicBezTo>
                    <a:pt x="634" y="301"/>
                    <a:pt x="667" y="401"/>
                    <a:pt x="634" y="501"/>
                  </a:cubicBezTo>
                  <a:lnTo>
                    <a:pt x="634" y="601"/>
                  </a:lnTo>
                  <a:lnTo>
                    <a:pt x="634" y="701"/>
                  </a:lnTo>
                  <a:cubicBezTo>
                    <a:pt x="634" y="834"/>
                    <a:pt x="634" y="968"/>
                    <a:pt x="567" y="1101"/>
                  </a:cubicBezTo>
                  <a:cubicBezTo>
                    <a:pt x="534" y="1168"/>
                    <a:pt x="467" y="1268"/>
                    <a:pt x="367" y="1335"/>
                  </a:cubicBezTo>
                  <a:cubicBezTo>
                    <a:pt x="334" y="1351"/>
                    <a:pt x="300" y="1360"/>
                    <a:pt x="267" y="1360"/>
                  </a:cubicBezTo>
                  <a:cubicBezTo>
                    <a:pt x="234" y="1360"/>
                    <a:pt x="200" y="1351"/>
                    <a:pt x="167" y="1335"/>
                  </a:cubicBezTo>
                  <a:cubicBezTo>
                    <a:pt x="100" y="1235"/>
                    <a:pt x="67" y="1135"/>
                    <a:pt x="100" y="1035"/>
                  </a:cubicBezTo>
                  <a:cubicBezTo>
                    <a:pt x="100" y="1001"/>
                    <a:pt x="100" y="968"/>
                    <a:pt x="100" y="935"/>
                  </a:cubicBezTo>
                  <a:cubicBezTo>
                    <a:pt x="100" y="901"/>
                    <a:pt x="100" y="868"/>
                    <a:pt x="100" y="834"/>
                  </a:cubicBezTo>
                  <a:cubicBezTo>
                    <a:pt x="100" y="701"/>
                    <a:pt x="134" y="568"/>
                    <a:pt x="167" y="434"/>
                  </a:cubicBezTo>
                  <a:cubicBezTo>
                    <a:pt x="200" y="334"/>
                    <a:pt x="300" y="267"/>
                    <a:pt x="367" y="201"/>
                  </a:cubicBezTo>
                  <a:cubicBezTo>
                    <a:pt x="400" y="184"/>
                    <a:pt x="434" y="176"/>
                    <a:pt x="467" y="176"/>
                  </a:cubicBezTo>
                  <a:close/>
                  <a:moveTo>
                    <a:pt x="534" y="1"/>
                  </a:moveTo>
                  <a:cubicBezTo>
                    <a:pt x="467" y="1"/>
                    <a:pt x="434" y="1"/>
                    <a:pt x="367" y="34"/>
                  </a:cubicBezTo>
                  <a:cubicBezTo>
                    <a:pt x="300" y="67"/>
                    <a:pt x="234" y="101"/>
                    <a:pt x="200" y="167"/>
                  </a:cubicBezTo>
                  <a:cubicBezTo>
                    <a:pt x="167" y="234"/>
                    <a:pt x="100" y="301"/>
                    <a:pt x="100" y="367"/>
                  </a:cubicBezTo>
                  <a:cubicBezTo>
                    <a:pt x="67" y="468"/>
                    <a:pt x="33" y="534"/>
                    <a:pt x="33" y="601"/>
                  </a:cubicBezTo>
                  <a:cubicBezTo>
                    <a:pt x="0" y="701"/>
                    <a:pt x="0" y="768"/>
                    <a:pt x="0" y="868"/>
                  </a:cubicBezTo>
                  <a:lnTo>
                    <a:pt x="0" y="1101"/>
                  </a:lnTo>
                  <a:cubicBezTo>
                    <a:pt x="0" y="1168"/>
                    <a:pt x="0" y="1235"/>
                    <a:pt x="33" y="1301"/>
                  </a:cubicBezTo>
                  <a:cubicBezTo>
                    <a:pt x="33" y="1368"/>
                    <a:pt x="67" y="1402"/>
                    <a:pt x="100" y="1468"/>
                  </a:cubicBezTo>
                  <a:cubicBezTo>
                    <a:pt x="134" y="1502"/>
                    <a:pt x="167" y="1502"/>
                    <a:pt x="200" y="1535"/>
                  </a:cubicBezTo>
                  <a:cubicBezTo>
                    <a:pt x="267" y="1535"/>
                    <a:pt x="334" y="1502"/>
                    <a:pt x="367" y="1468"/>
                  </a:cubicBezTo>
                  <a:cubicBezTo>
                    <a:pt x="434" y="1435"/>
                    <a:pt x="500" y="1402"/>
                    <a:pt x="534" y="1335"/>
                  </a:cubicBezTo>
                  <a:cubicBezTo>
                    <a:pt x="567" y="1268"/>
                    <a:pt x="634" y="1201"/>
                    <a:pt x="634" y="1135"/>
                  </a:cubicBezTo>
                  <a:cubicBezTo>
                    <a:pt x="667" y="1068"/>
                    <a:pt x="701" y="968"/>
                    <a:pt x="734" y="901"/>
                  </a:cubicBezTo>
                  <a:cubicBezTo>
                    <a:pt x="734" y="834"/>
                    <a:pt x="734" y="734"/>
                    <a:pt x="734" y="634"/>
                  </a:cubicBezTo>
                  <a:lnTo>
                    <a:pt x="734" y="601"/>
                  </a:lnTo>
                  <a:cubicBezTo>
                    <a:pt x="767" y="568"/>
                    <a:pt x="767" y="501"/>
                    <a:pt x="734" y="468"/>
                  </a:cubicBezTo>
                  <a:lnTo>
                    <a:pt x="734" y="434"/>
                  </a:lnTo>
                  <a:cubicBezTo>
                    <a:pt x="734" y="367"/>
                    <a:pt x="734" y="267"/>
                    <a:pt x="734" y="201"/>
                  </a:cubicBezTo>
                  <a:cubicBezTo>
                    <a:pt x="701" y="134"/>
                    <a:pt x="701" y="101"/>
                    <a:pt x="634" y="67"/>
                  </a:cubicBezTo>
                  <a:cubicBezTo>
                    <a:pt x="634" y="34"/>
                    <a:pt x="567" y="1"/>
                    <a:pt x="53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7" name="Google Shape;1917;p114"/>
            <p:cNvSpPr/>
            <p:nvPr/>
          </p:nvSpPr>
          <p:spPr>
            <a:xfrm>
              <a:off x="2898900" y="2826625"/>
              <a:ext cx="10875" cy="40050"/>
            </a:xfrm>
            <a:custGeom>
              <a:rect b="b" l="l" r="r" t="t"/>
              <a:pathLst>
                <a:path extrusionOk="0" h="1602" w="435">
                  <a:moveTo>
                    <a:pt x="401" y="1"/>
                  </a:moveTo>
                  <a:lnTo>
                    <a:pt x="334" y="68"/>
                  </a:lnTo>
                  <a:cubicBezTo>
                    <a:pt x="201" y="134"/>
                    <a:pt x="101" y="234"/>
                    <a:pt x="101" y="401"/>
                  </a:cubicBezTo>
                  <a:lnTo>
                    <a:pt x="101" y="268"/>
                  </a:lnTo>
                  <a:cubicBezTo>
                    <a:pt x="101" y="268"/>
                    <a:pt x="101" y="234"/>
                    <a:pt x="101" y="234"/>
                  </a:cubicBezTo>
                  <a:lnTo>
                    <a:pt x="34" y="234"/>
                  </a:lnTo>
                  <a:cubicBezTo>
                    <a:pt x="1" y="234"/>
                    <a:pt x="1" y="268"/>
                    <a:pt x="1" y="268"/>
                  </a:cubicBezTo>
                  <a:cubicBezTo>
                    <a:pt x="1" y="268"/>
                    <a:pt x="1" y="301"/>
                    <a:pt x="1" y="301"/>
                  </a:cubicBezTo>
                  <a:lnTo>
                    <a:pt x="1" y="1569"/>
                  </a:lnTo>
                  <a:cubicBezTo>
                    <a:pt x="1" y="1602"/>
                    <a:pt x="1" y="1602"/>
                    <a:pt x="34" y="1602"/>
                  </a:cubicBezTo>
                  <a:lnTo>
                    <a:pt x="68" y="1602"/>
                  </a:lnTo>
                  <a:cubicBezTo>
                    <a:pt x="68" y="1602"/>
                    <a:pt x="101" y="1569"/>
                    <a:pt x="101" y="1569"/>
                  </a:cubicBezTo>
                  <a:cubicBezTo>
                    <a:pt x="101" y="1569"/>
                    <a:pt x="101" y="1535"/>
                    <a:pt x="101" y="1535"/>
                  </a:cubicBezTo>
                  <a:lnTo>
                    <a:pt x="101" y="701"/>
                  </a:lnTo>
                  <a:cubicBezTo>
                    <a:pt x="101" y="601"/>
                    <a:pt x="101" y="501"/>
                    <a:pt x="168" y="401"/>
                  </a:cubicBezTo>
                  <a:cubicBezTo>
                    <a:pt x="201" y="334"/>
                    <a:pt x="234" y="268"/>
                    <a:pt x="334" y="201"/>
                  </a:cubicBezTo>
                  <a:lnTo>
                    <a:pt x="401" y="168"/>
                  </a:lnTo>
                  <a:cubicBezTo>
                    <a:pt x="401" y="134"/>
                    <a:pt x="434" y="134"/>
                    <a:pt x="434" y="101"/>
                  </a:cubicBezTo>
                  <a:lnTo>
                    <a:pt x="434" y="68"/>
                  </a:lnTo>
                  <a:cubicBezTo>
                    <a:pt x="434" y="34"/>
                    <a:pt x="401" y="1"/>
                    <a:pt x="40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8" name="Google Shape;1918;p114"/>
            <p:cNvSpPr/>
            <p:nvPr/>
          </p:nvSpPr>
          <p:spPr>
            <a:xfrm>
              <a:off x="2914750" y="2809125"/>
              <a:ext cx="30050" cy="47550"/>
            </a:xfrm>
            <a:custGeom>
              <a:rect b="b" l="l" r="r" t="t"/>
              <a:pathLst>
                <a:path extrusionOk="0" h="1902" w="1202">
                  <a:moveTo>
                    <a:pt x="1001" y="0"/>
                  </a:moveTo>
                  <a:cubicBezTo>
                    <a:pt x="968" y="0"/>
                    <a:pt x="901" y="34"/>
                    <a:pt x="868" y="34"/>
                  </a:cubicBezTo>
                  <a:cubicBezTo>
                    <a:pt x="801" y="100"/>
                    <a:pt x="734" y="134"/>
                    <a:pt x="701" y="234"/>
                  </a:cubicBezTo>
                  <a:cubicBezTo>
                    <a:pt x="634" y="301"/>
                    <a:pt x="601" y="367"/>
                    <a:pt x="568" y="467"/>
                  </a:cubicBezTo>
                  <a:cubicBezTo>
                    <a:pt x="568" y="401"/>
                    <a:pt x="534" y="367"/>
                    <a:pt x="468" y="334"/>
                  </a:cubicBezTo>
                  <a:cubicBezTo>
                    <a:pt x="401" y="334"/>
                    <a:pt x="334" y="334"/>
                    <a:pt x="301" y="367"/>
                  </a:cubicBezTo>
                  <a:cubicBezTo>
                    <a:pt x="234" y="401"/>
                    <a:pt x="201" y="467"/>
                    <a:pt x="167" y="501"/>
                  </a:cubicBezTo>
                  <a:cubicBezTo>
                    <a:pt x="134" y="534"/>
                    <a:pt x="109" y="567"/>
                    <a:pt x="92" y="601"/>
                  </a:cubicBezTo>
                  <a:lnTo>
                    <a:pt x="101" y="567"/>
                  </a:lnTo>
                  <a:cubicBezTo>
                    <a:pt x="101" y="534"/>
                    <a:pt x="101" y="534"/>
                    <a:pt x="67" y="534"/>
                  </a:cubicBezTo>
                  <a:lnTo>
                    <a:pt x="34" y="534"/>
                  </a:lnTo>
                  <a:cubicBezTo>
                    <a:pt x="1" y="567"/>
                    <a:pt x="1" y="601"/>
                    <a:pt x="1" y="634"/>
                  </a:cubicBezTo>
                  <a:lnTo>
                    <a:pt x="1" y="1868"/>
                  </a:lnTo>
                  <a:cubicBezTo>
                    <a:pt x="1" y="1902"/>
                    <a:pt x="34" y="1902"/>
                    <a:pt x="34" y="1902"/>
                  </a:cubicBezTo>
                  <a:lnTo>
                    <a:pt x="67" y="1902"/>
                  </a:lnTo>
                  <a:cubicBezTo>
                    <a:pt x="101" y="1902"/>
                    <a:pt x="101" y="1868"/>
                    <a:pt x="101" y="1835"/>
                  </a:cubicBezTo>
                  <a:lnTo>
                    <a:pt x="101" y="1068"/>
                  </a:lnTo>
                  <a:cubicBezTo>
                    <a:pt x="101" y="1001"/>
                    <a:pt x="101" y="934"/>
                    <a:pt x="101" y="868"/>
                  </a:cubicBezTo>
                  <a:cubicBezTo>
                    <a:pt x="134" y="801"/>
                    <a:pt x="134" y="734"/>
                    <a:pt x="167" y="701"/>
                  </a:cubicBezTo>
                  <a:cubicBezTo>
                    <a:pt x="201" y="634"/>
                    <a:pt x="201" y="601"/>
                    <a:pt x="234" y="567"/>
                  </a:cubicBezTo>
                  <a:cubicBezTo>
                    <a:pt x="267" y="534"/>
                    <a:pt x="301" y="534"/>
                    <a:pt x="334" y="501"/>
                  </a:cubicBezTo>
                  <a:cubicBezTo>
                    <a:pt x="334" y="501"/>
                    <a:pt x="368" y="467"/>
                    <a:pt x="401" y="467"/>
                  </a:cubicBezTo>
                  <a:cubicBezTo>
                    <a:pt x="434" y="467"/>
                    <a:pt x="468" y="501"/>
                    <a:pt x="501" y="501"/>
                  </a:cubicBezTo>
                  <a:cubicBezTo>
                    <a:pt x="501" y="534"/>
                    <a:pt x="534" y="567"/>
                    <a:pt x="534" y="601"/>
                  </a:cubicBezTo>
                  <a:cubicBezTo>
                    <a:pt x="568" y="667"/>
                    <a:pt x="568" y="734"/>
                    <a:pt x="568" y="834"/>
                  </a:cubicBezTo>
                  <a:lnTo>
                    <a:pt x="568" y="1568"/>
                  </a:lnTo>
                  <a:cubicBezTo>
                    <a:pt x="568" y="1601"/>
                    <a:pt x="568" y="1601"/>
                    <a:pt x="601" y="1601"/>
                  </a:cubicBezTo>
                  <a:lnTo>
                    <a:pt x="634" y="1601"/>
                  </a:lnTo>
                  <a:cubicBezTo>
                    <a:pt x="634" y="1568"/>
                    <a:pt x="668" y="1535"/>
                    <a:pt x="668" y="1501"/>
                  </a:cubicBezTo>
                  <a:lnTo>
                    <a:pt x="668" y="768"/>
                  </a:lnTo>
                  <a:cubicBezTo>
                    <a:pt x="668" y="701"/>
                    <a:pt x="668" y="634"/>
                    <a:pt x="668" y="534"/>
                  </a:cubicBezTo>
                  <a:cubicBezTo>
                    <a:pt x="668" y="501"/>
                    <a:pt x="701" y="434"/>
                    <a:pt x="701" y="367"/>
                  </a:cubicBezTo>
                  <a:cubicBezTo>
                    <a:pt x="734" y="334"/>
                    <a:pt x="768" y="301"/>
                    <a:pt x="801" y="267"/>
                  </a:cubicBezTo>
                  <a:cubicBezTo>
                    <a:pt x="801" y="234"/>
                    <a:pt x="835" y="200"/>
                    <a:pt x="868" y="200"/>
                  </a:cubicBezTo>
                  <a:cubicBezTo>
                    <a:pt x="901" y="167"/>
                    <a:pt x="935" y="167"/>
                    <a:pt x="968" y="167"/>
                  </a:cubicBezTo>
                  <a:cubicBezTo>
                    <a:pt x="968" y="167"/>
                    <a:pt x="1001" y="167"/>
                    <a:pt x="1035" y="200"/>
                  </a:cubicBezTo>
                  <a:cubicBezTo>
                    <a:pt x="1068" y="234"/>
                    <a:pt x="1068" y="267"/>
                    <a:pt x="1101" y="301"/>
                  </a:cubicBezTo>
                  <a:cubicBezTo>
                    <a:pt x="1101" y="367"/>
                    <a:pt x="1101" y="434"/>
                    <a:pt x="1101" y="501"/>
                  </a:cubicBezTo>
                  <a:lnTo>
                    <a:pt x="1101" y="1235"/>
                  </a:lnTo>
                  <a:cubicBezTo>
                    <a:pt x="1101" y="1301"/>
                    <a:pt x="1101" y="1301"/>
                    <a:pt x="1135" y="1301"/>
                  </a:cubicBezTo>
                  <a:lnTo>
                    <a:pt x="1168" y="1301"/>
                  </a:lnTo>
                  <a:cubicBezTo>
                    <a:pt x="1168" y="1268"/>
                    <a:pt x="1201" y="1235"/>
                    <a:pt x="1201" y="1201"/>
                  </a:cubicBezTo>
                  <a:lnTo>
                    <a:pt x="1201" y="434"/>
                  </a:lnTo>
                  <a:cubicBezTo>
                    <a:pt x="1201" y="367"/>
                    <a:pt x="1168" y="267"/>
                    <a:pt x="1168" y="200"/>
                  </a:cubicBezTo>
                  <a:cubicBezTo>
                    <a:pt x="1168" y="134"/>
                    <a:pt x="1135" y="100"/>
                    <a:pt x="1101" y="67"/>
                  </a:cubicBezTo>
                  <a:cubicBezTo>
                    <a:pt x="1068" y="34"/>
                    <a:pt x="1035" y="0"/>
                    <a:pt x="100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9" name="Google Shape;1919;p114"/>
            <p:cNvSpPr/>
            <p:nvPr/>
          </p:nvSpPr>
          <p:spPr>
            <a:xfrm>
              <a:off x="2949775" y="2795775"/>
              <a:ext cx="17550" cy="39225"/>
            </a:xfrm>
            <a:custGeom>
              <a:rect b="b" l="l" r="r" t="t"/>
              <a:pathLst>
                <a:path extrusionOk="0" h="1569" w="702">
                  <a:moveTo>
                    <a:pt x="601" y="634"/>
                  </a:moveTo>
                  <a:lnTo>
                    <a:pt x="601" y="701"/>
                  </a:lnTo>
                  <a:cubicBezTo>
                    <a:pt x="601" y="801"/>
                    <a:pt x="601" y="868"/>
                    <a:pt x="568" y="935"/>
                  </a:cubicBezTo>
                  <a:cubicBezTo>
                    <a:pt x="568" y="1001"/>
                    <a:pt x="534" y="1068"/>
                    <a:pt x="534" y="1135"/>
                  </a:cubicBezTo>
                  <a:cubicBezTo>
                    <a:pt x="501" y="1168"/>
                    <a:pt x="468" y="1235"/>
                    <a:pt x="434" y="1268"/>
                  </a:cubicBezTo>
                  <a:cubicBezTo>
                    <a:pt x="401" y="1302"/>
                    <a:pt x="368" y="1335"/>
                    <a:pt x="334" y="1368"/>
                  </a:cubicBezTo>
                  <a:cubicBezTo>
                    <a:pt x="301" y="1368"/>
                    <a:pt x="267" y="1368"/>
                    <a:pt x="234" y="1402"/>
                  </a:cubicBezTo>
                  <a:lnTo>
                    <a:pt x="167" y="1402"/>
                  </a:lnTo>
                  <a:cubicBezTo>
                    <a:pt x="134" y="1368"/>
                    <a:pt x="134" y="1368"/>
                    <a:pt x="134" y="1335"/>
                  </a:cubicBezTo>
                  <a:cubicBezTo>
                    <a:pt x="101" y="1302"/>
                    <a:pt x="101" y="1268"/>
                    <a:pt x="101" y="1235"/>
                  </a:cubicBezTo>
                  <a:cubicBezTo>
                    <a:pt x="134" y="1068"/>
                    <a:pt x="234" y="901"/>
                    <a:pt x="368" y="801"/>
                  </a:cubicBezTo>
                  <a:lnTo>
                    <a:pt x="601" y="634"/>
                  </a:lnTo>
                  <a:close/>
                  <a:moveTo>
                    <a:pt x="568" y="1"/>
                  </a:moveTo>
                  <a:cubicBezTo>
                    <a:pt x="501" y="1"/>
                    <a:pt x="434" y="1"/>
                    <a:pt x="401" y="34"/>
                  </a:cubicBezTo>
                  <a:cubicBezTo>
                    <a:pt x="334" y="67"/>
                    <a:pt x="267" y="134"/>
                    <a:pt x="234" y="167"/>
                  </a:cubicBezTo>
                  <a:cubicBezTo>
                    <a:pt x="201" y="201"/>
                    <a:pt x="167" y="267"/>
                    <a:pt x="134" y="334"/>
                  </a:cubicBezTo>
                  <a:cubicBezTo>
                    <a:pt x="101" y="367"/>
                    <a:pt x="101" y="401"/>
                    <a:pt x="67" y="468"/>
                  </a:cubicBezTo>
                  <a:cubicBezTo>
                    <a:pt x="67" y="501"/>
                    <a:pt x="67" y="534"/>
                    <a:pt x="67" y="568"/>
                  </a:cubicBezTo>
                  <a:cubicBezTo>
                    <a:pt x="67" y="568"/>
                    <a:pt x="67" y="601"/>
                    <a:pt x="67" y="601"/>
                  </a:cubicBezTo>
                  <a:lnTo>
                    <a:pt x="134" y="601"/>
                  </a:lnTo>
                  <a:cubicBezTo>
                    <a:pt x="134" y="601"/>
                    <a:pt x="134" y="568"/>
                    <a:pt x="167" y="568"/>
                  </a:cubicBezTo>
                  <a:cubicBezTo>
                    <a:pt x="167" y="568"/>
                    <a:pt x="167" y="534"/>
                    <a:pt x="167" y="534"/>
                  </a:cubicBezTo>
                  <a:cubicBezTo>
                    <a:pt x="167" y="468"/>
                    <a:pt x="201" y="401"/>
                    <a:pt x="234" y="367"/>
                  </a:cubicBezTo>
                  <a:cubicBezTo>
                    <a:pt x="267" y="301"/>
                    <a:pt x="301" y="234"/>
                    <a:pt x="368" y="201"/>
                  </a:cubicBezTo>
                  <a:cubicBezTo>
                    <a:pt x="418" y="184"/>
                    <a:pt x="451" y="176"/>
                    <a:pt x="476" y="176"/>
                  </a:cubicBezTo>
                  <a:cubicBezTo>
                    <a:pt x="501" y="176"/>
                    <a:pt x="518" y="184"/>
                    <a:pt x="534" y="201"/>
                  </a:cubicBezTo>
                  <a:cubicBezTo>
                    <a:pt x="601" y="234"/>
                    <a:pt x="601" y="301"/>
                    <a:pt x="601" y="367"/>
                  </a:cubicBezTo>
                  <a:lnTo>
                    <a:pt x="601" y="468"/>
                  </a:lnTo>
                  <a:lnTo>
                    <a:pt x="334" y="701"/>
                  </a:lnTo>
                  <a:cubicBezTo>
                    <a:pt x="267" y="734"/>
                    <a:pt x="234" y="768"/>
                    <a:pt x="201" y="835"/>
                  </a:cubicBezTo>
                  <a:cubicBezTo>
                    <a:pt x="167" y="868"/>
                    <a:pt x="134" y="901"/>
                    <a:pt x="101" y="968"/>
                  </a:cubicBezTo>
                  <a:cubicBezTo>
                    <a:pt x="67" y="1035"/>
                    <a:pt x="34" y="1068"/>
                    <a:pt x="34" y="1135"/>
                  </a:cubicBezTo>
                  <a:cubicBezTo>
                    <a:pt x="1" y="1201"/>
                    <a:pt x="1" y="1235"/>
                    <a:pt x="1" y="1302"/>
                  </a:cubicBezTo>
                  <a:cubicBezTo>
                    <a:pt x="1" y="1368"/>
                    <a:pt x="1" y="1402"/>
                    <a:pt x="34" y="1468"/>
                  </a:cubicBezTo>
                  <a:cubicBezTo>
                    <a:pt x="34" y="1502"/>
                    <a:pt x="67" y="1502"/>
                    <a:pt x="101" y="1535"/>
                  </a:cubicBezTo>
                  <a:cubicBezTo>
                    <a:pt x="101" y="1568"/>
                    <a:pt x="134" y="1568"/>
                    <a:pt x="201" y="1568"/>
                  </a:cubicBezTo>
                  <a:cubicBezTo>
                    <a:pt x="234" y="1568"/>
                    <a:pt x="267" y="1535"/>
                    <a:pt x="301" y="1535"/>
                  </a:cubicBezTo>
                  <a:cubicBezTo>
                    <a:pt x="334" y="1502"/>
                    <a:pt x="368" y="1468"/>
                    <a:pt x="434" y="1435"/>
                  </a:cubicBezTo>
                  <a:cubicBezTo>
                    <a:pt x="434" y="1402"/>
                    <a:pt x="468" y="1368"/>
                    <a:pt x="501" y="1335"/>
                  </a:cubicBezTo>
                  <a:cubicBezTo>
                    <a:pt x="534" y="1302"/>
                    <a:pt x="534" y="1268"/>
                    <a:pt x="568" y="1235"/>
                  </a:cubicBezTo>
                  <a:lnTo>
                    <a:pt x="601" y="1135"/>
                  </a:lnTo>
                  <a:lnTo>
                    <a:pt x="601" y="1268"/>
                  </a:lnTo>
                  <a:cubicBezTo>
                    <a:pt x="601" y="1302"/>
                    <a:pt x="634" y="1302"/>
                    <a:pt x="634" y="1302"/>
                  </a:cubicBezTo>
                  <a:lnTo>
                    <a:pt x="668" y="1268"/>
                  </a:lnTo>
                  <a:cubicBezTo>
                    <a:pt x="701" y="1268"/>
                    <a:pt x="701" y="1235"/>
                    <a:pt x="701" y="1201"/>
                  </a:cubicBezTo>
                  <a:lnTo>
                    <a:pt x="701" y="301"/>
                  </a:lnTo>
                  <a:cubicBezTo>
                    <a:pt x="701" y="267"/>
                    <a:pt x="701" y="201"/>
                    <a:pt x="701" y="167"/>
                  </a:cubicBezTo>
                  <a:cubicBezTo>
                    <a:pt x="701" y="134"/>
                    <a:pt x="668" y="67"/>
                    <a:pt x="668" y="34"/>
                  </a:cubicBezTo>
                  <a:cubicBezTo>
                    <a:pt x="634" y="1"/>
                    <a:pt x="601" y="1"/>
                    <a:pt x="56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0" name="Google Shape;1920;p114"/>
            <p:cNvSpPr/>
            <p:nvPr/>
          </p:nvSpPr>
          <p:spPr>
            <a:xfrm>
              <a:off x="2973950" y="2781600"/>
              <a:ext cx="19225" cy="40875"/>
            </a:xfrm>
            <a:custGeom>
              <a:rect b="b" l="l" r="r" t="t"/>
              <a:pathLst>
                <a:path extrusionOk="0" h="1635" w="769">
                  <a:moveTo>
                    <a:pt x="568" y="0"/>
                  </a:moveTo>
                  <a:cubicBezTo>
                    <a:pt x="501" y="0"/>
                    <a:pt x="435" y="0"/>
                    <a:pt x="401" y="34"/>
                  </a:cubicBezTo>
                  <a:cubicBezTo>
                    <a:pt x="335" y="67"/>
                    <a:pt x="268" y="134"/>
                    <a:pt x="234" y="201"/>
                  </a:cubicBezTo>
                  <a:cubicBezTo>
                    <a:pt x="168" y="267"/>
                    <a:pt x="134" y="334"/>
                    <a:pt x="134" y="434"/>
                  </a:cubicBezTo>
                  <a:lnTo>
                    <a:pt x="134" y="301"/>
                  </a:lnTo>
                  <a:cubicBezTo>
                    <a:pt x="134" y="277"/>
                    <a:pt x="118" y="254"/>
                    <a:pt x="96" y="254"/>
                  </a:cubicBezTo>
                  <a:cubicBezTo>
                    <a:pt x="87" y="254"/>
                    <a:pt x="77" y="258"/>
                    <a:pt x="68" y="267"/>
                  </a:cubicBezTo>
                  <a:cubicBezTo>
                    <a:pt x="34" y="267"/>
                    <a:pt x="1" y="301"/>
                    <a:pt x="1" y="334"/>
                  </a:cubicBezTo>
                  <a:lnTo>
                    <a:pt x="1" y="1602"/>
                  </a:lnTo>
                  <a:cubicBezTo>
                    <a:pt x="1" y="1602"/>
                    <a:pt x="34" y="1635"/>
                    <a:pt x="68" y="1635"/>
                  </a:cubicBezTo>
                  <a:cubicBezTo>
                    <a:pt x="101" y="1602"/>
                    <a:pt x="134" y="1568"/>
                    <a:pt x="134" y="1535"/>
                  </a:cubicBezTo>
                  <a:lnTo>
                    <a:pt x="134" y="801"/>
                  </a:lnTo>
                  <a:cubicBezTo>
                    <a:pt x="101" y="668"/>
                    <a:pt x="134" y="534"/>
                    <a:pt x="201" y="434"/>
                  </a:cubicBezTo>
                  <a:cubicBezTo>
                    <a:pt x="234" y="334"/>
                    <a:pt x="301" y="267"/>
                    <a:pt x="401" y="201"/>
                  </a:cubicBezTo>
                  <a:cubicBezTo>
                    <a:pt x="435" y="167"/>
                    <a:pt x="468" y="151"/>
                    <a:pt x="501" y="151"/>
                  </a:cubicBezTo>
                  <a:cubicBezTo>
                    <a:pt x="535" y="151"/>
                    <a:pt x="568" y="167"/>
                    <a:pt x="601" y="201"/>
                  </a:cubicBezTo>
                  <a:cubicBezTo>
                    <a:pt x="635" y="301"/>
                    <a:pt x="668" y="401"/>
                    <a:pt x="668" y="501"/>
                  </a:cubicBezTo>
                  <a:lnTo>
                    <a:pt x="668" y="1235"/>
                  </a:lnTo>
                  <a:cubicBezTo>
                    <a:pt x="668" y="1268"/>
                    <a:pt x="668" y="1268"/>
                    <a:pt x="701" y="1268"/>
                  </a:cubicBezTo>
                  <a:lnTo>
                    <a:pt x="735" y="1268"/>
                  </a:lnTo>
                  <a:cubicBezTo>
                    <a:pt x="735" y="1235"/>
                    <a:pt x="768" y="1235"/>
                    <a:pt x="768" y="1201"/>
                  </a:cubicBezTo>
                  <a:lnTo>
                    <a:pt x="768" y="434"/>
                  </a:lnTo>
                  <a:cubicBezTo>
                    <a:pt x="768" y="367"/>
                    <a:pt x="735" y="301"/>
                    <a:pt x="735" y="201"/>
                  </a:cubicBezTo>
                  <a:cubicBezTo>
                    <a:pt x="735" y="167"/>
                    <a:pt x="701" y="101"/>
                    <a:pt x="668" y="67"/>
                  </a:cubicBezTo>
                  <a:cubicBezTo>
                    <a:pt x="635" y="34"/>
                    <a:pt x="601" y="0"/>
                    <a:pt x="56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1" name="Google Shape;1921;p114"/>
            <p:cNvSpPr/>
            <p:nvPr/>
          </p:nvSpPr>
          <p:spPr>
            <a:xfrm>
              <a:off x="2998150" y="2768250"/>
              <a:ext cx="18375" cy="37975"/>
            </a:xfrm>
            <a:custGeom>
              <a:rect b="b" l="l" r="r" t="t"/>
              <a:pathLst>
                <a:path extrusionOk="0" h="1519" w="735">
                  <a:moveTo>
                    <a:pt x="534" y="1"/>
                  </a:moveTo>
                  <a:cubicBezTo>
                    <a:pt x="467" y="1"/>
                    <a:pt x="434" y="34"/>
                    <a:pt x="367" y="34"/>
                  </a:cubicBezTo>
                  <a:cubicBezTo>
                    <a:pt x="234" y="134"/>
                    <a:pt x="167" y="234"/>
                    <a:pt x="100" y="368"/>
                  </a:cubicBezTo>
                  <a:cubicBezTo>
                    <a:pt x="34" y="534"/>
                    <a:pt x="0" y="701"/>
                    <a:pt x="0" y="868"/>
                  </a:cubicBezTo>
                  <a:lnTo>
                    <a:pt x="0" y="1102"/>
                  </a:lnTo>
                  <a:cubicBezTo>
                    <a:pt x="0" y="1235"/>
                    <a:pt x="34" y="1368"/>
                    <a:pt x="100" y="1468"/>
                  </a:cubicBezTo>
                  <a:cubicBezTo>
                    <a:pt x="134" y="1502"/>
                    <a:pt x="175" y="1519"/>
                    <a:pt x="221" y="1519"/>
                  </a:cubicBezTo>
                  <a:cubicBezTo>
                    <a:pt x="267" y="1519"/>
                    <a:pt x="317" y="1502"/>
                    <a:pt x="367" y="1468"/>
                  </a:cubicBezTo>
                  <a:cubicBezTo>
                    <a:pt x="434" y="1435"/>
                    <a:pt x="501" y="1402"/>
                    <a:pt x="534" y="1335"/>
                  </a:cubicBezTo>
                  <a:cubicBezTo>
                    <a:pt x="567" y="1302"/>
                    <a:pt x="601" y="1235"/>
                    <a:pt x="634" y="1202"/>
                  </a:cubicBezTo>
                  <a:cubicBezTo>
                    <a:pt x="667" y="1135"/>
                    <a:pt x="701" y="1068"/>
                    <a:pt x="701" y="1001"/>
                  </a:cubicBezTo>
                  <a:cubicBezTo>
                    <a:pt x="734" y="968"/>
                    <a:pt x="734" y="901"/>
                    <a:pt x="734" y="868"/>
                  </a:cubicBezTo>
                  <a:cubicBezTo>
                    <a:pt x="734" y="835"/>
                    <a:pt x="734" y="835"/>
                    <a:pt x="734" y="801"/>
                  </a:cubicBezTo>
                  <a:lnTo>
                    <a:pt x="667" y="801"/>
                  </a:lnTo>
                  <a:cubicBezTo>
                    <a:pt x="667" y="801"/>
                    <a:pt x="667" y="835"/>
                    <a:pt x="667" y="835"/>
                  </a:cubicBezTo>
                  <a:cubicBezTo>
                    <a:pt x="634" y="868"/>
                    <a:pt x="634" y="868"/>
                    <a:pt x="667" y="901"/>
                  </a:cubicBezTo>
                  <a:cubicBezTo>
                    <a:pt x="634" y="1001"/>
                    <a:pt x="601" y="1068"/>
                    <a:pt x="567" y="1168"/>
                  </a:cubicBezTo>
                  <a:cubicBezTo>
                    <a:pt x="501" y="1235"/>
                    <a:pt x="467" y="1268"/>
                    <a:pt x="401" y="1302"/>
                  </a:cubicBezTo>
                  <a:cubicBezTo>
                    <a:pt x="367" y="1318"/>
                    <a:pt x="334" y="1327"/>
                    <a:pt x="301" y="1327"/>
                  </a:cubicBezTo>
                  <a:cubicBezTo>
                    <a:pt x="267" y="1327"/>
                    <a:pt x="234" y="1318"/>
                    <a:pt x="200" y="1302"/>
                  </a:cubicBezTo>
                  <a:cubicBezTo>
                    <a:pt x="167" y="1268"/>
                    <a:pt x="134" y="1168"/>
                    <a:pt x="134" y="1001"/>
                  </a:cubicBezTo>
                  <a:lnTo>
                    <a:pt x="134" y="801"/>
                  </a:lnTo>
                  <a:cubicBezTo>
                    <a:pt x="134" y="668"/>
                    <a:pt x="134" y="534"/>
                    <a:pt x="200" y="401"/>
                  </a:cubicBezTo>
                  <a:cubicBezTo>
                    <a:pt x="234" y="301"/>
                    <a:pt x="301" y="234"/>
                    <a:pt x="401" y="168"/>
                  </a:cubicBezTo>
                  <a:cubicBezTo>
                    <a:pt x="423" y="168"/>
                    <a:pt x="460" y="153"/>
                    <a:pt x="502" y="153"/>
                  </a:cubicBezTo>
                  <a:cubicBezTo>
                    <a:pt x="523" y="153"/>
                    <a:pt x="545" y="156"/>
                    <a:pt x="567" y="168"/>
                  </a:cubicBezTo>
                  <a:cubicBezTo>
                    <a:pt x="601" y="168"/>
                    <a:pt x="634" y="234"/>
                    <a:pt x="667" y="301"/>
                  </a:cubicBezTo>
                  <a:cubicBezTo>
                    <a:pt x="634" y="334"/>
                    <a:pt x="634" y="334"/>
                    <a:pt x="667" y="334"/>
                  </a:cubicBezTo>
                  <a:lnTo>
                    <a:pt x="701" y="334"/>
                  </a:lnTo>
                  <a:cubicBezTo>
                    <a:pt x="701" y="334"/>
                    <a:pt x="734" y="334"/>
                    <a:pt x="734" y="301"/>
                  </a:cubicBezTo>
                  <a:cubicBezTo>
                    <a:pt x="734" y="301"/>
                    <a:pt x="734" y="268"/>
                    <a:pt x="734" y="268"/>
                  </a:cubicBezTo>
                  <a:cubicBezTo>
                    <a:pt x="734" y="234"/>
                    <a:pt x="734" y="168"/>
                    <a:pt x="701" y="134"/>
                  </a:cubicBezTo>
                  <a:cubicBezTo>
                    <a:pt x="701" y="101"/>
                    <a:pt x="667" y="67"/>
                    <a:pt x="634" y="34"/>
                  </a:cubicBezTo>
                  <a:cubicBezTo>
                    <a:pt x="601" y="1"/>
                    <a:pt x="567" y="1"/>
                    <a:pt x="53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2" name="Google Shape;1922;p114"/>
            <p:cNvSpPr/>
            <p:nvPr/>
          </p:nvSpPr>
          <p:spPr>
            <a:xfrm>
              <a:off x="3021500" y="2754500"/>
              <a:ext cx="19200" cy="38800"/>
            </a:xfrm>
            <a:custGeom>
              <a:rect b="b" l="l" r="r" t="t"/>
              <a:pathLst>
                <a:path extrusionOk="0" h="1552" w="768">
                  <a:moveTo>
                    <a:pt x="501" y="184"/>
                  </a:moveTo>
                  <a:cubicBezTo>
                    <a:pt x="534" y="184"/>
                    <a:pt x="567" y="217"/>
                    <a:pt x="567" y="251"/>
                  </a:cubicBezTo>
                  <a:cubicBezTo>
                    <a:pt x="601" y="284"/>
                    <a:pt x="634" y="317"/>
                    <a:pt x="634" y="351"/>
                  </a:cubicBezTo>
                  <a:cubicBezTo>
                    <a:pt x="634" y="417"/>
                    <a:pt x="667" y="484"/>
                    <a:pt x="667" y="517"/>
                  </a:cubicBezTo>
                  <a:lnTo>
                    <a:pt x="127" y="836"/>
                  </a:lnTo>
                  <a:lnTo>
                    <a:pt x="127" y="836"/>
                  </a:lnTo>
                  <a:cubicBezTo>
                    <a:pt x="101" y="774"/>
                    <a:pt x="103" y="712"/>
                    <a:pt x="134" y="651"/>
                  </a:cubicBezTo>
                  <a:cubicBezTo>
                    <a:pt x="134" y="584"/>
                    <a:pt x="167" y="517"/>
                    <a:pt x="167" y="484"/>
                  </a:cubicBezTo>
                  <a:cubicBezTo>
                    <a:pt x="200" y="417"/>
                    <a:pt x="234" y="351"/>
                    <a:pt x="267" y="317"/>
                  </a:cubicBezTo>
                  <a:cubicBezTo>
                    <a:pt x="301" y="284"/>
                    <a:pt x="334" y="251"/>
                    <a:pt x="367" y="217"/>
                  </a:cubicBezTo>
                  <a:cubicBezTo>
                    <a:pt x="401" y="184"/>
                    <a:pt x="467" y="184"/>
                    <a:pt x="501" y="184"/>
                  </a:cubicBezTo>
                  <a:close/>
                  <a:moveTo>
                    <a:pt x="542" y="0"/>
                  </a:moveTo>
                  <a:cubicBezTo>
                    <a:pt x="492" y="0"/>
                    <a:pt x="434" y="17"/>
                    <a:pt x="367" y="50"/>
                  </a:cubicBezTo>
                  <a:cubicBezTo>
                    <a:pt x="301" y="84"/>
                    <a:pt x="267" y="117"/>
                    <a:pt x="234" y="184"/>
                  </a:cubicBezTo>
                  <a:cubicBezTo>
                    <a:pt x="167" y="251"/>
                    <a:pt x="134" y="317"/>
                    <a:pt x="100" y="384"/>
                  </a:cubicBezTo>
                  <a:cubicBezTo>
                    <a:pt x="67" y="451"/>
                    <a:pt x="67" y="517"/>
                    <a:pt x="34" y="617"/>
                  </a:cubicBezTo>
                  <a:cubicBezTo>
                    <a:pt x="0" y="684"/>
                    <a:pt x="0" y="784"/>
                    <a:pt x="0" y="884"/>
                  </a:cubicBezTo>
                  <a:cubicBezTo>
                    <a:pt x="0" y="918"/>
                    <a:pt x="0" y="951"/>
                    <a:pt x="0" y="1018"/>
                  </a:cubicBezTo>
                  <a:lnTo>
                    <a:pt x="0" y="1118"/>
                  </a:lnTo>
                  <a:cubicBezTo>
                    <a:pt x="0" y="1185"/>
                    <a:pt x="0" y="1251"/>
                    <a:pt x="34" y="1318"/>
                  </a:cubicBezTo>
                  <a:cubicBezTo>
                    <a:pt x="34" y="1385"/>
                    <a:pt x="67" y="1451"/>
                    <a:pt x="100" y="1485"/>
                  </a:cubicBezTo>
                  <a:cubicBezTo>
                    <a:pt x="134" y="1518"/>
                    <a:pt x="167" y="1518"/>
                    <a:pt x="200" y="1551"/>
                  </a:cubicBezTo>
                  <a:cubicBezTo>
                    <a:pt x="267" y="1551"/>
                    <a:pt x="301" y="1518"/>
                    <a:pt x="367" y="1485"/>
                  </a:cubicBezTo>
                  <a:cubicBezTo>
                    <a:pt x="401" y="1451"/>
                    <a:pt x="467" y="1418"/>
                    <a:pt x="501" y="1385"/>
                  </a:cubicBezTo>
                  <a:cubicBezTo>
                    <a:pt x="534" y="1318"/>
                    <a:pt x="567" y="1285"/>
                    <a:pt x="634" y="1218"/>
                  </a:cubicBezTo>
                  <a:cubicBezTo>
                    <a:pt x="634" y="1185"/>
                    <a:pt x="667" y="1118"/>
                    <a:pt x="701" y="1084"/>
                  </a:cubicBezTo>
                  <a:cubicBezTo>
                    <a:pt x="701" y="1051"/>
                    <a:pt x="701" y="1018"/>
                    <a:pt x="701" y="984"/>
                  </a:cubicBezTo>
                  <a:cubicBezTo>
                    <a:pt x="701" y="951"/>
                    <a:pt x="701" y="951"/>
                    <a:pt x="701" y="951"/>
                  </a:cubicBezTo>
                  <a:lnTo>
                    <a:pt x="634" y="951"/>
                  </a:lnTo>
                  <a:lnTo>
                    <a:pt x="601" y="984"/>
                  </a:lnTo>
                  <a:lnTo>
                    <a:pt x="567" y="1051"/>
                  </a:lnTo>
                  <a:cubicBezTo>
                    <a:pt x="567" y="1084"/>
                    <a:pt x="567" y="1118"/>
                    <a:pt x="534" y="1151"/>
                  </a:cubicBezTo>
                  <a:cubicBezTo>
                    <a:pt x="501" y="1185"/>
                    <a:pt x="501" y="1185"/>
                    <a:pt x="467" y="1218"/>
                  </a:cubicBezTo>
                  <a:cubicBezTo>
                    <a:pt x="434" y="1251"/>
                    <a:pt x="401" y="1285"/>
                    <a:pt x="367" y="1318"/>
                  </a:cubicBezTo>
                  <a:cubicBezTo>
                    <a:pt x="345" y="1318"/>
                    <a:pt x="323" y="1333"/>
                    <a:pt x="301" y="1333"/>
                  </a:cubicBezTo>
                  <a:cubicBezTo>
                    <a:pt x="289" y="1333"/>
                    <a:pt x="278" y="1329"/>
                    <a:pt x="267" y="1318"/>
                  </a:cubicBezTo>
                  <a:cubicBezTo>
                    <a:pt x="234" y="1318"/>
                    <a:pt x="200" y="1285"/>
                    <a:pt x="167" y="1285"/>
                  </a:cubicBezTo>
                  <a:cubicBezTo>
                    <a:pt x="134" y="1251"/>
                    <a:pt x="134" y="1185"/>
                    <a:pt x="134" y="1151"/>
                  </a:cubicBezTo>
                  <a:cubicBezTo>
                    <a:pt x="100" y="1118"/>
                    <a:pt x="100" y="1051"/>
                    <a:pt x="134" y="984"/>
                  </a:cubicBezTo>
                  <a:lnTo>
                    <a:pt x="734" y="617"/>
                  </a:lnTo>
                  <a:cubicBezTo>
                    <a:pt x="734" y="617"/>
                    <a:pt x="768" y="584"/>
                    <a:pt x="768" y="584"/>
                  </a:cubicBezTo>
                  <a:cubicBezTo>
                    <a:pt x="768" y="551"/>
                    <a:pt x="768" y="551"/>
                    <a:pt x="768" y="551"/>
                  </a:cubicBezTo>
                  <a:lnTo>
                    <a:pt x="768" y="484"/>
                  </a:lnTo>
                  <a:cubicBezTo>
                    <a:pt x="768" y="351"/>
                    <a:pt x="734" y="184"/>
                    <a:pt x="667" y="50"/>
                  </a:cubicBezTo>
                  <a:cubicBezTo>
                    <a:pt x="634" y="17"/>
                    <a:pt x="592" y="0"/>
                    <a:pt x="54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3" name="Google Shape;1923;p114"/>
            <p:cNvSpPr/>
            <p:nvPr/>
          </p:nvSpPr>
          <p:spPr>
            <a:xfrm>
              <a:off x="2795500" y="3340325"/>
              <a:ext cx="2525" cy="46250"/>
            </a:xfrm>
            <a:custGeom>
              <a:rect b="b" l="l" r="r" t="t"/>
              <a:pathLst>
                <a:path extrusionOk="0" h="1850" w="101">
                  <a:moveTo>
                    <a:pt x="34" y="1"/>
                  </a:moveTo>
                  <a:cubicBezTo>
                    <a:pt x="1" y="1"/>
                    <a:pt x="1" y="34"/>
                    <a:pt x="1" y="68"/>
                  </a:cubicBezTo>
                  <a:lnTo>
                    <a:pt x="1" y="1802"/>
                  </a:lnTo>
                  <a:cubicBezTo>
                    <a:pt x="1" y="1826"/>
                    <a:pt x="1" y="1849"/>
                    <a:pt x="12" y="1849"/>
                  </a:cubicBezTo>
                  <a:cubicBezTo>
                    <a:pt x="17" y="1849"/>
                    <a:pt x="24" y="1845"/>
                    <a:pt x="34" y="1835"/>
                  </a:cubicBezTo>
                  <a:lnTo>
                    <a:pt x="67" y="1835"/>
                  </a:lnTo>
                  <a:cubicBezTo>
                    <a:pt x="101" y="1835"/>
                    <a:pt x="101" y="1802"/>
                    <a:pt x="101" y="1769"/>
                  </a:cubicBezTo>
                  <a:lnTo>
                    <a:pt x="101" y="34"/>
                  </a:lnTo>
                  <a:cubicBezTo>
                    <a:pt x="101" y="1"/>
                    <a:pt x="67" y="1"/>
                    <a:pt x="6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4" name="Google Shape;1924;p114"/>
            <p:cNvSpPr/>
            <p:nvPr/>
          </p:nvSpPr>
          <p:spPr>
            <a:xfrm>
              <a:off x="2805500" y="3340325"/>
              <a:ext cx="18375" cy="40900"/>
            </a:xfrm>
            <a:custGeom>
              <a:rect b="b" l="l" r="r" t="t"/>
              <a:pathLst>
                <a:path extrusionOk="0" h="1636" w="735">
                  <a:moveTo>
                    <a:pt x="535" y="1"/>
                  </a:moveTo>
                  <a:cubicBezTo>
                    <a:pt x="501" y="1"/>
                    <a:pt x="434" y="1"/>
                    <a:pt x="401" y="34"/>
                  </a:cubicBezTo>
                  <a:cubicBezTo>
                    <a:pt x="301" y="68"/>
                    <a:pt x="268" y="134"/>
                    <a:pt x="201" y="201"/>
                  </a:cubicBezTo>
                  <a:cubicBezTo>
                    <a:pt x="168" y="268"/>
                    <a:pt x="134" y="334"/>
                    <a:pt x="101" y="401"/>
                  </a:cubicBezTo>
                  <a:lnTo>
                    <a:pt x="101" y="301"/>
                  </a:lnTo>
                  <a:cubicBezTo>
                    <a:pt x="101" y="268"/>
                    <a:pt x="101" y="268"/>
                    <a:pt x="68" y="268"/>
                  </a:cubicBezTo>
                  <a:lnTo>
                    <a:pt x="34" y="268"/>
                  </a:lnTo>
                  <a:cubicBezTo>
                    <a:pt x="1" y="268"/>
                    <a:pt x="1" y="301"/>
                    <a:pt x="1" y="334"/>
                  </a:cubicBezTo>
                  <a:lnTo>
                    <a:pt x="1" y="1602"/>
                  </a:lnTo>
                  <a:cubicBezTo>
                    <a:pt x="1" y="1602"/>
                    <a:pt x="1" y="1635"/>
                    <a:pt x="34" y="1635"/>
                  </a:cubicBezTo>
                  <a:lnTo>
                    <a:pt x="68" y="1602"/>
                  </a:lnTo>
                  <a:cubicBezTo>
                    <a:pt x="101" y="1569"/>
                    <a:pt x="101" y="1569"/>
                    <a:pt x="101" y="1535"/>
                  </a:cubicBezTo>
                  <a:lnTo>
                    <a:pt x="101" y="801"/>
                  </a:lnTo>
                  <a:cubicBezTo>
                    <a:pt x="101" y="668"/>
                    <a:pt x="134" y="535"/>
                    <a:pt x="168" y="401"/>
                  </a:cubicBezTo>
                  <a:cubicBezTo>
                    <a:pt x="201" y="301"/>
                    <a:pt x="268" y="234"/>
                    <a:pt x="368" y="168"/>
                  </a:cubicBezTo>
                  <a:cubicBezTo>
                    <a:pt x="418" y="151"/>
                    <a:pt x="459" y="143"/>
                    <a:pt x="493" y="143"/>
                  </a:cubicBezTo>
                  <a:cubicBezTo>
                    <a:pt x="526" y="143"/>
                    <a:pt x="551" y="151"/>
                    <a:pt x="568" y="168"/>
                  </a:cubicBezTo>
                  <a:cubicBezTo>
                    <a:pt x="635" y="268"/>
                    <a:pt x="635" y="368"/>
                    <a:pt x="635" y="468"/>
                  </a:cubicBezTo>
                  <a:lnTo>
                    <a:pt x="635" y="1202"/>
                  </a:lnTo>
                  <a:cubicBezTo>
                    <a:pt x="635" y="1225"/>
                    <a:pt x="635" y="1249"/>
                    <a:pt x="646" y="1249"/>
                  </a:cubicBezTo>
                  <a:cubicBezTo>
                    <a:pt x="651" y="1249"/>
                    <a:pt x="658" y="1245"/>
                    <a:pt x="668" y="1235"/>
                  </a:cubicBezTo>
                  <a:lnTo>
                    <a:pt x="701" y="1235"/>
                  </a:lnTo>
                  <a:cubicBezTo>
                    <a:pt x="735" y="1235"/>
                    <a:pt x="735" y="1202"/>
                    <a:pt x="735" y="1168"/>
                  </a:cubicBezTo>
                  <a:lnTo>
                    <a:pt x="701" y="434"/>
                  </a:lnTo>
                  <a:cubicBezTo>
                    <a:pt x="735" y="368"/>
                    <a:pt x="735" y="268"/>
                    <a:pt x="701" y="201"/>
                  </a:cubicBezTo>
                  <a:cubicBezTo>
                    <a:pt x="701" y="168"/>
                    <a:pt x="668" y="101"/>
                    <a:pt x="635" y="68"/>
                  </a:cubicBezTo>
                  <a:cubicBezTo>
                    <a:pt x="635" y="34"/>
                    <a:pt x="601" y="1"/>
                    <a:pt x="53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5" name="Google Shape;1925;p114"/>
            <p:cNvSpPr/>
            <p:nvPr/>
          </p:nvSpPr>
          <p:spPr>
            <a:xfrm>
              <a:off x="2829700" y="3310300"/>
              <a:ext cx="19200" cy="53400"/>
            </a:xfrm>
            <a:custGeom>
              <a:rect b="b" l="l" r="r" t="t"/>
              <a:pathLst>
                <a:path extrusionOk="0" h="2136" w="768">
                  <a:moveTo>
                    <a:pt x="501" y="802"/>
                  </a:moveTo>
                  <a:cubicBezTo>
                    <a:pt x="534" y="802"/>
                    <a:pt x="567" y="835"/>
                    <a:pt x="601" y="868"/>
                  </a:cubicBezTo>
                  <a:cubicBezTo>
                    <a:pt x="634" y="868"/>
                    <a:pt x="634" y="935"/>
                    <a:pt x="667" y="968"/>
                  </a:cubicBezTo>
                  <a:cubicBezTo>
                    <a:pt x="667" y="1002"/>
                    <a:pt x="667" y="1068"/>
                    <a:pt x="667" y="1102"/>
                  </a:cubicBezTo>
                  <a:cubicBezTo>
                    <a:pt x="667" y="1135"/>
                    <a:pt x="667" y="1168"/>
                    <a:pt x="667" y="1235"/>
                  </a:cubicBezTo>
                  <a:cubicBezTo>
                    <a:pt x="667" y="1269"/>
                    <a:pt x="667" y="1302"/>
                    <a:pt x="667" y="1335"/>
                  </a:cubicBezTo>
                  <a:cubicBezTo>
                    <a:pt x="667" y="1369"/>
                    <a:pt x="667" y="1435"/>
                    <a:pt x="667" y="1502"/>
                  </a:cubicBezTo>
                  <a:cubicBezTo>
                    <a:pt x="634" y="1569"/>
                    <a:pt x="634" y="1602"/>
                    <a:pt x="601" y="1669"/>
                  </a:cubicBezTo>
                  <a:cubicBezTo>
                    <a:pt x="567" y="1736"/>
                    <a:pt x="567" y="1769"/>
                    <a:pt x="534" y="1836"/>
                  </a:cubicBezTo>
                  <a:cubicBezTo>
                    <a:pt x="501" y="1869"/>
                    <a:pt x="434" y="1936"/>
                    <a:pt x="400" y="1936"/>
                  </a:cubicBezTo>
                  <a:cubicBezTo>
                    <a:pt x="367" y="1969"/>
                    <a:pt x="300" y="1969"/>
                    <a:pt x="267" y="1969"/>
                  </a:cubicBezTo>
                  <a:cubicBezTo>
                    <a:pt x="234" y="1969"/>
                    <a:pt x="200" y="1969"/>
                    <a:pt x="200" y="1936"/>
                  </a:cubicBezTo>
                  <a:cubicBezTo>
                    <a:pt x="167" y="1869"/>
                    <a:pt x="134" y="1836"/>
                    <a:pt x="134" y="1802"/>
                  </a:cubicBezTo>
                  <a:lnTo>
                    <a:pt x="134" y="1635"/>
                  </a:lnTo>
                  <a:lnTo>
                    <a:pt x="134" y="1469"/>
                  </a:lnTo>
                  <a:lnTo>
                    <a:pt x="134" y="1269"/>
                  </a:lnTo>
                  <a:cubicBezTo>
                    <a:pt x="134" y="1202"/>
                    <a:pt x="167" y="1168"/>
                    <a:pt x="200" y="1102"/>
                  </a:cubicBezTo>
                  <a:cubicBezTo>
                    <a:pt x="200" y="1035"/>
                    <a:pt x="234" y="1002"/>
                    <a:pt x="267" y="935"/>
                  </a:cubicBezTo>
                  <a:cubicBezTo>
                    <a:pt x="300" y="902"/>
                    <a:pt x="334" y="868"/>
                    <a:pt x="400" y="835"/>
                  </a:cubicBezTo>
                  <a:cubicBezTo>
                    <a:pt x="434" y="802"/>
                    <a:pt x="467" y="802"/>
                    <a:pt x="501" y="802"/>
                  </a:cubicBezTo>
                  <a:close/>
                  <a:moveTo>
                    <a:pt x="701" y="1"/>
                  </a:moveTo>
                  <a:cubicBezTo>
                    <a:pt x="667" y="34"/>
                    <a:pt x="634" y="68"/>
                    <a:pt x="667" y="101"/>
                  </a:cubicBezTo>
                  <a:lnTo>
                    <a:pt x="667" y="735"/>
                  </a:lnTo>
                  <a:cubicBezTo>
                    <a:pt x="634" y="668"/>
                    <a:pt x="601" y="635"/>
                    <a:pt x="534" y="635"/>
                  </a:cubicBezTo>
                  <a:cubicBezTo>
                    <a:pt x="467" y="635"/>
                    <a:pt x="400" y="635"/>
                    <a:pt x="367" y="668"/>
                  </a:cubicBezTo>
                  <a:cubicBezTo>
                    <a:pt x="300" y="701"/>
                    <a:pt x="234" y="768"/>
                    <a:pt x="200" y="835"/>
                  </a:cubicBezTo>
                  <a:cubicBezTo>
                    <a:pt x="134" y="902"/>
                    <a:pt x="100" y="968"/>
                    <a:pt x="67" y="1035"/>
                  </a:cubicBezTo>
                  <a:cubicBezTo>
                    <a:pt x="67" y="1102"/>
                    <a:pt x="34" y="1202"/>
                    <a:pt x="34" y="1269"/>
                  </a:cubicBezTo>
                  <a:cubicBezTo>
                    <a:pt x="0" y="1369"/>
                    <a:pt x="0" y="1435"/>
                    <a:pt x="0" y="1535"/>
                  </a:cubicBezTo>
                  <a:lnTo>
                    <a:pt x="0" y="1669"/>
                  </a:lnTo>
                  <a:cubicBezTo>
                    <a:pt x="0" y="1736"/>
                    <a:pt x="0" y="1802"/>
                    <a:pt x="34" y="1902"/>
                  </a:cubicBezTo>
                  <a:cubicBezTo>
                    <a:pt x="34" y="1936"/>
                    <a:pt x="67" y="2002"/>
                    <a:pt x="67" y="2069"/>
                  </a:cubicBezTo>
                  <a:cubicBezTo>
                    <a:pt x="100" y="2102"/>
                    <a:pt x="134" y="2136"/>
                    <a:pt x="200" y="2136"/>
                  </a:cubicBezTo>
                  <a:cubicBezTo>
                    <a:pt x="267" y="2136"/>
                    <a:pt x="300" y="2136"/>
                    <a:pt x="367" y="2102"/>
                  </a:cubicBezTo>
                  <a:cubicBezTo>
                    <a:pt x="434" y="2069"/>
                    <a:pt x="501" y="2002"/>
                    <a:pt x="534" y="1936"/>
                  </a:cubicBezTo>
                  <a:cubicBezTo>
                    <a:pt x="601" y="1869"/>
                    <a:pt x="634" y="1802"/>
                    <a:pt x="667" y="1736"/>
                  </a:cubicBezTo>
                  <a:lnTo>
                    <a:pt x="667" y="1836"/>
                  </a:lnTo>
                  <a:cubicBezTo>
                    <a:pt x="667" y="1902"/>
                    <a:pt x="667" y="1902"/>
                    <a:pt x="701" y="1902"/>
                  </a:cubicBezTo>
                  <a:lnTo>
                    <a:pt x="734" y="1869"/>
                  </a:lnTo>
                  <a:cubicBezTo>
                    <a:pt x="734" y="1836"/>
                    <a:pt x="767" y="1802"/>
                    <a:pt x="767" y="1802"/>
                  </a:cubicBezTo>
                  <a:lnTo>
                    <a:pt x="767" y="34"/>
                  </a:lnTo>
                  <a:cubicBezTo>
                    <a:pt x="767" y="34"/>
                    <a:pt x="734" y="1"/>
                    <a:pt x="73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6" name="Google Shape;1926;p114"/>
            <p:cNvSpPr/>
            <p:nvPr/>
          </p:nvSpPr>
          <p:spPr>
            <a:xfrm>
              <a:off x="2853875" y="3311650"/>
              <a:ext cx="20050" cy="38725"/>
            </a:xfrm>
            <a:custGeom>
              <a:rect b="b" l="l" r="r" t="t"/>
              <a:pathLst>
                <a:path extrusionOk="0" h="1549" w="802">
                  <a:moveTo>
                    <a:pt x="534" y="180"/>
                  </a:moveTo>
                  <a:cubicBezTo>
                    <a:pt x="568" y="180"/>
                    <a:pt x="601" y="214"/>
                    <a:pt x="634" y="247"/>
                  </a:cubicBezTo>
                  <a:cubicBezTo>
                    <a:pt x="634" y="281"/>
                    <a:pt x="668" y="314"/>
                    <a:pt x="668" y="347"/>
                  </a:cubicBezTo>
                  <a:cubicBezTo>
                    <a:pt x="668" y="414"/>
                    <a:pt x="668" y="447"/>
                    <a:pt x="668" y="514"/>
                  </a:cubicBezTo>
                  <a:lnTo>
                    <a:pt x="134" y="848"/>
                  </a:lnTo>
                  <a:cubicBezTo>
                    <a:pt x="134" y="781"/>
                    <a:pt x="167" y="714"/>
                    <a:pt x="167" y="647"/>
                  </a:cubicBezTo>
                  <a:cubicBezTo>
                    <a:pt x="167" y="581"/>
                    <a:pt x="201" y="514"/>
                    <a:pt x="201" y="447"/>
                  </a:cubicBezTo>
                  <a:cubicBezTo>
                    <a:pt x="234" y="414"/>
                    <a:pt x="267" y="347"/>
                    <a:pt x="301" y="314"/>
                  </a:cubicBezTo>
                  <a:cubicBezTo>
                    <a:pt x="334" y="281"/>
                    <a:pt x="367" y="247"/>
                    <a:pt x="434" y="214"/>
                  </a:cubicBezTo>
                  <a:cubicBezTo>
                    <a:pt x="468" y="180"/>
                    <a:pt x="501" y="180"/>
                    <a:pt x="534" y="180"/>
                  </a:cubicBezTo>
                  <a:close/>
                  <a:moveTo>
                    <a:pt x="546" y="1"/>
                  </a:moveTo>
                  <a:cubicBezTo>
                    <a:pt x="507" y="1"/>
                    <a:pt x="461" y="17"/>
                    <a:pt x="401" y="47"/>
                  </a:cubicBezTo>
                  <a:cubicBezTo>
                    <a:pt x="334" y="80"/>
                    <a:pt x="301" y="114"/>
                    <a:pt x="267" y="180"/>
                  </a:cubicBezTo>
                  <a:cubicBezTo>
                    <a:pt x="201" y="247"/>
                    <a:pt x="167" y="314"/>
                    <a:pt x="134" y="381"/>
                  </a:cubicBezTo>
                  <a:cubicBezTo>
                    <a:pt x="101" y="447"/>
                    <a:pt x="67" y="514"/>
                    <a:pt x="67" y="614"/>
                  </a:cubicBezTo>
                  <a:cubicBezTo>
                    <a:pt x="34" y="681"/>
                    <a:pt x="34" y="781"/>
                    <a:pt x="34" y="881"/>
                  </a:cubicBezTo>
                  <a:lnTo>
                    <a:pt x="1" y="881"/>
                  </a:lnTo>
                  <a:lnTo>
                    <a:pt x="1" y="1114"/>
                  </a:lnTo>
                  <a:cubicBezTo>
                    <a:pt x="1" y="1181"/>
                    <a:pt x="34" y="1248"/>
                    <a:pt x="34" y="1315"/>
                  </a:cubicBezTo>
                  <a:cubicBezTo>
                    <a:pt x="67" y="1381"/>
                    <a:pt x="67" y="1448"/>
                    <a:pt x="134" y="1481"/>
                  </a:cubicBezTo>
                  <a:cubicBezTo>
                    <a:pt x="134" y="1515"/>
                    <a:pt x="201" y="1515"/>
                    <a:pt x="234" y="1548"/>
                  </a:cubicBezTo>
                  <a:cubicBezTo>
                    <a:pt x="267" y="1548"/>
                    <a:pt x="334" y="1515"/>
                    <a:pt x="367" y="1481"/>
                  </a:cubicBezTo>
                  <a:cubicBezTo>
                    <a:pt x="434" y="1448"/>
                    <a:pt x="501" y="1415"/>
                    <a:pt x="534" y="1381"/>
                  </a:cubicBezTo>
                  <a:cubicBezTo>
                    <a:pt x="568" y="1315"/>
                    <a:pt x="601" y="1281"/>
                    <a:pt x="634" y="1215"/>
                  </a:cubicBezTo>
                  <a:cubicBezTo>
                    <a:pt x="668" y="1181"/>
                    <a:pt x="701" y="1114"/>
                    <a:pt x="701" y="1081"/>
                  </a:cubicBezTo>
                  <a:cubicBezTo>
                    <a:pt x="734" y="1048"/>
                    <a:pt x="734" y="1014"/>
                    <a:pt x="734" y="981"/>
                  </a:cubicBezTo>
                  <a:lnTo>
                    <a:pt x="734" y="948"/>
                  </a:lnTo>
                  <a:cubicBezTo>
                    <a:pt x="734" y="931"/>
                    <a:pt x="726" y="923"/>
                    <a:pt x="718" y="923"/>
                  </a:cubicBezTo>
                  <a:cubicBezTo>
                    <a:pt x="709" y="923"/>
                    <a:pt x="701" y="931"/>
                    <a:pt x="701" y="948"/>
                  </a:cubicBezTo>
                  <a:lnTo>
                    <a:pt x="668" y="948"/>
                  </a:lnTo>
                  <a:lnTo>
                    <a:pt x="634" y="1014"/>
                  </a:lnTo>
                  <a:lnTo>
                    <a:pt x="634" y="1081"/>
                  </a:lnTo>
                  <a:cubicBezTo>
                    <a:pt x="601" y="1081"/>
                    <a:pt x="601" y="1114"/>
                    <a:pt x="568" y="1148"/>
                  </a:cubicBezTo>
                  <a:cubicBezTo>
                    <a:pt x="568" y="1181"/>
                    <a:pt x="534" y="1215"/>
                    <a:pt x="501" y="1248"/>
                  </a:cubicBezTo>
                  <a:cubicBezTo>
                    <a:pt x="468" y="1281"/>
                    <a:pt x="434" y="1315"/>
                    <a:pt x="401" y="1315"/>
                  </a:cubicBezTo>
                  <a:cubicBezTo>
                    <a:pt x="367" y="1348"/>
                    <a:pt x="334" y="1348"/>
                    <a:pt x="301" y="1348"/>
                  </a:cubicBezTo>
                  <a:cubicBezTo>
                    <a:pt x="267" y="1348"/>
                    <a:pt x="234" y="1315"/>
                    <a:pt x="201" y="1281"/>
                  </a:cubicBezTo>
                  <a:cubicBezTo>
                    <a:pt x="201" y="1248"/>
                    <a:pt x="167" y="1215"/>
                    <a:pt x="167" y="1181"/>
                  </a:cubicBezTo>
                  <a:cubicBezTo>
                    <a:pt x="134" y="1114"/>
                    <a:pt x="134" y="1048"/>
                    <a:pt x="134" y="1014"/>
                  </a:cubicBezTo>
                  <a:lnTo>
                    <a:pt x="134" y="981"/>
                  </a:lnTo>
                  <a:lnTo>
                    <a:pt x="768" y="614"/>
                  </a:lnTo>
                  <a:cubicBezTo>
                    <a:pt x="768" y="581"/>
                    <a:pt x="768" y="547"/>
                    <a:pt x="768" y="547"/>
                  </a:cubicBezTo>
                  <a:lnTo>
                    <a:pt x="768" y="514"/>
                  </a:lnTo>
                  <a:cubicBezTo>
                    <a:pt x="801" y="347"/>
                    <a:pt x="768" y="214"/>
                    <a:pt x="668" y="80"/>
                  </a:cubicBezTo>
                  <a:cubicBezTo>
                    <a:pt x="631" y="25"/>
                    <a:pt x="594" y="1"/>
                    <a:pt x="546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7" name="Google Shape;1927;p114"/>
            <p:cNvSpPr/>
            <p:nvPr/>
          </p:nvSpPr>
          <p:spPr>
            <a:xfrm>
              <a:off x="2877225" y="3295300"/>
              <a:ext cx="17550" cy="45050"/>
            </a:xfrm>
            <a:custGeom>
              <a:rect b="b" l="l" r="r" t="t"/>
              <a:pathLst>
                <a:path extrusionOk="0" h="1802" w="702">
                  <a:moveTo>
                    <a:pt x="668" y="1"/>
                  </a:moveTo>
                  <a:lnTo>
                    <a:pt x="634" y="34"/>
                  </a:lnTo>
                  <a:cubicBezTo>
                    <a:pt x="601" y="34"/>
                    <a:pt x="601" y="34"/>
                    <a:pt x="601" y="67"/>
                  </a:cubicBezTo>
                  <a:lnTo>
                    <a:pt x="601" y="101"/>
                  </a:lnTo>
                  <a:lnTo>
                    <a:pt x="334" y="768"/>
                  </a:lnTo>
                  <a:lnTo>
                    <a:pt x="101" y="401"/>
                  </a:lnTo>
                  <a:lnTo>
                    <a:pt x="34" y="401"/>
                  </a:lnTo>
                  <a:cubicBezTo>
                    <a:pt x="34" y="434"/>
                    <a:pt x="34" y="434"/>
                    <a:pt x="34" y="434"/>
                  </a:cubicBezTo>
                  <a:cubicBezTo>
                    <a:pt x="34" y="468"/>
                    <a:pt x="34" y="468"/>
                    <a:pt x="34" y="468"/>
                  </a:cubicBezTo>
                  <a:cubicBezTo>
                    <a:pt x="34" y="501"/>
                    <a:pt x="34" y="501"/>
                    <a:pt x="34" y="501"/>
                  </a:cubicBezTo>
                  <a:lnTo>
                    <a:pt x="301" y="935"/>
                  </a:lnTo>
                  <a:lnTo>
                    <a:pt x="1" y="1702"/>
                  </a:lnTo>
                  <a:cubicBezTo>
                    <a:pt x="1" y="1702"/>
                    <a:pt x="1" y="1735"/>
                    <a:pt x="1" y="1735"/>
                  </a:cubicBezTo>
                  <a:lnTo>
                    <a:pt x="1" y="1768"/>
                  </a:lnTo>
                  <a:cubicBezTo>
                    <a:pt x="1" y="1768"/>
                    <a:pt x="1" y="1768"/>
                    <a:pt x="1" y="1802"/>
                  </a:cubicBezTo>
                  <a:lnTo>
                    <a:pt x="34" y="1802"/>
                  </a:lnTo>
                  <a:lnTo>
                    <a:pt x="67" y="1768"/>
                  </a:lnTo>
                  <a:cubicBezTo>
                    <a:pt x="67" y="1768"/>
                    <a:pt x="101" y="1735"/>
                    <a:pt x="101" y="1735"/>
                  </a:cubicBezTo>
                  <a:lnTo>
                    <a:pt x="101" y="1702"/>
                  </a:lnTo>
                  <a:lnTo>
                    <a:pt x="367" y="1001"/>
                  </a:lnTo>
                  <a:lnTo>
                    <a:pt x="601" y="1402"/>
                  </a:lnTo>
                  <a:lnTo>
                    <a:pt x="634" y="1402"/>
                  </a:lnTo>
                  <a:lnTo>
                    <a:pt x="668" y="1368"/>
                  </a:lnTo>
                  <a:cubicBezTo>
                    <a:pt x="668" y="1368"/>
                    <a:pt x="701" y="1368"/>
                    <a:pt x="701" y="1335"/>
                  </a:cubicBezTo>
                  <a:cubicBezTo>
                    <a:pt x="701" y="1335"/>
                    <a:pt x="701" y="1335"/>
                    <a:pt x="701" y="1301"/>
                  </a:cubicBezTo>
                  <a:lnTo>
                    <a:pt x="701" y="1268"/>
                  </a:lnTo>
                  <a:lnTo>
                    <a:pt x="401" y="834"/>
                  </a:lnTo>
                  <a:lnTo>
                    <a:pt x="701" y="101"/>
                  </a:lnTo>
                  <a:cubicBezTo>
                    <a:pt x="701" y="101"/>
                    <a:pt x="701" y="67"/>
                    <a:pt x="701" y="67"/>
                  </a:cubicBezTo>
                  <a:lnTo>
                    <a:pt x="701" y="34"/>
                  </a:lnTo>
                  <a:cubicBezTo>
                    <a:pt x="701" y="34"/>
                    <a:pt x="701" y="34"/>
                    <a:pt x="70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8" name="Google Shape;1928;p114"/>
            <p:cNvSpPr/>
            <p:nvPr/>
          </p:nvSpPr>
          <p:spPr>
            <a:xfrm>
              <a:off x="2926425" y="2488900"/>
              <a:ext cx="24200" cy="50050"/>
            </a:xfrm>
            <a:custGeom>
              <a:rect b="b" l="l" r="r" t="t"/>
              <a:pathLst>
                <a:path extrusionOk="0" h="2002" w="968">
                  <a:moveTo>
                    <a:pt x="601" y="267"/>
                  </a:moveTo>
                  <a:cubicBezTo>
                    <a:pt x="634" y="267"/>
                    <a:pt x="668" y="267"/>
                    <a:pt x="701" y="300"/>
                  </a:cubicBezTo>
                  <a:cubicBezTo>
                    <a:pt x="734" y="334"/>
                    <a:pt x="768" y="367"/>
                    <a:pt x="768" y="434"/>
                  </a:cubicBezTo>
                  <a:cubicBezTo>
                    <a:pt x="801" y="500"/>
                    <a:pt x="801" y="567"/>
                    <a:pt x="801" y="634"/>
                  </a:cubicBezTo>
                  <a:cubicBezTo>
                    <a:pt x="801" y="698"/>
                    <a:pt x="801" y="778"/>
                    <a:pt x="801" y="834"/>
                  </a:cubicBezTo>
                  <a:lnTo>
                    <a:pt x="801" y="1068"/>
                  </a:lnTo>
                  <a:cubicBezTo>
                    <a:pt x="801" y="1134"/>
                    <a:pt x="801" y="1234"/>
                    <a:pt x="768" y="1301"/>
                  </a:cubicBezTo>
                  <a:cubicBezTo>
                    <a:pt x="768" y="1368"/>
                    <a:pt x="734" y="1434"/>
                    <a:pt x="701" y="1501"/>
                  </a:cubicBezTo>
                  <a:cubicBezTo>
                    <a:pt x="668" y="1535"/>
                    <a:pt x="634" y="1601"/>
                    <a:pt x="601" y="1635"/>
                  </a:cubicBezTo>
                  <a:cubicBezTo>
                    <a:pt x="568" y="1668"/>
                    <a:pt x="534" y="1701"/>
                    <a:pt x="501" y="1735"/>
                  </a:cubicBezTo>
                  <a:cubicBezTo>
                    <a:pt x="434" y="1768"/>
                    <a:pt x="401" y="1768"/>
                    <a:pt x="368" y="1768"/>
                  </a:cubicBezTo>
                  <a:cubicBezTo>
                    <a:pt x="334" y="1768"/>
                    <a:pt x="301" y="1768"/>
                    <a:pt x="267" y="1735"/>
                  </a:cubicBezTo>
                  <a:cubicBezTo>
                    <a:pt x="234" y="1701"/>
                    <a:pt x="201" y="1668"/>
                    <a:pt x="201" y="1635"/>
                  </a:cubicBezTo>
                  <a:cubicBezTo>
                    <a:pt x="167" y="1568"/>
                    <a:pt x="167" y="1501"/>
                    <a:pt x="167" y="1434"/>
                  </a:cubicBezTo>
                  <a:lnTo>
                    <a:pt x="167" y="967"/>
                  </a:lnTo>
                  <a:cubicBezTo>
                    <a:pt x="167" y="901"/>
                    <a:pt x="201" y="834"/>
                    <a:pt x="201" y="734"/>
                  </a:cubicBezTo>
                  <a:cubicBezTo>
                    <a:pt x="201" y="667"/>
                    <a:pt x="234" y="634"/>
                    <a:pt x="267" y="567"/>
                  </a:cubicBezTo>
                  <a:cubicBezTo>
                    <a:pt x="301" y="500"/>
                    <a:pt x="334" y="467"/>
                    <a:pt x="368" y="400"/>
                  </a:cubicBezTo>
                  <a:cubicBezTo>
                    <a:pt x="401" y="367"/>
                    <a:pt x="434" y="334"/>
                    <a:pt x="501" y="300"/>
                  </a:cubicBezTo>
                  <a:cubicBezTo>
                    <a:pt x="534" y="300"/>
                    <a:pt x="568" y="267"/>
                    <a:pt x="601" y="267"/>
                  </a:cubicBezTo>
                  <a:close/>
                  <a:moveTo>
                    <a:pt x="701" y="0"/>
                  </a:moveTo>
                  <a:cubicBezTo>
                    <a:pt x="601" y="0"/>
                    <a:pt x="534" y="0"/>
                    <a:pt x="501" y="67"/>
                  </a:cubicBezTo>
                  <a:cubicBezTo>
                    <a:pt x="401" y="100"/>
                    <a:pt x="334" y="167"/>
                    <a:pt x="301" y="234"/>
                  </a:cubicBezTo>
                  <a:cubicBezTo>
                    <a:pt x="234" y="300"/>
                    <a:pt x="167" y="367"/>
                    <a:pt x="134" y="467"/>
                  </a:cubicBezTo>
                  <a:cubicBezTo>
                    <a:pt x="101" y="567"/>
                    <a:pt x="67" y="634"/>
                    <a:pt x="34" y="734"/>
                  </a:cubicBezTo>
                  <a:cubicBezTo>
                    <a:pt x="34" y="834"/>
                    <a:pt x="1" y="934"/>
                    <a:pt x="1" y="1034"/>
                  </a:cubicBezTo>
                  <a:cubicBezTo>
                    <a:pt x="1" y="1201"/>
                    <a:pt x="1" y="1368"/>
                    <a:pt x="1" y="1501"/>
                  </a:cubicBezTo>
                  <a:cubicBezTo>
                    <a:pt x="1" y="1601"/>
                    <a:pt x="34" y="1668"/>
                    <a:pt x="34" y="1768"/>
                  </a:cubicBezTo>
                  <a:cubicBezTo>
                    <a:pt x="67" y="1835"/>
                    <a:pt x="101" y="1901"/>
                    <a:pt x="134" y="1935"/>
                  </a:cubicBezTo>
                  <a:cubicBezTo>
                    <a:pt x="167" y="2002"/>
                    <a:pt x="234" y="2002"/>
                    <a:pt x="301" y="2002"/>
                  </a:cubicBezTo>
                  <a:cubicBezTo>
                    <a:pt x="368" y="2002"/>
                    <a:pt x="434" y="2002"/>
                    <a:pt x="501" y="1935"/>
                  </a:cubicBezTo>
                  <a:cubicBezTo>
                    <a:pt x="568" y="1901"/>
                    <a:pt x="634" y="1835"/>
                    <a:pt x="701" y="1768"/>
                  </a:cubicBezTo>
                  <a:cubicBezTo>
                    <a:pt x="734" y="1701"/>
                    <a:pt x="801" y="1635"/>
                    <a:pt x="835" y="1535"/>
                  </a:cubicBezTo>
                  <a:cubicBezTo>
                    <a:pt x="868" y="1468"/>
                    <a:pt x="901" y="1368"/>
                    <a:pt x="935" y="1268"/>
                  </a:cubicBezTo>
                  <a:cubicBezTo>
                    <a:pt x="935" y="1168"/>
                    <a:pt x="968" y="1068"/>
                    <a:pt x="968" y="967"/>
                  </a:cubicBezTo>
                  <a:lnTo>
                    <a:pt x="968" y="500"/>
                  </a:lnTo>
                  <a:cubicBezTo>
                    <a:pt x="968" y="400"/>
                    <a:pt x="935" y="334"/>
                    <a:pt x="935" y="234"/>
                  </a:cubicBezTo>
                  <a:cubicBezTo>
                    <a:pt x="901" y="167"/>
                    <a:pt x="868" y="100"/>
                    <a:pt x="835" y="67"/>
                  </a:cubicBezTo>
                  <a:cubicBezTo>
                    <a:pt x="801" y="33"/>
                    <a:pt x="734" y="0"/>
                    <a:pt x="70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9" name="Google Shape;1929;p114"/>
            <p:cNvSpPr/>
            <p:nvPr/>
          </p:nvSpPr>
          <p:spPr>
            <a:xfrm>
              <a:off x="2954775" y="2482225"/>
              <a:ext cx="20050" cy="40050"/>
            </a:xfrm>
            <a:custGeom>
              <a:rect b="b" l="l" r="r" t="t"/>
              <a:pathLst>
                <a:path extrusionOk="0" h="1602" w="802">
                  <a:moveTo>
                    <a:pt x="768" y="0"/>
                  </a:moveTo>
                  <a:lnTo>
                    <a:pt x="701" y="67"/>
                  </a:lnTo>
                  <a:cubicBezTo>
                    <a:pt x="701" y="67"/>
                    <a:pt x="668" y="67"/>
                    <a:pt x="668" y="100"/>
                  </a:cubicBezTo>
                  <a:cubicBezTo>
                    <a:pt x="668" y="100"/>
                    <a:pt x="668" y="134"/>
                    <a:pt x="668" y="134"/>
                  </a:cubicBezTo>
                  <a:lnTo>
                    <a:pt x="401" y="1268"/>
                  </a:lnTo>
                  <a:lnTo>
                    <a:pt x="134" y="467"/>
                  </a:lnTo>
                  <a:cubicBezTo>
                    <a:pt x="134" y="434"/>
                    <a:pt x="134" y="434"/>
                    <a:pt x="134" y="401"/>
                  </a:cubicBezTo>
                  <a:lnTo>
                    <a:pt x="101" y="401"/>
                  </a:lnTo>
                  <a:lnTo>
                    <a:pt x="34" y="467"/>
                  </a:lnTo>
                  <a:cubicBezTo>
                    <a:pt x="1" y="467"/>
                    <a:pt x="1" y="467"/>
                    <a:pt x="1" y="501"/>
                  </a:cubicBezTo>
                  <a:cubicBezTo>
                    <a:pt x="1" y="501"/>
                    <a:pt x="1" y="534"/>
                    <a:pt x="1" y="534"/>
                  </a:cubicBezTo>
                  <a:lnTo>
                    <a:pt x="334" y="1568"/>
                  </a:lnTo>
                  <a:cubicBezTo>
                    <a:pt x="334" y="1568"/>
                    <a:pt x="334" y="1601"/>
                    <a:pt x="334" y="1601"/>
                  </a:cubicBezTo>
                  <a:lnTo>
                    <a:pt x="368" y="1601"/>
                  </a:lnTo>
                  <a:lnTo>
                    <a:pt x="434" y="1568"/>
                  </a:lnTo>
                  <a:cubicBezTo>
                    <a:pt x="434" y="1568"/>
                    <a:pt x="434" y="1535"/>
                    <a:pt x="468" y="1535"/>
                  </a:cubicBezTo>
                  <a:lnTo>
                    <a:pt x="468" y="1468"/>
                  </a:lnTo>
                  <a:lnTo>
                    <a:pt x="801" y="34"/>
                  </a:lnTo>
                  <a:cubicBezTo>
                    <a:pt x="801" y="34"/>
                    <a:pt x="801" y="34"/>
                    <a:pt x="80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0" name="Google Shape;1930;p114"/>
            <p:cNvSpPr/>
            <p:nvPr/>
          </p:nvSpPr>
          <p:spPr>
            <a:xfrm>
              <a:off x="2978125" y="2472200"/>
              <a:ext cx="20050" cy="37575"/>
            </a:xfrm>
            <a:custGeom>
              <a:rect b="b" l="l" r="r" t="t"/>
              <a:pathLst>
                <a:path extrusionOk="0" h="1503" w="802">
                  <a:moveTo>
                    <a:pt x="497" y="243"/>
                  </a:moveTo>
                  <a:cubicBezTo>
                    <a:pt x="526" y="243"/>
                    <a:pt x="551" y="251"/>
                    <a:pt x="568" y="268"/>
                  </a:cubicBezTo>
                  <a:cubicBezTo>
                    <a:pt x="635" y="335"/>
                    <a:pt x="668" y="401"/>
                    <a:pt x="635" y="501"/>
                  </a:cubicBezTo>
                  <a:lnTo>
                    <a:pt x="168" y="768"/>
                  </a:lnTo>
                  <a:cubicBezTo>
                    <a:pt x="168" y="701"/>
                    <a:pt x="168" y="668"/>
                    <a:pt x="168" y="601"/>
                  </a:cubicBezTo>
                  <a:cubicBezTo>
                    <a:pt x="201" y="568"/>
                    <a:pt x="201" y="501"/>
                    <a:pt x="234" y="468"/>
                  </a:cubicBezTo>
                  <a:cubicBezTo>
                    <a:pt x="268" y="435"/>
                    <a:pt x="268" y="401"/>
                    <a:pt x="301" y="368"/>
                  </a:cubicBezTo>
                  <a:cubicBezTo>
                    <a:pt x="334" y="335"/>
                    <a:pt x="368" y="301"/>
                    <a:pt x="401" y="268"/>
                  </a:cubicBezTo>
                  <a:cubicBezTo>
                    <a:pt x="434" y="251"/>
                    <a:pt x="468" y="243"/>
                    <a:pt x="497" y="243"/>
                  </a:cubicBezTo>
                  <a:close/>
                  <a:moveTo>
                    <a:pt x="568" y="1"/>
                  </a:moveTo>
                  <a:cubicBezTo>
                    <a:pt x="501" y="1"/>
                    <a:pt x="468" y="1"/>
                    <a:pt x="401" y="34"/>
                  </a:cubicBezTo>
                  <a:cubicBezTo>
                    <a:pt x="334" y="68"/>
                    <a:pt x="301" y="134"/>
                    <a:pt x="234" y="168"/>
                  </a:cubicBezTo>
                  <a:cubicBezTo>
                    <a:pt x="201" y="234"/>
                    <a:pt x="168" y="301"/>
                    <a:pt x="134" y="368"/>
                  </a:cubicBezTo>
                  <a:cubicBezTo>
                    <a:pt x="101" y="435"/>
                    <a:pt x="67" y="535"/>
                    <a:pt x="34" y="601"/>
                  </a:cubicBezTo>
                  <a:cubicBezTo>
                    <a:pt x="34" y="701"/>
                    <a:pt x="1" y="768"/>
                    <a:pt x="1" y="868"/>
                  </a:cubicBezTo>
                  <a:cubicBezTo>
                    <a:pt x="1" y="935"/>
                    <a:pt x="1" y="1002"/>
                    <a:pt x="1" y="1068"/>
                  </a:cubicBezTo>
                  <a:cubicBezTo>
                    <a:pt x="1" y="1135"/>
                    <a:pt x="34" y="1235"/>
                    <a:pt x="34" y="1302"/>
                  </a:cubicBezTo>
                  <a:cubicBezTo>
                    <a:pt x="67" y="1335"/>
                    <a:pt x="101" y="1402"/>
                    <a:pt x="134" y="1435"/>
                  </a:cubicBezTo>
                  <a:cubicBezTo>
                    <a:pt x="168" y="1469"/>
                    <a:pt x="201" y="1502"/>
                    <a:pt x="234" y="1502"/>
                  </a:cubicBezTo>
                  <a:cubicBezTo>
                    <a:pt x="301" y="1502"/>
                    <a:pt x="368" y="1469"/>
                    <a:pt x="401" y="1435"/>
                  </a:cubicBezTo>
                  <a:cubicBezTo>
                    <a:pt x="468" y="1435"/>
                    <a:pt x="501" y="1369"/>
                    <a:pt x="568" y="1335"/>
                  </a:cubicBezTo>
                  <a:cubicBezTo>
                    <a:pt x="601" y="1269"/>
                    <a:pt x="635" y="1235"/>
                    <a:pt x="668" y="1168"/>
                  </a:cubicBezTo>
                  <a:cubicBezTo>
                    <a:pt x="701" y="1135"/>
                    <a:pt x="735" y="1102"/>
                    <a:pt x="735" y="1035"/>
                  </a:cubicBezTo>
                  <a:cubicBezTo>
                    <a:pt x="768" y="1002"/>
                    <a:pt x="768" y="968"/>
                    <a:pt x="768" y="902"/>
                  </a:cubicBezTo>
                  <a:lnTo>
                    <a:pt x="768" y="868"/>
                  </a:lnTo>
                  <a:lnTo>
                    <a:pt x="735" y="868"/>
                  </a:lnTo>
                  <a:lnTo>
                    <a:pt x="701" y="902"/>
                  </a:lnTo>
                  <a:lnTo>
                    <a:pt x="668" y="935"/>
                  </a:lnTo>
                  <a:lnTo>
                    <a:pt x="635" y="968"/>
                  </a:lnTo>
                  <a:cubicBezTo>
                    <a:pt x="601" y="1035"/>
                    <a:pt x="601" y="1068"/>
                    <a:pt x="568" y="1102"/>
                  </a:cubicBezTo>
                  <a:cubicBezTo>
                    <a:pt x="501" y="1168"/>
                    <a:pt x="468" y="1202"/>
                    <a:pt x="401" y="1235"/>
                  </a:cubicBezTo>
                  <a:cubicBezTo>
                    <a:pt x="368" y="1252"/>
                    <a:pt x="343" y="1260"/>
                    <a:pt x="318" y="1260"/>
                  </a:cubicBezTo>
                  <a:cubicBezTo>
                    <a:pt x="293" y="1260"/>
                    <a:pt x="268" y="1252"/>
                    <a:pt x="234" y="1235"/>
                  </a:cubicBezTo>
                  <a:cubicBezTo>
                    <a:pt x="201" y="1168"/>
                    <a:pt x="168" y="1068"/>
                    <a:pt x="168" y="1002"/>
                  </a:cubicBezTo>
                  <a:lnTo>
                    <a:pt x="768" y="668"/>
                  </a:lnTo>
                  <a:cubicBezTo>
                    <a:pt x="768" y="635"/>
                    <a:pt x="801" y="635"/>
                    <a:pt x="801" y="635"/>
                  </a:cubicBezTo>
                  <a:cubicBezTo>
                    <a:pt x="801" y="601"/>
                    <a:pt x="801" y="568"/>
                    <a:pt x="801" y="568"/>
                  </a:cubicBezTo>
                  <a:lnTo>
                    <a:pt x="801" y="501"/>
                  </a:lnTo>
                  <a:cubicBezTo>
                    <a:pt x="801" y="401"/>
                    <a:pt x="801" y="301"/>
                    <a:pt x="768" y="234"/>
                  </a:cubicBezTo>
                  <a:cubicBezTo>
                    <a:pt x="768" y="168"/>
                    <a:pt x="735" y="101"/>
                    <a:pt x="701" y="68"/>
                  </a:cubicBezTo>
                  <a:cubicBezTo>
                    <a:pt x="668" y="34"/>
                    <a:pt x="601" y="1"/>
                    <a:pt x="56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1" name="Google Shape;1931;p114"/>
            <p:cNvSpPr/>
            <p:nvPr/>
          </p:nvSpPr>
          <p:spPr>
            <a:xfrm>
              <a:off x="3003150" y="2458875"/>
              <a:ext cx="12525" cy="39850"/>
            </a:xfrm>
            <a:custGeom>
              <a:rect b="b" l="l" r="r" t="t"/>
              <a:pathLst>
                <a:path extrusionOk="0" h="1594" w="501">
                  <a:moveTo>
                    <a:pt x="467" y="0"/>
                  </a:moveTo>
                  <a:lnTo>
                    <a:pt x="367" y="34"/>
                  </a:lnTo>
                  <a:cubicBezTo>
                    <a:pt x="301" y="67"/>
                    <a:pt x="267" y="100"/>
                    <a:pt x="234" y="134"/>
                  </a:cubicBezTo>
                  <a:cubicBezTo>
                    <a:pt x="201" y="200"/>
                    <a:pt x="167" y="234"/>
                    <a:pt x="167" y="300"/>
                  </a:cubicBezTo>
                  <a:lnTo>
                    <a:pt x="167" y="200"/>
                  </a:lnTo>
                  <a:cubicBezTo>
                    <a:pt x="167" y="200"/>
                    <a:pt x="167" y="200"/>
                    <a:pt x="167" y="167"/>
                  </a:cubicBezTo>
                  <a:lnTo>
                    <a:pt x="134" y="167"/>
                  </a:lnTo>
                  <a:lnTo>
                    <a:pt x="67" y="200"/>
                  </a:lnTo>
                  <a:cubicBezTo>
                    <a:pt x="34" y="234"/>
                    <a:pt x="34" y="234"/>
                    <a:pt x="34" y="234"/>
                  </a:cubicBezTo>
                  <a:cubicBezTo>
                    <a:pt x="34" y="267"/>
                    <a:pt x="34" y="300"/>
                    <a:pt x="34" y="300"/>
                  </a:cubicBezTo>
                  <a:lnTo>
                    <a:pt x="34" y="1535"/>
                  </a:lnTo>
                  <a:cubicBezTo>
                    <a:pt x="0" y="1568"/>
                    <a:pt x="0" y="1568"/>
                    <a:pt x="34" y="1568"/>
                  </a:cubicBezTo>
                  <a:cubicBezTo>
                    <a:pt x="34" y="1585"/>
                    <a:pt x="34" y="1593"/>
                    <a:pt x="38" y="1593"/>
                  </a:cubicBezTo>
                  <a:cubicBezTo>
                    <a:pt x="42" y="1593"/>
                    <a:pt x="50" y="1585"/>
                    <a:pt x="67" y="1568"/>
                  </a:cubicBezTo>
                  <a:lnTo>
                    <a:pt x="134" y="1535"/>
                  </a:lnTo>
                  <a:cubicBezTo>
                    <a:pt x="134" y="1535"/>
                    <a:pt x="134" y="1535"/>
                    <a:pt x="167" y="1501"/>
                  </a:cubicBezTo>
                  <a:cubicBezTo>
                    <a:pt x="167" y="1501"/>
                    <a:pt x="167" y="1468"/>
                    <a:pt x="167" y="1435"/>
                  </a:cubicBezTo>
                  <a:lnTo>
                    <a:pt x="167" y="667"/>
                  </a:lnTo>
                  <a:cubicBezTo>
                    <a:pt x="134" y="501"/>
                    <a:pt x="201" y="367"/>
                    <a:pt x="367" y="267"/>
                  </a:cubicBezTo>
                  <a:lnTo>
                    <a:pt x="467" y="200"/>
                  </a:lnTo>
                  <a:cubicBezTo>
                    <a:pt x="467" y="200"/>
                    <a:pt x="467" y="167"/>
                    <a:pt x="501" y="167"/>
                  </a:cubicBezTo>
                  <a:cubicBezTo>
                    <a:pt x="501" y="134"/>
                    <a:pt x="501" y="134"/>
                    <a:pt x="501" y="100"/>
                  </a:cubicBezTo>
                  <a:lnTo>
                    <a:pt x="501" y="34"/>
                  </a:lnTo>
                  <a:cubicBezTo>
                    <a:pt x="501" y="0"/>
                    <a:pt x="501" y="0"/>
                    <a:pt x="50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2" name="Google Shape;1932;p114"/>
            <p:cNvSpPr/>
            <p:nvPr/>
          </p:nvSpPr>
          <p:spPr>
            <a:xfrm>
              <a:off x="3017325" y="2445525"/>
              <a:ext cx="20050" cy="40050"/>
            </a:xfrm>
            <a:custGeom>
              <a:rect b="b" l="l" r="r" t="t"/>
              <a:pathLst>
                <a:path extrusionOk="0" h="1602" w="802">
                  <a:moveTo>
                    <a:pt x="768" y="1"/>
                  </a:moveTo>
                  <a:lnTo>
                    <a:pt x="701" y="34"/>
                  </a:lnTo>
                  <a:cubicBezTo>
                    <a:pt x="701" y="67"/>
                    <a:pt x="668" y="67"/>
                    <a:pt x="668" y="101"/>
                  </a:cubicBezTo>
                  <a:cubicBezTo>
                    <a:pt x="668" y="101"/>
                    <a:pt x="668" y="134"/>
                    <a:pt x="668" y="134"/>
                  </a:cubicBezTo>
                  <a:lnTo>
                    <a:pt x="401" y="1268"/>
                  </a:lnTo>
                  <a:lnTo>
                    <a:pt x="134" y="434"/>
                  </a:lnTo>
                  <a:lnTo>
                    <a:pt x="101" y="434"/>
                  </a:lnTo>
                  <a:lnTo>
                    <a:pt x="34" y="468"/>
                  </a:lnTo>
                  <a:cubicBezTo>
                    <a:pt x="34" y="468"/>
                    <a:pt x="1" y="468"/>
                    <a:pt x="1" y="501"/>
                  </a:cubicBezTo>
                  <a:cubicBezTo>
                    <a:pt x="1" y="501"/>
                    <a:pt x="1" y="534"/>
                    <a:pt x="1" y="534"/>
                  </a:cubicBezTo>
                  <a:lnTo>
                    <a:pt x="367" y="1568"/>
                  </a:lnTo>
                  <a:cubicBezTo>
                    <a:pt x="367" y="1568"/>
                    <a:pt x="367" y="1602"/>
                    <a:pt x="367" y="1602"/>
                  </a:cubicBezTo>
                  <a:lnTo>
                    <a:pt x="401" y="1602"/>
                  </a:lnTo>
                  <a:lnTo>
                    <a:pt x="434" y="1568"/>
                  </a:lnTo>
                  <a:cubicBezTo>
                    <a:pt x="434" y="1568"/>
                    <a:pt x="468" y="1535"/>
                    <a:pt x="468" y="1535"/>
                  </a:cubicBezTo>
                  <a:cubicBezTo>
                    <a:pt x="468" y="1502"/>
                    <a:pt x="468" y="1502"/>
                    <a:pt x="468" y="1468"/>
                  </a:cubicBezTo>
                  <a:lnTo>
                    <a:pt x="801" y="34"/>
                  </a:lnTo>
                  <a:cubicBezTo>
                    <a:pt x="801" y="34"/>
                    <a:pt x="801" y="34"/>
                    <a:pt x="80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3" name="Google Shape;1933;p114"/>
            <p:cNvSpPr/>
            <p:nvPr/>
          </p:nvSpPr>
          <p:spPr>
            <a:xfrm>
              <a:off x="3044000" y="2427400"/>
              <a:ext cx="4200" cy="48800"/>
            </a:xfrm>
            <a:custGeom>
              <a:rect b="b" l="l" r="r" t="t"/>
              <a:pathLst>
                <a:path extrusionOk="0" h="1952" w="168">
                  <a:moveTo>
                    <a:pt x="139" y="0"/>
                  </a:moveTo>
                  <a:cubicBezTo>
                    <a:pt x="134" y="0"/>
                    <a:pt x="134" y="8"/>
                    <a:pt x="134" y="25"/>
                  </a:cubicBezTo>
                  <a:lnTo>
                    <a:pt x="34" y="58"/>
                  </a:lnTo>
                  <a:cubicBezTo>
                    <a:pt x="1" y="92"/>
                    <a:pt x="1" y="92"/>
                    <a:pt x="1" y="125"/>
                  </a:cubicBezTo>
                  <a:cubicBezTo>
                    <a:pt x="1" y="125"/>
                    <a:pt x="1" y="158"/>
                    <a:pt x="1" y="158"/>
                  </a:cubicBezTo>
                  <a:lnTo>
                    <a:pt x="1" y="325"/>
                  </a:lnTo>
                  <a:cubicBezTo>
                    <a:pt x="1" y="325"/>
                    <a:pt x="1" y="359"/>
                    <a:pt x="1" y="359"/>
                  </a:cubicBezTo>
                  <a:lnTo>
                    <a:pt x="34" y="359"/>
                  </a:lnTo>
                  <a:lnTo>
                    <a:pt x="134" y="292"/>
                  </a:lnTo>
                  <a:cubicBezTo>
                    <a:pt x="134" y="292"/>
                    <a:pt x="134" y="292"/>
                    <a:pt x="168" y="259"/>
                  </a:cubicBezTo>
                  <a:cubicBezTo>
                    <a:pt x="168" y="259"/>
                    <a:pt x="168" y="225"/>
                    <a:pt x="168" y="225"/>
                  </a:cubicBezTo>
                  <a:lnTo>
                    <a:pt x="168" y="58"/>
                  </a:lnTo>
                  <a:cubicBezTo>
                    <a:pt x="168" y="58"/>
                    <a:pt x="168" y="25"/>
                    <a:pt x="168" y="25"/>
                  </a:cubicBezTo>
                  <a:cubicBezTo>
                    <a:pt x="151" y="8"/>
                    <a:pt x="143" y="0"/>
                    <a:pt x="139" y="0"/>
                  </a:cubicBezTo>
                  <a:close/>
                  <a:moveTo>
                    <a:pt x="134" y="492"/>
                  </a:moveTo>
                  <a:lnTo>
                    <a:pt x="68" y="525"/>
                  </a:lnTo>
                  <a:cubicBezTo>
                    <a:pt x="34" y="559"/>
                    <a:pt x="34" y="559"/>
                    <a:pt x="34" y="592"/>
                  </a:cubicBezTo>
                  <a:cubicBezTo>
                    <a:pt x="34" y="592"/>
                    <a:pt x="34" y="625"/>
                    <a:pt x="34" y="625"/>
                  </a:cubicBezTo>
                  <a:lnTo>
                    <a:pt x="34" y="1893"/>
                  </a:lnTo>
                  <a:cubicBezTo>
                    <a:pt x="34" y="1893"/>
                    <a:pt x="34" y="1926"/>
                    <a:pt x="34" y="1926"/>
                  </a:cubicBezTo>
                  <a:cubicBezTo>
                    <a:pt x="34" y="1943"/>
                    <a:pt x="34" y="1951"/>
                    <a:pt x="38" y="1951"/>
                  </a:cubicBezTo>
                  <a:cubicBezTo>
                    <a:pt x="43" y="1951"/>
                    <a:pt x="51" y="1943"/>
                    <a:pt x="68" y="1926"/>
                  </a:cubicBezTo>
                  <a:lnTo>
                    <a:pt x="134" y="1893"/>
                  </a:lnTo>
                  <a:cubicBezTo>
                    <a:pt x="168" y="1893"/>
                    <a:pt x="168" y="1860"/>
                    <a:pt x="168" y="1860"/>
                  </a:cubicBezTo>
                  <a:cubicBezTo>
                    <a:pt x="168" y="1826"/>
                    <a:pt x="168" y="1826"/>
                    <a:pt x="168" y="1793"/>
                  </a:cubicBezTo>
                  <a:lnTo>
                    <a:pt x="168" y="559"/>
                  </a:lnTo>
                  <a:cubicBezTo>
                    <a:pt x="168" y="525"/>
                    <a:pt x="168" y="525"/>
                    <a:pt x="168" y="492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4" name="Google Shape;1934;p114"/>
            <p:cNvSpPr/>
            <p:nvPr/>
          </p:nvSpPr>
          <p:spPr>
            <a:xfrm>
              <a:off x="3052350" y="2428850"/>
              <a:ext cx="20050" cy="37900"/>
            </a:xfrm>
            <a:custGeom>
              <a:rect b="b" l="l" r="r" t="t"/>
              <a:pathLst>
                <a:path extrusionOk="0" h="1516" w="802">
                  <a:moveTo>
                    <a:pt x="513" y="276"/>
                  </a:moveTo>
                  <a:cubicBezTo>
                    <a:pt x="543" y="276"/>
                    <a:pt x="568" y="284"/>
                    <a:pt x="601" y="301"/>
                  </a:cubicBezTo>
                  <a:cubicBezTo>
                    <a:pt x="634" y="367"/>
                    <a:pt x="668" y="434"/>
                    <a:pt x="668" y="501"/>
                  </a:cubicBezTo>
                  <a:lnTo>
                    <a:pt x="201" y="781"/>
                  </a:lnTo>
                  <a:lnTo>
                    <a:pt x="201" y="781"/>
                  </a:lnTo>
                  <a:cubicBezTo>
                    <a:pt x="201" y="721"/>
                    <a:pt x="201" y="664"/>
                    <a:pt x="201" y="634"/>
                  </a:cubicBezTo>
                  <a:cubicBezTo>
                    <a:pt x="201" y="567"/>
                    <a:pt x="234" y="534"/>
                    <a:pt x="234" y="501"/>
                  </a:cubicBezTo>
                  <a:cubicBezTo>
                    <a:pt x="267" y="434"/>
                    <a:pt x="301" y="401"/>
                    <a:pt x="334" y="367"/>
                  </a:cubicBezTo>
                  <a:cubicBezTo>
                    <a:pt x="334" y="334"/>
                    <a:pt x="367" y="301"/>
                    <a:pt x="401" y="301"/>
                  </a:cubicBezTo>
                  <a:cubicBezTo>
                    <a:pt x="451" y="284"/>
                    <a:pt x="484" y="276"/>
                    <a:pt x="513" y="276"/>
                  </a:cubicBezTo>
                  <a:close/>
                  <a:moveTo>
                    <a:pt x="568" y="0"/>
                  </a:moveTo>
                  <a:cubicBezTo>
                    <a:pt x="534" y="0"/>
                    <a:pt x="468" y="34"/>
                    <a:pt x="401" y="67"/>
                  </a:cubicBezTo>
                  <a:cubicBezTo>
                    <a:pt x="367" y="100"/>
                    <a:pt x="301" y="134"/>
                    <a:pt x="267" y="201"/>
                  </a:cubicBezTo>
                  <a:cubicBezTo>
                    <a:pt x="201" y="267"/>
                    <a:pt x="167" y="334"/>
                    <a:pt x="134" y="401"/>
                  </a:cubicBezTo>
                  <a:cubicBezTo>
                    <a:pt x="101" y="467"/>
                    <a:pt x="67" y="534"/>
                    <a:pt x="67" y="634"/>
                  </a:cubicBezTo>
                  <a:cubicBezTo>
                    <a:pt x="34" y="701"/>
                    <a:pt x="34" y="801"/>
                    <a:pt x="34" y="868"/>
                  </a:cubicBezTo>
                  <a:cubicBezTo>
                    <a:pt x="1" y="934"/>
                    <a:pt x="1" y="1034"/>
                    <a:pt x="34" y="1101"/>
                  </a:cubicBezTo>
                  <a:cubicBezTo>
                    <a:pt x="34" y="1168"/>
                    <a:pt x="34" y="1235"/>
                    <a:pt x="67" y="1301"/>
                  </a:cubicBezTo>
                  <a:cubicBezTo>
                    <a:pt x="67" y="1368"/>
                    <a:pt x="101" y="1435"/>
                    <a:pt x="134" y="1468"/>
                  </a:cubicBezTo>
                  <a:cubicBezTo>
                    <a:pt x="167" y="1501"/>
                    <a:pt x="201" y="1501"/>
                    <a:pt x="267" y="1501"/>
                  </a:cubicBezTo>
                  <a:cubicBezTo>
                    <a:pt x="277" y="1511"/>
                    <a:pt x="290" y="1515"/>
                    <a:pt x="304" y="1515"/>
                  </a:cubicBezTo>
                  <a:cubicBezTo>
                    <a:pt x="337" y="1515"/>
                    <a:pt x="377" y="1492"/>
                    <a:pt x="401" y="1468"/>
                  </a:cubicBezTo>
                  <a:cubicBezTo>
                    <a:pt x="468" y="1435"/>
                    <a:pt x="534" y="1401"/>
                    <a:pt x="568" y="1335"/>
                  </a:cubicBezTo>
                  <a:cubicBezTo>
                    <a:pt x="601" y="1301"/>
                    <a:pt x="668" y="1268"/>
                    <a:pt x="701" y="1201"/>
                  </a:cubicBezTo>
                  <a:cubicBezTo>
                    <a:pt x="701" y="1168"/>
                    <a:pt x="734" y="1101"/>
                    <a:pt x="768" y="1068"/>
                  </a:cubicBezTo>
                  <a:cubicBezTo>
                    <a:pt x="768" y="1034"/>
                    <a:pt x="768" y="968"/>
                    <a:pt x="801" y="934"/>
                  </a:cubicBezTo>
                  <a:lnTo>
                    <a:pt x="801" y="901"/>
                  </a:lnTo>
                  <a:cubicBezTo>
                    <a:pt x="784" y="884"/>
                    <a:pt x="776" y="876"/>
                    <a:pt x="772" y="876"/>
                  </a:cubicBezTo>
                  <a:cubicBezTo>
                    <a:pt x="768" y="876"/>
                    <a:pt x="768" y="884"/>
                    <a:pt x="768" y="901"/>
                  </a:cubicBezTo>
                  <a:lnTo>
                    <a:pt x="701" y="934"/>
                  </a:lnTo>
                  <a:lnTo>
                    <a:pt x="668" y="934"/>
                  </a:lnTo>
                  <a:cubicBezTo>
                    <a:pt x="668" y="968"/>
                    <a:pt x="668" y="968"/>
                    <a:pt x="634" y="1001"/>
                  </a:cubicBezTo>
                  <a:cubicBezTo>
                    <a:pt x="634" y="1034"/>
                    <a:pt x="601" y="1068"/>
                    <a:pt x="568" y="1135"/>
                  </a:cubicBezTo>
                  <a:cubicBezTo>
                    <a:pt x="534" y="1168"/>
                    <a:pt x="468" y="1235"/>
                    <a:pt x="434" y="1235"/>
                  </a:cubicBezTo>
                  <a:cubicBezTo>
                    <a:pt x="401" y="1251"/>
                    <a:pt x="367" y="1260"/>
                    <a:pt x="338" y="1260"/>
                  </a:cubicBezTo>
                  <a:cubicBezTo>
                    <a:pt x="309" y="1260"/>
                    <a:pt x="284" y="1251"/>
                    <a:pt x="267" y="1235"/>
                  </a:cubicBezTo>
                  <a:cubicBezTo>
                    <a:pt x="201" y="1168"/>
                    <a:pt x="167" y="1101"/>
                    <a:pt x="201" y="1001"/>
                  </a:cubicBezTo>
                  <a:lnTo>
                    <a:pt x="768" y="668"/>
                  </a:lnTo>
                  <a:cubicBezTo>
                    <a:pt x="801" y="668"/>
                    <a:pt x="801" y="634"/>
                    <a:pt x="801" y="634"/>
                  </a:cubicBezTo>
                  <a:cubicBezTo>
                    <a:pt x="801" y="601"/>
                    <a:pt x="801" y="601"/>
                    <a:pt x="801" y="567"/>
                  </a:cubicBezTo>
                  <a:lnTo>
                    <a:pt x="801" y="501"/>
                  </a:lnTo>
                  <a:cubicBezTo>
                    <a:pt x="801" y="401"/>
                    <a:pt x="801" y="334"/>
                    <a:pt x="801" y="234"/>
                  </a:cubicBezTo>
                  <a:cubicBezTo>
                    <a:pt x="768" y="167"/>
                    <a:pt x="734" y="134"/>
                    <a:pt x="701" y="67"/>
                  </a:cubicBezTo>
                  <a:cubicBezTo>
                    <a:pt x="668" y="34"/>
                    <a:pt x="634" y="0"/>
                    <a:pt x="56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5" name="Google Shape;1935;p114"/>
            <p:cNvSpPr/>
            <p:nvPr/>
          </p:nvSpPr>
          <p:spPr>
            <a:xfrm>
              <a:off x="3076525" y="2406325"/>
              <a:ext cx="29225" cy="47575"/>
            </a:xfrm>
            <a:custGeom>
              <a:rect b="b" l="l" r="r" t="t"/>
              <a:pathLst>
                <a:path extrusionOk="0" h="1903" w="1169">
                  <a:moveTo>
                    <a:pt x="1135" y="1"/>
                  </a:moveTo>
                  <a:lnTo>
                    <a:pt x="1068" y="34"/>
                  </a:lnTo>
                  <a:cubicBezTo>
                    <a:pt x="1068" y="34"/>
                    <a:pt x="1035" y="34"/>
                    <a:pt x="1035" y="67"/>
                  </a:cubicBezTo>
                  <a:cubicBezTo>
                    <a:pt x="1035" y="101"/>
                    <a:pt x="1035" y="101"/>
                    <a:pt x="1035" y="134"/>
                  </a:cubicBezTo>
                  <a:lnTo>
                    <a:pt x="868" y="1102"/>
                  </a:lnTo>
                  <a:lnTo>
                    <a:pt x="635" y="368"/>
                  </a:lnTo>
                  <a:cubicBezTo>
                    <a:pt x="635" y="334"/>
                    <a:pt x="635" y="334"/>
                    <a:pt x="635" y="334"/>
                  </a:cubicBezTo>
                  <a:lnTo>
                    <a:pt x="568" y="334"/>
                  </a:lnTo>
                  <a:cubicBezTo>
                    <a:pt x="568" y="368"/>
                    <a:pt x="535" y="368"/>
                    <a:pt x="535" y="401"/>
                  </a:cubicBezTo>
                  <a:cubicBezTo>
                    <a:pt x="535" y="401"/>
                    <a:pt x="535" y="434"/>
                    <a:pt x="535" y="434"/>
                  </a:cubicBezTo>
                  <a:lnTo>
                    <a:pt x="334" y="1435"/>
                  </a:lnTo>
                  <a:lnTo>
                    <a:pt x="134" y="668"/>
                  </a:lnTo>
                  <a:cubicBezTo>
                    <a:pt x="134" y="668"/>
                    <a:pt x="134" y="635"/>
                    <a:pt x="101" y="635"/>
                  </a:cubicBezTo>
                  <a:lnTo>
                    <a:pt x="68" y="635"/>
                  </a:lnTo>
                  <a:lnTo>
                    <a:pt x="34" y="668"/>
                  </a:lnTo>
                  <a:cubicBezTo>
                    <a:pt x="1" y="668"/>
                    <a:pt x="1" y="701"/>
                    <a:pt x="1" y="701"/>
                  </a:cubicBezTo>
                  <a:cubicBezTo>
                    <a:pt x="1" y="735"/>
                    <a:pt x="1" y="735"/>
                    <a:pt x="1" y="768"/>
                  </a:cubicBezTo>
                  <a:cubicBezTo>
                    <a:pt x="1" y="768"/>
                    <a:pt x="1" y="768"/>
                    <a:pt x="1" y="801"/>
                  </a:cubicBezTo>
                  <a:lnTo>
                    <a:pt x="268" y="1835"/>
                  </a:lnTo>
                  <a:cubicBezTo>
                    <a:pt x="268" y="1869"/>
                    <a:pt x="268" y="1869"/>
                    <a:pt x="268" y="1902"/>
                  </a:cubicBezTo>
                  <a:lnTo>
                    <a:pt x="301" y="1902"/>
                  </a:lnTo>
                  <a:lnTo>
                    <a:pt x="334" y="1869"/>
                  </a:lnTo>
                  <a:cubicBezTo>
                    <a:pt x="368" y="1835"/>
                    <a:pt x="368" y="1835"/>
                    <a:pt x="368" y="1802"/>
                  </a:cubicBezTo>
                  <a:cubicBezTo>
                    <a:pt x="368" y="1802"/>
                    <a:pt x="368" y="1769"/>
                    <a:pt x="368" y="1769"/>
                  </a:cubicBezTo>
                  <a:lnTo>
                    <a:pt x="568" y="768"/>
                  </a:lnTo>
                  <a:lnTo>
                    <a:pt x="768" y="1502"/>
                  </a:lnTo>
                  <a:cubicBezTo>
                    <a:pt x="768" y="1535"/>
                    <a:pt x="768" y="1535"/>
                    <a:pt x="768" y="1569"/>
                  </a:cubicBezTo>
                  <a:lnTo>
                    <a:pt x="835" y="1569"/>
                  </a:lnTo>
                  <a:lnTo>
                    <a:pt x="868" y="1535"/>
                  </a:lnTo>
                  <a:cubicBezTo>
                    <a:pt x="902" y="1502"/>
                    <a:pt x="902" y="1502"/>
                    <a:pt x="902" y="1502"/>
                  </a:cubicBezTo>
                  <a:cubicBezTo>
                    <a:pt x="902" y="1468"/>
                    <a:pt x="902" y="1435"/>
                    <a:pt x="902" y="1435"/>
                  </a:cubicBezTo>
                  <a:lnTo>
                    <a:pt x="1168" y="67"/>
                  </a:lnTo>
                  <a:cubicBezTo>
                    <a:pt x="1168" y="34"/>
                    <a:pt x="1168" y="34"/>
                    <a:pt x="1168" y="34"/>
                  </a:cubicBezTo>
                  <a:cubicBezTo>
                    <a:pt x="1168" y="34"/>
                    <a:pt x="1168" y="1"/>
                    <a:pt x="116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6" name="Google Shape;1936;p114"/>
            <p:cNvSpPr/>
            <p:nvPr/>
          </p:nvSpPr>
          <p:spPr>
            <a:xfrm>
              <a:off x="2927250" y="2638175"/>
              <a:ext cx="23375" cy="54225"/>
            </a:xfrm>
            <a:custGeom>
              <a:rect b="b" l="l" r="r" t="t"/>
              <a:pathLst>
                <a:path extrusionOk="0" h="2169" w="935">
                  <a:moveTo>
                    <a:pt x="902" y="0"/>
                  </a:moveTo>
                  <a:lnTo>
                    <a:pt x="768" y="67"/>
                  </a:lnTo>
                  <a:cubicBezTo>
                    <a:pt x="735" y="100"/>
                    <a:pt x="735" y="100"/>
                    <a:pt x="735" y="133"/>
                  </a:cubicBezTo>
                  <a:cubicBezTo>
                    <a:pt x="735" y="133"/>
                    <a:pt x="735" y="167"/>
                    <a:pt x="735" y="167"/>
                  </a:cubicBezTo>
                  <a:lnTo>
                    <a:pt x="735" y="1234"/>
                  </a:lnTo>
                  <a:cubicBezTo>
                    <a:pt x="735" y="1401"/>
                    <a:pt x="701" y="1534"/>
                    <a:pt x="668" y="1668"/>
                  </a:cubicBezTo>
                  <a:cubicBezTo>
                    <a:pt x="601" y="1768"/>
                    <a:pt x="535" y="1868"/>
                    <a:pt x="435" y="1901"/>
                  </a:cubicBezTo>
                  <a:cubicBezTo>
                    <a:pt x="385" y="1935"/>
                    <a:pt x="343" y="1951"/>
                    <a:pt x="305" y="1951"/>
                  </a:cubicBezTo>
                  <a:cubicBezTo>
                    <a:pt x="268" y="1951"/>
                    <a:pt x="234" y="1935"/>
                    <a:pt x="201" y="1901"/>
                  </a:cubicBezTo>
                  <a:cubicBezTo>
                    <a:pt x="134" y="1801"/>
                    <a:pt x="134" y="1701"/>
                    <a:pt x="134" y="1568"/>
                  </a:cubicBezTo>
                  <a:lnTo>
                    <a:pt x="134" y="467"/>
                  </a:lnTo>
                  <a:cubicBezTo>
                    <a:pt x="134" y="467"/>
                    <a:pt x="134" y="434"/>
                    <a:pt x="134" y="434"/>
                  </a:cubicBezTo>
                  <a:lnTo>
                    <a:pt x="101" y="434"/>
                  </a:lnTo>
                  <a:lnTo>
                    <a:pt x="34" y="467"/>
                  </a:lnTo>
                  <a:cubicBezTo>
                    <a:pt x="34" y="467"/>
                    <a:pt x="1" y="500"/>
                    <a:pt x="1" y="500"/>
                  </a:cubicBezTo>
                  <a:cubicBezTo>
                    <a:pt x="1" y="534"/>
                    <a:pt x="1" y="567"/>
                    <a:pt x="1" y="567"/>
                  </a:cubicBezTo>
                  <a:lnTo>
                    <a:pt x="1" y="1635"/>
                  </a:lnTo>
                  <a:cubicBezTo>
                    <a:pt x="1" y="1735"/>
                    <a:pt x="1" y="1835"/>
                    <a:pt x="34" y="1901"/>
                  </a:cubicBezTo>
                  <a:cubicBezTo>
                    <a:pt x="34" y="1968"/>
                    <a:pt x="68" y="2035"/>
                    <a:pt x="101" y="2102"/>
                  </a:cubicBezTo>
                  <a:cubicBezTo>
                    <a:pt x="134" y="2135"/>
                    <a:pt x="201" y="2168"/>
                    <a:pt x="268" y="2168"/>
                  </a:cubicBezTo>
                  <a:cubicBezTo>
                    <a:pt x="335" y="2168"/>
                    <a:pt x="401" y="2168"/>
                    <a:pt x="468" y="2102"/>
                  </a:cubicBezTo>
                  <a:cubicBezTo>
                    <a:pt x="535" y="2068"/>
                    <a:pt x="601" y="2001"/>
                    <a:pt x="668" y="1935"/>
                  </a:cubicBezTo>
                  <a:cubicBezTo>
                    <a:pt x="735" y="1868"/>
                    <a:pt x="768" y="1768"/>
                    <a:pt x="802" y="1701"/>
                  </a:cubicBezTo>
                  <a:cubicBezTo>
                    <a:pt x="835" y="1601"/>
                    <a:pt x="868" y="1501"/>
                    <a:pt x="902" y="1401"/>
                  </a:cubicBezTo>
                  <a:cubicBezTo>
                    <a:pt x="902" y="1301"/>
                    <a:pt x="935" y="1201"/>
                    <a:pt x="935" y="1101"/>
                  </a:cubicBezTo>
                  <a:lnTo>
                    <a:pt x="935" y="33"/>
                  </a:lnTo>
                  <a:cubicBezTo>
                    <a:pt x="935" y="33"/>
                    <a:pt x="935" y="0"/>
                    <a:pt x="93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7" name="Google Shape;1937;p114"/>
            <p:cNvSpPr/>
            <p:nvPr/>
          </p:nvSpPr>
          <p:spPr>
            <a:xfrm>
              <a:off x="2958125" y="2624825"/>
              <a:ext cx="21700" cy="54225"/>
            </a:xfrm>
            <a:custGeom>
              <a:rect b="b" l="l" r="r" t="t"/>
              <a:pathLst>
                <a:path extrusionOk="0" h="2169" w="868">
                  <a:moveTo>
                    <a:pt x="634" y="267"/>
                  </a:moveTo>
                  <a:cubicBezTo>
                    <a:pt x="667" y="301"/>
                    <a:pt x="701" y="367"/>
                    <a:pt x="701" y="467"/>
                  </a:cubicBezTo>
                  <a:cubicBezTo>
                    <a:pt x="701" y="567"/>
                    <a:pt x="667" y="667"/>
                    <a:pt x="634" y="768"/>
                  </a:cubicBezTo>
                  <a:cubicBezTo>
                    <a:pt x="567" y="834"/>
                    <a:pt x="534" y="901"/>
                    <a:pt x="434" y="934"/>
                  </a:cubicBezTo>
                  <a:lnTo>
                    <a:pt x="134" y="1101"/>
                  </a:lnTo>
                  <a:lnTo>
                    <a:pt x="134" y="467"/>
                  </a:lnTo>
                  <a:lnTo>
                    <a:pt x="434" y="301"/>
                  </a:lnTo>
                  <a:cubicBezTo>
                    <a:pt x="534" y="267"/>
                    <a:pt x="601" y="267"/>
                    <a:pt x="634" y="267"/>
                  </a:cubicBezTo>
                  <a:close/>
                  <a:moveTo>
                    <a:pt x="601" y="0"/>
                  </a:moveTo>
                  <a:cubicBezTo>
                    <a:pt x="534" y="34"/>
                    <a:pt x="501" y="34"/>
                    <a:pt x="434" y="67"/>
                  </a:cubicBezTo>
                  <a:lnTo>
                    <a:pt x="67" y="301"/>
                  </a:lnTo>
                  <a:cubicBezTo>
                    <a:pt x="34" y="334"/>
                    <a:pt x="34" y="334"/>
                    <a:pt x="34" y="367"/>
                  </a:cubicBezTo>
                  <a:cubicBezTo>
                    <a:pt x="0" y="367"/>
                    <a:pt x="0" y="401"/>
                    <a:pt x="34" y="401"/>
                  </a:cubicBezTo>
                  <a:lnTo>
                    <a:pt x="34" y="2102"/>
                  </a:lnTo>
                  <a:cubicBezTo>
                    <a:pt x="0" y="2135"/>
                    <a:pt x="0" y="2135"/>
                    <a:pt x="34" y="2169"/>
                  </a:cubicBezTo>
                  <a:lnTo>
                    <a:pt x="67" y="2169"/>
                  </a:lnTo>
                  <a:lnTo>
                    <a:pt x="134" y="2102"/>
                  </a:lnTo>
                  <a:cubicBezTo>
                    <a:pt x="134" y="2102"/>
                    <a:pt x="134" y="2102"/>
                    <a:pt x="167" y="2068"/>
                  </a:cubicBezTo>
                  <a:cubicBezTo>
                    <a:pt x="167" y="2068"/>
                    <a:pt x="167" y="2035"/>
                    <a:pt x="167" y="2035"/>
                  </a:cubicBezTo>
                  <a:lnTo>
                    <a:pt x="167" y="1335"/>
                  </a:lnTo>
                  <a:lnTo>
                    <a:pt x="434" y="1168"/>
                  </a:lnTo>
                  <a:lnTo>
                    <a:pt x="701" y="1702"/>
                  </a:lnTo>
                  <a:cubicBezTo>
                    <a:pt x="701" y="1702"/>
                    <a:pt x="701" y="1735"/>
                    <a:pt x="734" y="1735"/>
                  </a:cubicBezTo>
                  <a:lnTo>
                    <a:pt x="767" y="1735"/>
                  </a:lnTo>
                  <a:lnTo>
                    <a:pt x="834" y="1702"/>
                  </a:lnTo>
                  <a:cubicBezTo>
                    <a:pt x="867" y="1668"/>
                    <a:pt x="867" y="1668"/>
                    <a:pt x="867" y="1668"/>
                  </a:cubicBezTo>
                  <a:cubicBezTo>
                    <a:pt x="867" y="1635"/>
                    <a:pt x="867" y="1635"/>
                    <a:pt x="867" y="1601"/>
                  </a:cubicBezTo>
                  <a:lnTo>
                    <a:pt x="601" y="1034"/>
                  </a:lnTo>
                  <a:cubicBezTo>
                    <a:pt x="701" y="968"/>
                    <a:pt x="767" y="868"/>
                    <a:pt x="801" y="768"/>
                  </a:cubicBezTo>
                  <a:cubicBezTo>
                    <a:pt x="834" y="634"/>
                    <a:pt x="867" y="501"/>
                    <a:pt x="867" y="367"/>
                  </a:cubicBezTo>
                  <a:cubicBezTo>
                    <a:pt x="867" y="301"/>
                    <a:pt x="867" y="234"/>
                    <a:pt x="834" y="167"/>
                  </a:cubicBezTo>
                  <a:cubicBezTo>
                    <a:pt x="801" y="100"/>
                    <a:pt x="767" y="67"/>
                    <a:pt x="734" y="34"/>
                  </a:cubicBezTo>
                  <a:cubicBezTo>
                    <a:pt x="701" y="0"/>
                    <a:pt x="634" y="0"/>
                    <a:pt x="60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8" name="Google Shape;1938;p114"/>
            <p:cNvSpPr/>
            <p:nvPr/>
          </p:nvSpPr>
          <p:spPr>
            <a:xfrm>
              <a:off x="2985625" y="2615650"/>
              <a:ext cx="19225" cy="47550"/>
            </a:xfrm>
            <a:custGeom>
              <a:rect b="b" l="l" r="r" t="t"/>
              <a:pathLst>
                <a:path extrusionOk="0" h="1902" w="769">
                  <a:moveTo>
                    <a:pt x="101" y="0"/>
                  </a:moveTo>
                  <a:lnTo>
                    <a:pt x="34" y="34"/>
                  </a:lnTo>
                  <a:cubicBezTo>
                    <a:pt x="34" y="34"/>
                    <a:pt x="1" y="67"/>
                    <a:pt x="1" y="67"/>
                  </a:cubicBezTo>
                  <a:cubicBezTo>
                    <a:pt x="1" y="100"/>
                    <a:pt x="1" y="134"/>
                    <a:pt x="1" y="134"/>
                  </a:cubicBezTo>
                  <a:lnTo>
                    <a:pt x="1" y="1835"/>
                  </a:lnTo>
                  <a:cubicBezTo>
                    <a:pt x="1" y="1868"/>
                    <a:pt x="1" y="1868"/>
                    <a:pt x="1" y="1902"/>
                  </a:cubicBezTo>
                  <a:lnTo>
                    <a:pt x="34" y="1902"/>
                  </a:lnTo>
                  <a:lnTo>
                    <a:pt x="735" y="1468"/>
                  </a:lnTo>
                  <a:cubicBezTo>
                    <a:pt x="735" y="1468"/>
                    <a:pt x="768" y="1435"/>
                    <a:pt x="768" y="1435"/>
                  </a:cubicBezTo>
                  <a:cubicBezTo>
                    <a:pt x="768" y="1401"/>
                    <a:pt x="768" y="1401"/>
                    <a:pt x="768" y="1368"/>
                  </a:cubicBezTo>
                  <a:lnTo>
                    <a:pt x="768" y="1268"/>
                  </a:lnTo>
                  <a:cubicBezTo>
                    <a:pt x="768" y="1268"/>
                    <a:pt x="768" y="1268"/>
                    <a:pt x="768" y="1235"/>
                  </a:cubicBezTo>
                  <a:lnTo>
                    <a:pt x="735" y="1235"/>
                  </a:lnTo>
                  <a:lnTo>
                    <a:pt x="134" y="1602"/>
                  </a:lnTo>
                  <a:lnTo>
                    <a:pt x="134" y="34"/>
                  </a:lnTo>
                  <a:cubicBezTo>
                    <a:pt x="134" y="34"/>
                    <a:pt x="134" y="0"/>
                    <a:pt x="13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9" name="Google Shape;1939;p114"/>
            <p:cNvSpPr/>
            <p:nvPr/>
          </p:nvSpPr>
          <p:spPr>
            <a:xfrm>
              <a:off x="3019000" y="2595625"/>
              <a:ext cx="4200" cy="48200"/>
            </a:xfrm>
            <a:custGeom>
              <a:rect b="b" l="l" r="r" t="t"/>
              <a:pathLst>
                <a:path extrusionOk="0" h="1928" w="168">
                  <a:moveTo>
                    <a:pt x="134" y="1"/>
                  </a:moveTo>
                  <a:lnTo>
                    <a:pt x="34" y="68"/>
                  </a:lnTo>
                  <a:cubicBezTo>
                    <a:pt x="34" y="68"/>
                    <a:pt x="0" y="68"/>
                    <a:pt x="0" y="101"/>
                  </a:cubicBezTo>
                  <a:cubicBezTo>
                    <a:pt x="0" y="101"/>
                    <a:pt x="0" y="134"/>
                    <a:pt x="0" y="168"/>
                  </a:cubicBezTo>
                  <a:lnTo>
                    <a:pt x="0" y="301"/>
                  </a:lnTo>
                  <a:cubicBezTo>
                    <a:pt x="0" y="301"/>
                    <a:pt x="0" y="334"/>
                    <a:pt x="0" y="334"/>
                  </a:cubicBezTo>
                  <a:cubicBezTo>
                    <a:pt x="0" y="351"/>
                    <a:pt x="9" y="359"/>
                    <a:pt x="17" y="359"/>
                  </a:cubicBezTo>
                  <a:cubicBezTo>
                    <a:pt x="25" y="359"/>
                    <a:pt x="34" y="351"/>
                    <a:pt x="34" y="334"/>
                  </a:cubicBezTo>
                  <a:lnTo>
                    <a:pt x="134" y="301"/>
                  </a:lnTo>
                  <a:cubicBezTo>
                    <a:pt x="167" y="268"/>
                    <a:pt x="167" y="268"/>
                    <a:pt x="167" y="234"/>
                  </a:cubicBezTo>
                  <a:cubicBezTo>
                    <a:pt x="167" y="234"/>
                    <a:pt x="167" y="201"/>
                    <a:pt x="167" y="201"/>
                  </a:cubicBezTo>
                  <a:lnTo>
                    <a:pt x="167" y="34"/>
                  </a:lnTo>
                  <a:cubicBezTo>
                    <a:pt x="167" y="34"/>
                    <a:pt x="167" y="1"/>
                    <a:pt x="167" y="1"/>
                  </a:cubicBezTo>
                  <a:close/>
                  <a:moveTo>
                    <a:pt x="150" y="476"/>
                  </a:moveTo>
                  <a:cubicBezTo>
                    <a:pt x="142" y="476"/>
                    <a:pt x="134" y="485"/>
                    <a:pt x="134" y="501"/>
                  </a:cubicBezTo>
                  <a:lnTo>
                    <a:pt x="67" y="535"/>
                  </a:lnTo>
                  <a:cubicBezTo>
                    <a:pt x="67" y="535"/>
                    <a:pt x="34" y="535"/>
                    <a:pt x="34" y="568"/>
                  </a:cubicBezTo>
                  <a:cubicBezTo>
                    <a:pt x="34" y="568"/>
                    <a:pt x="34" y="601"/>
                    <a:pt x="34" y="635"/>
                  </a:cubicBezTo>
                  <a:lnTo>
                    <a:pt x="34" y="1869"/>
                  </a:lnTo>
                  <a:cubicBezTo>
                    <a:pt x="34" y="1902"/>
                    <a:pt x="34" y="1902"/>
                    <a:pt x="34" y="1902"/>
                  </a:cubicBezTo>
                  <a:cubicBezTo>
                    <a:pt x="50" y="1919"/>
                    <a:pt x="59" y="1927"/>
                    <a:pt x="63" y="1927"/>
                  </a:cubicBezTo>
                  <a:cubicBezTo>
                    <a:pt x="67" y="1927"/>
                    <a:pt x="67" y="1919"/>
                    <a:pt x="67" y="1902"/>
                  </a:cubicBezTo>
                  <a:lnTo>
                    <a:pt x="134" y="1869"/>
                  </a:lnTo>
                  <a:cubicBezTo>
                    <a:pt x="167" y="1869"/>
                    <a:pt x="167" y="1869"/>
                    <a:pt x="167" y="1835"/>
                  </a:cubicBezTo>
                  <a:cubicBezTo>
                    <a:pt x="167" y="1835"/>
                    <a:pt x="167" y="1802"/>
                    <a:pt x="167" y="1769"/>
                  </a:cubicBezTo>
                  <a:lnTo>
                    <a:pt x="167" y="535"/>
                  </a:lnTo>
                  <a:cubicBezTo>
                    <a:pt x="167" y="535"/>
                    <a:pt x="167" y="501"/>
                    <a:pt x="167" y="501"/>
                  </a:cubicBezTo>
                  <a:cubicBezTo>
                    <a:pt x="167" y="485"/>
                    <a:pt x="159" y="476"/>
                    <a:pt x="150" y="476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0" name="Google Shape;1940;p114"/>
            <p:cNvSpPr/>
            <p:nvPr/>
          </p:nvSpPr>
          <p:spPr>
            <a:xfrm>
              <a:off x="3030675" y="2596475"/>
              <a:ext cx="19200" cy="41725"/>
            </a:xfrm>
            <a:custGeom>
              <a:rect b="b" l="l" r="r" t="t"/>
              <a:pathLst>
                <a:path extrusionOk="0" h="1669" w="768">
                  <a:moveTo>
                    <a:pt x="534" y="0"/>
                  </a:moveTo>
                  <a:cubicBezTo>
                    <a:pt x="501" y="0"/>
                    <a:pt x="434" y="0"/>
                    <a:pt x="401" y="34"/>
                  </a:cubicBezTo>
                  <a:cubicBezTo>
                    <a:pt x="334" y="67"/>
                    <a:pt x="267" y="134"/>
                    <a:pt x="234" y="200"/>
                  </a:cubicBezTo>
                  <a:cubicBezTo>
                    <a:pt x="200" y="234"/>
                    <a:pt x="167" y="300"/>
                    <a:pt x="134" y="367"/>
                  </a:cubicBezTo>
                  <a:lnTo>
                    <a:pt x="134" y="300"/>
                  </a:lnTo>
                  <a:cubicBezTo>
                    <a:pt x="134" y="267"/>
                    <a:pt x="134" y="267"/>
                    <a:pt x="134" y="234"/>
                  </a:cubicBezTo>
                  <a:lnTo>
                    <a:pt x="100" y="234"/>
                  </a:lnTo>
                  <a:lnTo>
                    <a:pt x="34" y="267"/>
                  </a:lnTo>
                  <a:cubicBezTo>
                    <a:pt x="34" y="300"/>
                    <a:pt x="0" y="300"/>
                    <a:pt x="0" y="334"/>
                  </a:cubicBezTo>
                  <a:cubicBezTo>
                    <a:pt x="0" y="334"/>
                    <a:pt x="0" y="367"/>
                    <a:pt x="0" y="367"/>
                  </a:cubicBezTo>
                  <a:lnTo>
                    <a:pt x="0" y="1601"/>
                  </a:lnTo>
                  <a:cubicBezTo>
                    <a:pt x="0" y="1635"/>
                    <a:pt x="0" y="1635"/>
                    <a:pt x="0" y="1668"/>
                  </a:cubicBezTo>
                  <a:lnTo>
                    <a:pt x="34" y="1668"/>
                  </a:lnTo>
                  <a:lnTo>
                    <a:pt x="100" y="1635"/>
                  </a:lnTo>
                  <a:cubicBezTo>
                    <a:pt x="134" y="1601"/>
                    <a:pt x="134" y="1568"/>
                    <a:pt x="134" y="1568"/>
                  </a:cubicBezTo>
                  <a:cubicBezTo>
                    <a:pt x="134" y="1568"/>
                    <a:pt x="134" y="1535"/>
                    <a:pt x="134" y="1535"/>
                  </a:cubicBezTo>
                  <a:lnTo>
                    <a:pt x="134" y="834"/>
                  </a:lnTo>
                  <a:cubicBezTo>
                    <a:pt x="134" y="701"/>
                    <a:pt x="134" y="601"/>
                    <a:pt x="200" y="467"/>
                  </a:cubicBezTo>
                  <a:cubicBezTo>
                    <a:pt x="234" y="400"/>
                    <a:pt x="300" y="334"/>
                    <a:pt x="367" y="267"/>
                  </a:cubicBezTo>
                  <a:cubicBezTo>
                    <a:pt x="401" y="250"/>
                    <a:pt x="434" y="242"/>
                    <a:pt x="463" y="242"/>
                  </a:cubicBezTo>
                  <a:cubicBezTo>
                    <a:pt x="492" y="242"/>
                    <a:pt x="517" y="250"/>
                    <a:pt x="534" y="267"/>
                  </a:cubicBezTo>
                  <a:cubicBezTo>
                    <a:pt x="601" y="367"/>
                    <a:pt x="634" y="467"/>
                    <a:pt x="601" y="534"/>
                  </a:cubicBezTo>
                  <a:lnTo>
                    <a:pt x="601" y="1234"/>
                  </a:lnTo>
                  <a:cubicBezTo>
                    <a:pt x="601" y="1268"/>
                    <a:pt x="601" y="1268"/>
                    <a:pt x="601" y="1301"/>
                  </a:cubicBezTo>
                  <a:lnTo>
                    <a:pt x="634" y="1301"/>
                  </a:lnTo>
                  <a:lnTo>
                    <a:pt x="701" y="1234"/>
                  </a:lnTo>
                  <a:cubicBezTo>
                    <a:pt x="734" y="1234"/>
                    <a:pt x="734" y="1234"/>
                    <a:pt x="734" y="1201"/>
                  </a:cubicBezTo>
                  <a:cubicBezTo>
                    <a:pt x="734" y="1201"/>
                    <a:pt x="734" y="1168"/>
                    <a:pt x="734" y="1168"/>
                  </a:cubicBezTo>
                  <a:lnTo>
                    <a:pt x="767" y="400"/>
                  </a:lnTo>
                  <a:cubicBezTo>
                    <a:pt x="767" y="334"/>
                    <a:pt x="767" y="267"/>
                    <a:pt x="734" y="167"/>
                  </a:cubicBezTo>
                  <a:cubicBezTo>
                    <a:pt x="734" y="134"/>
                    <a:pt x="701" y="67"/>
                    <a:pt x="667" y="34"/>
                  </a:cubicBezTo>
                  <a:cubicBezTo>
                    <a:pt x="634" y="0"/>
                    <a:pt x="601" y="0"/>
                    <a:pt x="53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1" name="Google Shape;1941;p114"/>
            <p:cNvSpPr/>
            <p:nvPr/>
          </p:nvSpPr>
          <p:spPr>
            <a:xfrm>
              <a:off x="3053175" y="2582500"/>
              <a:ext cx="18375" cy="39000"/>
            </a:xfrm>
            <a:custGeom>
              <a:rect b="b" l="l" r="r" t="t"/>
              <a:pathLst>
                <a:path extrusionOk="0" h="1560" w="735">
                  <a:moveTo>
                    <a:pt x="585" y="0"/>
                  </a:moveTo>
                  <a:cubicBezTo>
                    <a:pt x="568" y="0"/>
                    <a:pt x="551" y="9"/>
                    <a:pt x="535" y="25"/>
                  </a:cubicBezTo>
                  <a:cubicBezTo>
                    <a:pt x="468" y="25"/>
                    <a:pt x="435" y="25"/>
                    <a:pt x="368" y="59"/>
                  </a:cubicBezTo>
                  <a:cubicBezTo>
                    <a:pt x="334" y="92"/>
                    <a:pt x="268" y="126"/>
                    <a:pt x="234" y="192"/>
                  </a:cubicBezTo>
                  <a:cubicBezTo>
                    <a:pt x="201" y="226"/>
                    <a:pt x="134" y="292"/>
                    <a:pt x="134" y="326"/>
                  </a:cubicBezTo>
                  <a:cubicBezTo>
                    <a:pt x="101" y="392"/>
                    <a:pt x="68" y="426"/>
                    <a:pt x="68" y="492"/>
                  </a:cubicBezTo>
                  <a:cubicBezTo>
                    <a:pt x="68" y="559"/>
                    <a:pt x="68" y="593"/>
                    <a:pt x="68" y="659"/>
                  </a:cubicBezTo>
                  <a:cubicBezTo>
                    <a:pt x="68" y="726"/>
                    <a:pt x="68" y="793"/>
                    <a:pt x="134" y="859"/>
                  </a:cubicBezTo>
                  <a:cubicBezTo>
                    <a:pt x="158" y="883"/>
                    <a:pt x="198" y="907"/>
                    <a:pt x="243" y="907"/>
                  </a:cubicBezTo>
                  <a:cubicBezTo>
                    <a:pt x="262" y="907"/>
                    <a:pt x="282" y="903"/>
                    <a:pt x="301" y="893"/>
                  </a:cubicBezTo>
                  <a:lnTo>
                    <a:pt x="435" y="893"/>
                  </a:lnTo>
                  <a:cubicBezTo>
                    <a:pt x="451" y="876"/>
                    <a:pt x="468" y="868"/>
                    <a:pt x="485" y="868"/>
                  </a:cubicBezTo>
                  <a:cubicBezTo>
                    <a:pt x="501" y="868"/>
                    <a:pt x="518" y="876"/>
                    <a:pt x="535" y="893"/>
                  </a:cubicBezTo>
                  <a:cubicBezTo>
                    <a:pt x="551" y="876"/>
                    <a:pt x="560" y="868"/>
                    <a:pt x="568" y="868"/>
                  </a:cubicBezTo>
                  <a:cubicBezTo>
                    <a:pt x="576" y="868"/>
                    <a:pt x="585" y="876"/>
                    <a:pt x="601" y="893"/>
                  </a:cubicBezTo>
                  <a:cubicBezTo>
                    <a:pt x="601" y="893"/>
                    <a:pt x="601" y="926"/>
                    <a:pt x="601" y="959"/>
                  </a:cubicBezTo>
                  <a:cubicBezTo>
                    <a:pt x="601" y="993"/>
                    <a:pt x="568" y="1026"/>
                    <a:pt x="535" y="1060"/>
                  </a:cubicBezTo>
                  <a:cubicBezTo>
                    <a:pt x="535" y="1093"/>
                    <a:pt x="501" y="1126"/>
                    <a:pt x="501" y="1160"/>
                  </a:cubicBezTo>
                  <a:cubicBezTo>
                    <a:pt x="468" y="1160"/>
                    <a:pt x="468" y="1193"/>
                    <a:pt x="435" y="1226"/>
                  </a:cubicBezTo>
                  <a:cubicBezTo>
                    <a:pt x="401" y="1260"/>
                    <a:pt x="401" y="1260"/>
                    <a:pt x="368" y="1293"/>
                  </a:cubicBezTo>
                  <a:cubicBezTo>
                    <a:pt x="334" y="1293"/>
                    <a:pt x="268" y="1326"/>
                    <a:pt x="234" y="1326"/>
                  </a:cubicBezTo>
                  <a:cubicBezTo>
                    <a:pt x="201" y="1326"/>
                    <a:pt x="168" y="1293"/>
                    <a:pt x="168" y="1260"/>
                  </a:cubicBezTo>
                  <a:lnTo>
                    <a:pt x="101" y="1260"/>
                  </a:lnTo>
                  <a:lnTo>
                    <a:pt x="34" y="1293"/>
                  </a:lnTo>
                  <a:cubicBezTo>
                    <a:pt x="34" y="1326"/>
                    <a:pt x="1" y="1360"/>
                    <a:pt x="1" y="1360"/>
                  </a:cubicBezTo>
                  <a:cubicBezTo>
                    <a:pt x="1" y="1360"/>
                    <a:pt x="1" y="1393"/>
                    <a:pt x="1" y="1393"/>
                  </a:cubicBezTo>
                  <a:cubicBezTo>
                    <a:pt x="1" y="1426"/>
                    <a:pt x="34" y="1460"/>
                    <a:pt x="34" y="1493"/>
                  </a:cubicBezTo>
                  <a:cubicBezTo>
                    <a:pt x="68" y="1527"/>
                    <a:pt x="68" y="1527"/>
                    <a:pt x="101" y="1560"/>
                  </a:cubicBezTo>
                  <a:lnTo>
                    <a:pt x="234" y="1560"/>
                  </a:lnTo>
                  <a:cubicBezTo>
                    <a:pt x="268" y="1560"/>
                    <a:pt x="334" y="1527"/>
                    <a:pt x="368" y="1493"/>
                  </a:cubicBezTo>
                  <a:cubicBezTo>
                    <a:pt x="435" y="1460"/>
                    <a:pt x="468" y="1426"/>
                    <a:pt x="535" y="1393"/>
                  </a:cubicBezTo>
                  <a:cubicBezTo>
                    <a:pt x="568" y="1326"/>
                    <a:pt x="601" y="1260"/>
                    <a:pt x="635" y="1226"/>
                  </a:cubicBezTo>
                  <a:cubicBezTo>
                    <a:pt x="668" y="1160"/>
                    <a:pt x="701" y="1126"/>
                    <a:pt x="701" y="1060"/>
                  </a:cubicBezTo>
                  <a:cubicBezTo>
                    <a:pt x="735" y="993"/>
                    <a:pt x="735" y="926"/>
                    <a:pt x="735" y="893"/>
                  </a:cubicBezTo>
                  <a:cubicBezTo>
                    <a:pt x="735" y="859"/>
                    <a:pt x="735" y="793"/>
                    <a:pt x="735" y="759"/>
                  </a:cubicBezTo>
                  <a:cubicBezTo>
                    <a:pt x="735" y="726"/>
                    <a:pt x="701" y="693"/>
                    <a:pt x="701" y="659"/>
                  </a:cubicBezTo>
                  <a:cubicBezTo>
                    <a:pt x="668" y="659"/>
                    <a:pt x="635" y="626"/>
                    <a:pt x="601" y="626"/>
                  </a:cubicBezTo>
                  <a:lnTo>
                    <a:pt x="468" y="626"/>
                  </a:lnTo>
                  <a:lnTo>
                    <a:pt x="334" y="659"/>
                  </a:lnTo>
                  <a:lnTo>
                    <a:pt x="268" y="659"/>
                  </a:lnTo>
                  <a:cubicBezTo>
                    <a:pt x="234" y="659"/>
                    <a:pt x="234" y="659"/>
                    <a:pt x="201" y="626"/>
                  </a:cubicBezTo>
                  <a:cubicBezTo>
                    <a:pt x="201" y="626"/>
                    <a:pt x="201" y="593"/>
                    <a:pt x="201" y="559"/>
                  </a:cubicBezTo>
                  <a:cubicBezTo>
                    <a:pt x="201" y="492"/>
                    <a:pt x="234" y="459"/>
                    <a:pt x="268" y="426"/>
                  </a:cubicBezTo>
                  <a:cubicBezTo>
                    <a:pt x="301" y="359"/>
                    <a:pt x="334" y="326"/>
                    <a:pt x="401" y="292"/>
                  </a:cubicBezTo>
                  <a:cubicBezTo>
                    <a:pt x="435" y="259"/>
                    <a:pt x="468" y="259"/>
                    <a:pt x="501" y="259"/>
                  </a:cubicBezTo>
                  <a:cubicBezTo>
                    <a:pt x="535" y="259"/>
                    <a:pt x="568" y="259"/>
                    <a:pt x="568" y="292"/>
                  </a:cubicBezTo>
                  <a:lnTo>
                    <a:pt x="635" y="292"/>
                  </a:lnTo>
                  <a:lnTo>
                    <a:pt x="701" y="259"/>
                  </a:lnTo>
                  <a:cubicBezTo>
                    <a:pt x="701" y="259"/>
                    <a:pt x="701" y="226"/>
                    <a:pt x="735" y="226"/>
                  </a:cubicBezTo>
                  <a:cubicBezTo>
                    <a:pt x="735" y="192"/>
                    <a:pt x="735" y="159"/>
                    <a:pt x="735" y="159"/>
                  </a:cubicBezTo>
                  <a:cubicBezTo>
                    <a:pt x="701" y="126"/>
                    <a:pt x="701" y="92"/>
                    <a:pt x="701" y="59"/>
                  </a:cubicBezTo>
                  <a:cubicBezTo>
                    <a:pt x="668" y="59"/>
                    <a:pt x="668" y="25"/>
                    <a:pt x="635" y="25"/>
                  </a:cubicBezTo>
                  <a:cubicBezTo>
                    <a:pt x="618" y="9"/>
                    <a:pt x="601" y="0"/>
                    <a:pt x="58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2" name="Google Shape;1942;p114"/>
            <p:cNvSpPr/>
            <p:nvPr/>
          </p:nvSpPr>
          <p:spPr>
            <a:xfrm>
              <a:off x="3077375" y="2568600"/>
              <a:ext cx="20025" cy="54375"/>
            </a:xfrm>
            <a:custGeom>
              <a:rect b="b" l="l" r="r" t="t"/>
              <a:pathLst>
                <a:path extrusionOk="0" h="2175" w="801">
                  <a:moveTo>
                    <a:pt x="496" y="256"/>
                  </a:moveTo>
                  <a:cubicBezTo>
                    <a:pt x="526" y="256"/>
                    <a:pt x="551" y="265"/>
                    <a:pt x="567" y="281"/>
                  </a:cubicBezTo>
                  <a:cubicBezTo>
                    <a:pt x="601" y="348"/>
                    <a:pt x="634" y="448"/>
                    <a:pt x="634" y="548"/>
                  </a:cubicBezTo>
                  <a:lnTo>
                    <a:pt x="634" y="682"/>
                  </a:lnTo>
                  <a:cubicBezTo>
                    <a:pt x="634" y="815"/>
                    <a:pt x="601" y="915"/>
                    <a:pt x="567" y="1048"/>
                  </a:cubicBezTo>
                  <a:cubicBezTo>
                    <a:pt x="534" y="1115"/>
                    <a:pt x="467" y="1215"/>
                    <a:pt x="401" y="1249"/>
                  </a:cubicBezTo>
                  <a:cubicBezTo>
                    <a:pt x="367" y="1265"/>
                    <a:pt x="334" y="1274"/>
                    <a:pt x="300" y="1274"/>
                  </a:cubicBezTo>
                  <a:cubicBezTo>
                    <a:pt x="267" y="1274"/>
                    <a:pt x="234" y="1265"/>
                    <a:pt x="200" y="1249"/>
                  </a:cubicBezTo>
                  <a:cubicBezTo>
                    <a:pt x="167" y="1182"/>
                    <a:pt x="134" y="1082"/>
                    <a:pt x="134" y="1015"/>
                  </a:cubicBezTo>
                  <a:lnTo>
                    <a:pt x="134" y="782"/>
                  </a:lnTo>
                  <a:cubicBezTo>
                    <a:pt x="134" y="682"/>
                    <a:pt x="167" y="581"/>
                    <a:pt x="200" y="481"/>
                  </a:cubicBezTo>
                  <a:cubicBezTo>
                    <a:pt x="234" y="415"/>
                    <a:pt x="300" y="348"/>
                    <a:pt x="401" y="281"/>
                  </a:cubicBezTo>
                  <a:cubicBezTo>
                    <a:pt x="434" y="265"/>
                    <a:pt x="467" y="256"/>
                    <a:pt x="496" y="256"/>
                  </a:cubicBezTo>
                  <a:close/>
                  <a:moveTo>
                    <a:pt x="510" y="1"/>
                  </a:moveTo>
                  <a:cubicBezTo>
                    <a:pt x="464" y="1"/>
                    <a:pt x="424" y="24"/>
                    <a:pt x="401" y="48"/>
                  </a:cubicBezTo>
                  <a:cubicBezTo>
                    <a:pt x="334" y="81"/>
                    <a:pt x="267" y="114"/>
                    <a:pt x="234" y="181"/>
                  </a:cubicBezTo>
                  <a:cubicBezTo>
                    <a:pt x="200" y="248"/>
                    <a:pt x="167" y="315"/>
                    <a:pt x="134" y="381"/>
                  </a:cubicBezTo>
                  <a:lnTo>
                    <a:pt x="134" y="281"/>
                  </a:lnTo>
                  <a:cubicBezTo>
                    <a:pt x="134" y="281"/>
                    <a:pt x="134" y="248"/>
                    <a:pt x="134" y="248"/>
                  </a:cubicBezTo>
                  <a:lnTo>
                    <a:pt x="100" y="248"/>
                  </a:lnTo>
                  <a:lnTo>
                    <a:pt x="34" y="281"/>
                  </a:lnTo>
                  <a:cubicBezTo>
                    <a:pt x="34" y="281"/>
                    <a:pt x="0" y="315"/>
                    <a:pt x="0" y="315"/>
                  </a:cubicBezTo>
                  <a:cubicBezTo>
                    <a:pt x="0" y="348"/>
                    <a:pt x="0" y="348"/>
                    <a:pt x="0" y="381"/>
                  </a:cubicBezTo>
                  <a:lnTo>
                    <a:pt x="0" y="2116"/>
                  </a:lnTo>
                  <a:cubicBezTo>
                    <a:pt x="0" y="2116"/>
                    <a:pt x="0" y="2149"/>
                    <a:pt x="0" y="2149"/>
                  </a:cubicBezTo>
                  <a:cubicBezTo>
                    <a:pt x="0" y="2166"/>
                    <a:pt x="9" y="2174"/>
                    <a:pt x="17" y="2174"/>
                  </a:cubicBezTo>
                  <a:cubicBezTo>
                    <a:pt x="25" y="2174"/>
                    <a:pt x="34" y="2166"/>
                    <a:pt x="34" y="2149"/>
                  </a:cubicBezTo>
                  <a:lnTo>
                    <a:pt x="100" y="2116"/>
                  </a:lnTo>
                  <a:cubicBezTo>
                    <a:pt x="100" y="2116"/>
                    <a:pt x="134" y="2083"/>
                    <a:pt x="134" y="2083"/>
                  </a:cubicBezTo>
                  <a:cubicBezTo>
                    <a:pt x="134" y="2049"/>
                    <a:pt x="134" y="2049"/>
                    <a:pt x="134" y="2016"/>
                  </a:cubicBezTo>
                  <a:lnTo>
                    <a:pt x="134" y="1449"/>
                  </a:lnTo>
                  <a:cubicBezTo>
                    <a:pt x="167" y="1482"/>
                    <a:pt x="200" y="1482"/>
                    <a:pt x="234" y="1515"/>
                  </a:cubicBezTo>
                  <a:cubicBezTo>
                    <a:pt x="300" y="1515"/>
                    <a:pt x="367" y="1515"/>
                    <a:pt x="401" y="1482"/>
                  </a:cubicBezTo>
                  <a:cubicBezTo>
                    <a:pt x="467" y="1415"/>
                    <a:pt x="501" y="1382"/>
                    <a:pt x="567" y="1315"/>
                  </a:cubicBezTo>
                  <a:cubicBezTo>
                    <a:pt x="601" y="1249"/>
                    <a:pt x="634" y="1182"/>
                    <a:pt x="667" y="1115"/>
                  </a:cubicBezTo>
                  <a:cubicBezTo>
                    <a:pt x="701" y="1048"/>
                    <a:pt x="734" y="982"/>
                    <a:pt x="767" y="882"/>
                  </a:cubicBezTo>
                  <a:cubicBezTo>
                    <a:pt x="767" y="782"/>
                    <a:pt x="801" y="682"/>
                    <a:pt x="801" y="615"/>
                  </a:cubicBezTo>
                  <a:lnTo>
                    <a:pt x="801" y="448"/>
                  </a:lnTo>
                  <a:cubicBezTo>
                    <a:pt x="801" y="348"/>
                    <a:pt x="767" y="281"/>
                    <a:pt x="767" y="215"/>
                  </a:cubicBezTo>
                  <a:cubicBezTo>
                    <a:pt x="734" y="148"/>
                    <a:pt x="701" y="81"/>
                    <a:pt x="667" y="48"/>
                  </a:cubicBezTo>
                  <a:cubicBezTo>
                    <a:pt x="634" y="14"/>
                    <a:pt x="601" y="14"/>
                    <a:pt x="567" y="14"/>
                  </a:cubicBezTo>
                  <a:cubicBezTo>
                    <a:pt x="548" y="5"/>
                    <a:pt x="528" y="1"/>
                    <a:pt x="51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3" name="Google Shape;1943;p114"/>
            <p:cNvSpPr/>
            <p:nvPr/>
          </p:nvSpPr>
          <p:spPr>
            <a:xfrm>
              <a:off x="3101550" y="2554775"/>
              <a:ext cx="20050" cy="37550"/>
            </a:xfrm>
            <a:custGeom>
              <a:rect b="b" l="l" r="r" t="t"/>
              <a:pathLst>
                <a:path extrusionOk="0" h="1502" w="802">
                  <a:moveTo>
                    <a:pt x="484" y="242"/>
                  </a:moveTo>
                  <a:cubicBezTo>
                    <a:pt x="518" y="242"/>
                    <a:pt x="551" y="251"/>
                    <a:pt x="568" y="267"/>
                  </a:cubicBezTo>
                  <a:cubicBezTo>
                    <a:pt x="634" y="334"/>
                    <a:pt x="634" y="401"/>
                    <a:pt x="634" y="501"/>
                  </a:cubicBezTo>
                  <a:lnTo>
                    <a:pt x="167" y="768"/>
                  </a:lnTo>
                  <a:cubicBezTo>
                    <a:pt x="167" y="701"/>
                    <a:pt x="167" y="667"/>
                    <a:pt x="167" y="601"/>
                  </a:cubicBezTo>
                  <a:cubicBezTo>
                    <a:pt x="201" y="567"/>
                    <a:pt x="201" y="501"/>
                    <a:pt x="234" y="467"/>
                  </a:cubicBezTo>
                  <a:cubicBezTo>
                    <a:pt x="234" y="434"/>
                    <a:pt x="267" y="367"/>
                    <a:pt x="301" y="334"/>
                  </a:cubicBezTo>
                  <a:cubicBezTo>
                    <a:pt x="334" y="301"/>
                    <a:pt x="368" y="301"/>
                    <a:pt x="401" y="267"/>
                  </a:cubicBezTo>
                  <a:cubicBezTo>
                    <a:pt x="418" y="251"/>
                    <a:pt x="451" y="242"/>
                    <a:pt x="484" y="242"/>
                  </a:cubicBezTo>
                  <a:close/>
                  <a:moveTo>
                    <a:pt x="568" y="0"/>
                  </a:moveTo>
                  <a:cubicBezTo>
                    <a:pt x="501" y="0"/>
                    <a:pt x="434" y="0"/>
                    <a:pt x="401" y="34"/>
                  </a:cubicBezTo>
                  <a:cubicBezTo>
                    <a:pt x="334" y="67"/>
                    <a:pt x="301" y="134"/>
                    <a:pt x="234" y="167"/>
                  </a:cubicBezTo>
                  <a:cubicBezTo>
                    <a:pt x="201" y="234"/>
                    <a:pt x="167" y="301"/>
                    <a:pt x="134" y="367"/>
                  </a:cubicBezTo>
                  <a:cubicBezTo>
                    <a:pt x="101" y="434"/>
                    <a:pt x="67" y="501"/>
                    <a:pt x="34" y="601"/>
                  </a:cubicBezTo>
                  <a:cubicBezTo>
                    <a:pt x="34" y="667"/>
                    <a:pt x="1" y="768"/>
                    <a:pt x="1" y="834"/>
                  </a:cubicBezTo>
                  <a:cubicBezTo>
                    <a:pt x="1" y="934"/>
                    <a:pt x="1" y="1001"/>
                    <a:pt x="1" y="1068"/>
                  </a:cubicBezTo>
                  <a:cubicBezTo>
                    <a:pt x="1" y="1134"/>
                    <a:pt x="1" y="1235"/>
                    <a:pt x="34" y="1301"/>
                  </a:cubicBezTo>
                  <a:cubicBezTo>
                    <a:pt x="34" y="1335"/>
                    <a:pt x="67" y="1401"/>
                    <a:pt x="101" y="1435"/>
                  </a:cubicBezTo>
                  <a:cubicBezTo>
                    <a:pt x="134" y="1468"/>
                    <a:pt x="167" y="1501"/>
                    <a:pt x="234" y="1501"/>
                  </a:cubicBezTo>
                  <a:cubicBezTo>
                    <a:pt x="267" y="1501"/>
                    <a:pt x="334" y="1468"/>
                    <a:pt x="368" y="1435"/>
                  </a:cubicBezTo>
                  <a:cubicBezTo>
                    <a:pt x="434" y="1401"/>
                    <a:pt x="501" y="1368"/>
                    <a:pt x="534" y="1335"/>
                  </a:cubicBezTo>
                  <a:cubicBezTo>
                    <a:pt x="568" y="1268"/>
                    <a:pt x="634" y="1235"/>
                    <a:pt x="668" y="1168"/>
                  </a:cubicBezTo>
                  <a:cubicBezTo>
                    <a:pt x="668" y="1134"/>
                    <a:pt x="701" y="1068"/>
                    <a:pt x="734" y="1034"/>
                  </a:cubicBezTo>
                  <a:cubicBezTo>
                    <a:pt x="734" y="1001"/>
                    <a:pt x="734" y="934"/>
                    <a:pt x="768" y="901"/>
                  </a:cubicBezTo>
                  <a:cubicBezTo>
                    <a:pt x="768" y="901"/>
                    <a:pt x="768" y="868"/>
                    <a:pt x="768" y="868"/>
                  </a:cubicBezTo>
                  <a:lnTo>
                    <a:pt x="734" y="868"/>
                  </a:lnTo>
                  <a:lnTo>
                    <a:pt x="668" y="901"/>
                  </a:lnTo>
                  <a:lnTo>
                    <a:pt x="634" y="901"/>
                  </a:lnTo>
                  <a:lnTo>
                    <a:pt x="634" y="968"/>
                  </a:lnTo>
                  <a:cubicBezTo>
                    <a:pt x="601" y="1001"/>
                    <a:pt x="601" y="1068"/>
                    <a:pt x="568" y="1101"/>
                  </a:cubicBezTo>
                  <a:cubicBezTo>
                    <a:pt x="534" y="1134"/>
                    <a:pt x="468" y="1201"/>
                    <a:pt x="401" y="1235"/>
                  </a:cubicBezTo>
                  <a:cubicBezTo>
                    <a:pt x="384" y="1251"/>
                    <a:pt x="359" y="1260"/>
                    <a:pt x="330" y="1260"/>
                  </a:cubicBezTo>
                  <a:cubicBezTo>
                    <a:pt x="301" y="1260"/>
                    <a:pt x="267" y="1251"/>
                    <a:pt x="234" y="1235"/>
                  </a:cubicBezTo>
                  <a:cubicBezTo>
                    <a:pt x="201" y="1168"/>
                    <a:pt x="167" y="1068"/>
                    <a:pt x="167" y="1001"/>
                  </a:cubicBezTo>
                  <a:lnTo>
                    <a:pt x="768" y="634"/>
                  </a:lnTo>
                  <a:cubicBezTo>
                    <a:pt x="768" y="634"/>
                    <a:pt x="801" y="634"/>
                    <a:pt x="801" y="601"/>
                  </a:cubicBezTo>
                  <a:cubicBezTo>
                    <a:pt x="801" y="601"/>
                    <a:pt x="801" y="567"/>
                    <a:pt x="801" y="534"/>
                  </a:cubicBezTo>
                  <a:lnTo>
                    <a:pt x="801" y="467"/>
                  </a:lnTo>
                  <a:cubicBezTo>
                    <a:pt x="801" y="401"/>
                    <a:pt x="801" y="301"/>
                    <a:pt x="768" y="234"/>
                  </a:cubicBezTo>
                  <a:cubicBezTo>
                    <a:pt x="768" y="167"/>
                    <a:pt x="734" y="100"/>
                    <a:pt x="701" y="67"/>
                  </a:cubicBezTo>
                  <a:cubicBezTo>
                    <a:pt x="668" y="0"/>
                    <a:pt x="601" y="0"/>
                    <a:pt x="56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4" name="Google Shape;1944;p114"/>
            <p:cNvSpPr/>
            <p:nvPr/>
          </p:nvSpPr>
          <p:spPr>
            <a:xfrm>
              <a:off x="3124900" y="2540600"/>
              <a:ext cx="20050" cy="38375"/>
            </a:xfrm>
            <a:custGeom>
              <a:rect b="b" l="l" r="r" t="t"/>
              <a:pathLst>
                <a:path extrusionOk="0" h="1535" w="802">
                  <a:moveTo>
                    <a:pt x="568" y="0"/>
                  </a:moveTo>
                  <a:cubicBezTo>
                    <a:pt x="501" y="0"/>
                    <a:pt x="434" y="0"/>
                    <a:pt x="401" y="34"/>
                  </a:cubicBezTo>
                  <a:cubicBezTo>
                    <a:pt x="334" y="67"/>
                    <a:pt x="267" y="134"/>
                    <a:pt x="234" y="200"/>
                  </a:cubicBezTo>
                  <a:cubicBezTo>
                    <a:pt x="167" y="234"/>
                    <a:pt x="134" y="300"/>
                    <a:pt x="101" y="401"/>
                  </a:cubicBezTo>
                  <a:cubicBezTo>
                    <a:pt x="67" y="467"/>
                    <a:pt x="34" y="534"/>
                    <a:pt x="34" y="634"/>
                  </a:cubicBezTo>
                  <a:cubicBezTo>
                    <a:pt x="1" y="701"/>
                    <a:pt x="1" y="801"/>
                    <a:pt x="1" y="901"/>
                  </a:cubicBezTo>
                  <a:lnTo>
                    <a:pt x="1" y="1101"/>
                  </a:lnTo>
                  <a:cubicBezTo>
                    <a:pt x="1" y="1168"/>
                    <a:pt x="1" y="1234"/>
                    <a:pt x="34" y="1301"/>
                  </a:cubicBezTo>
                  <a:cubicBezTo>
                    <a:pt x="34" y="1368"/>
                    <a:pt x="67" y="1401"/>
                    <a:pt x="101" y="1468"/>
                  </a:cubicBezTo>
                  <a:cubicBezTo>
                    <a:pt x="134" y="1501"/>
                    <a:pt x="167" y="1501"/>
                    <a:pt x="234" y="1535"/>
                  </a:cubicBezTo>
                  <a:cubicBezTo>
                    <a:pt x="301" y="1535"/>
                    <a:pt x="334" y="1501"/>
                    <a:pt x="401" y="1468"/>
                  </a:cubicBezTo>
                  <a:cubicBezTo>
                    <a:pt x="468" y="1435"/>
                    <a:pt x="501" y="1401"/>
                    <a:pt x="568" y="1335"/>
                  </a:cubicBezTo>
                  <a:cubicBezTo>
                    <a:pt x="634" y="1234"/>
                    <a:pt x="701" y="1101"/>
                    <a:pt x="768" y="968"/>
                  </a:cubicBezTo>
                  <a:cubicBezTo>
                    <a:pt x="768" y="901"/>
                    <a:pt x="768" y="868"/>
                    <a:pt x="801" y="801"/>
                  </a:cubicBezTo>
                  <a:cubicBezTo>
                    <a:pt x="801" y="801"/>
                    <a:pt x="801" y="801"/>
                    <a:pt x="801" y="767"/>
                  </a:cubicBezTo>
                  <a:lnTo>
                    <a:pt x="734" y="767"/>
                  </a:lnTo>
                  <a:lnTo>
                    <a:pt x="701" y="801"/>
                  </a:lnTo>
                  <a:cubicBezTo>
                    <a:pt x="701" y="801"/>
                    <a:pt x="668" y="834"/>
                    <a:pt x="668" y="834"/>
                  </a:cubicBezTo>
                  <a:cubicBezTo>
                    <a:pt x="668" y="868"/>
                    <a:pt x="634" y="868"/>
                    <a:pt x="634" y="901"/>
                  </a:cubicBezTo>
                  <a:cubicBezTo>
                    <a:pt x="634" y="968"/>
                    <a:pt x="601" y="1068"/>
                    <a:pt x="568" y="1134"/>
                  </a:cubicBezTo>
                  <a:cubicBezTo>
                    <a:pt x="501" y="1168"/>
                    <a:pt x="468" y="1201"/>
                    <a:pt x="401" y="1234"/>
                  </a:cubicBezTo>
                  <a:cubicBezTo>
                    <a:pt x="401" y="1268"/>
                    <a:pt x="368" y="1268"/>
                    <a:pt x="334" y="1268"/>
                  </a:cubicBezTo>
                  <a:cubicBezTo>
                    <a:pt x="301" y="1268"/>
                    <a:pt x="267" y="1268"/>
                    <a:pt x="267" y="1234"/>
                  </a:cubicBezTo>
                  <a:cubicBezTo>
                    <a:pt x="234" y="1234"/>
                    <a:pt x="201" y="1201"/>
                    <a:pt x="201" y="1168"/>
                  </a:cubicBezTo>
                  <a:cubicBezTo>
                    <a:pt x="167" y="1101"/>
                    <a:pt x="167" y="1068"/>
                    <a:pt x="167" y="1001"/>
                  </a:cubicBezTo>
                  <a:cubicBezTo>
                    <a:pt x="167" y="934"/>
                    <a:pt x="167" y="868"/>
                    <a:pt x="167" y="801"/>
                  </a:cubicBezTo>
                  <a:cubicBezTo>
                    <a:pt x="167" y="734"/>
                    <a:pt x="167" y="667"/>
                    <a:pt x="201" y="601"/>
                  </a:cubicBezTo>
                  <a:cubicBezTo>
                    <a:pt x="201" y="567"/>
                    <a:pt x="234" y="501"/>
                    <a:pt x="234" y="467"/>
                  </a:cubicBezTo>
                  <a:cubicBezTo>
                    <a:pt x="267" y="401"/>
                    <a:pt x="301" y="367"/>
                    <a:pt x="334" y="334"/>
                  </a:cubicBezTo>
                  <a:cubicBezTo>
                    <a:pt x="334" y="300"/>
                    <a:pt x="368" y="300"/>
                    <a:pt x="401" y="267"/>
                  </a:cubicBezTo>
                  <a:cubicBezTo>
                    <a:pt x="468" y="234"/>
                    <a:pt x="501" y="234"/>
                    <a:pt x="568" y="234"/>
                  </a:cubicBezTo>
                  <a:cubicBezTo>
                    <a:pt x="601" y="234"/>
                    <a:pt x="634" y="300"/>
                    <a:pt x="634" y="334"/>
                  </a:cubicBezTo>
                  <a:cubicBezTo>
                    <a:pt x="634" y="367"/>
                    <a:pt x="668" y="367"/>
                    <a:pt x="668" y="367"/>
                  </a:cubicBezTo>
                  <a:lnTo>
                    <a:pt x="734" y="367"/>
                  </a:lnTo>
                  <a:cubicBezTo>
                    <a:pt x="768" y="334"/>
                    <a:pt x="768" y="334"/>
                    <a:pt x="768" y="300"/>
                  </a:cubicBezTo>
                  <a:cubicBezTo>
                    <a:pt x="801" y="300"/>
                    <a:pt x="801" y="267"/>
                    <a:pt x="768" y="267"/>
                  </a:cubicBezTo>
                  <a:cubicBezTo>
                    <a:pt x="768" y="200"/>
                    <a:pt x="768" y="167"/>
                    <a:pt x="768" y="134"/>
                  </a:cubicBezTo>
                  <a:cubicBezTo>
                    <a:pt x="734" y="100"/>
                    <a:pt x="701" y="67"/>
                    <a:pt x="668" y="34"/>
                  </a:cubicBezTo>
                  <a:cubicBezTo>
                    <a:pt x="634" y="0"/>
                    <a:pt x="601" y="0"/>
                    <a:pt x="56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5" name="Google Shape;1945;p114"/>
            <p:cNvSpPr/>
            <p:nvPr/>
          </p:nvSpPr>
          <p:spPr>
            <a:xfrm>
              <a:off x="3148250" y="2518900"/>
              <a:ext cx="15050" cy="45475"/>
            </a:xfrm>
            <a:custGeom>
              <a:rect b="b" l="l" r="r" t="t"/>
              <a:pathLst>
                <a:path extrusionOk="0" h="1819" w="602">
                  <a:moveTo>
                    <a:pt x="267" y="1"/>
                  </a:moveTo>
                  <a:lnTo>
                    <a:pt x="201" y="34"/>
                  </a:lnTo>
                  <a:cubicBezTo>
                    <a:pt x="167" y="34"/>
                    <a:pt x="167" y="68"/>
                    <a:pt x="167" y="68"/>
                  </a:cubicBezTo>
                  <a:cubicBezTo>
                    <a:pt x="167" y="101"/>
                    <a:pt x="167" y="101"/>
                    <a:pt x="167" y="134"/>
                  </a:cubicBezTo>
                  <a:lnTo>
                    <a:pt x="167" y="568"/>
                  </a:lnTo>
                  <a:lnTo>
                    <a:pt x="34" y="635"/>
                  </a:lnTo>
                  <a:cubicBezTo>
                    <a:pt x="1" y="635"/>
                    <a:pt x="1" y="635"/>
                    <a:pt x="1" y="668"/>
                  </a:cubicBezTo>
                  <a:cubicBezTo>
                    <a:pt x="1" y="668"/>
                    <a:pt x="1" y="701"/>
                    <a:pt x="1" y="735"/>
                  </a:cubicBezTo>
                  <a:lnTo>
                    <a:pt x="1" y="802"/>
                  </a:lnTo>
                  <a:cubicBezTo>
                    <a:pt x="1" y="835"/>
                    <a:pt x="1" y="835"/>
                    <a:pt x="1" y="835"/>
                  </a:cubicBezTo>
                  <a:cubicBezTo>
                    <a:pt x="1" y="852"/>
                    <a:pt x="9" y="860"/>
                    <a:pt x="17" y="860"/>
                  </a:cubicBezTo>
                  <a:cubicBezTo>
                    <a:pt x="26" y="860"/>
                    <a:pt x="34" y="852"/>
                    <a:pt x="34" y="835"/>
                  </a:cubicBezTo>
                  <a:lnTo>
                    <a:pt x="167" y="768"/>
                  </a:lnTo>
                  <a:lnTo>
                    <a:pt x="167" y="1469"/>
                  </a:lnTo>
                  <a:cubicBezTo>
                    <a:pt x="134" y="1569"/>
                    <a:pt x="167" y="1669"/>
                    <a:pt x="234" y="1769"/>
                  </a:cubicBezTo>
                  <a:cubicBezTo>
                    <a:pt x="251" y="1802"/>
                    <a:pt x="276" y="1819"/>
                    <a:pt x="309" y="1819"/>
                  </a:cubicBezTo>
                  <a:cubicBezTo>
                    <a:pt x="343" y="1819"/>
                    <a:pt x="384" y="1802"/>
                    <a:pt x="434" y="1769"/>
                  </a:cubicBezTo>
                  <a:lnTo>
                    <a:pt x="534" y="1702"/>
                  </a:lnTo>
                  <a:cubicBezTo>
                    <a:pt x="568" y="1702"/>
                    <a:pt x="568" y="1669"/>
                    <a:pt x="568" y="1669"/>
                  </a:cubicBezTo>
                  <a:cubicBezTo>
                    <a:pt x="568" y="1635"/>
                    <a:pt x="568" y="1635"/>
                    <a:pt x="568" y="1602"/>
                  </a:cubicBezTo>
                  <a:lnTo>
                    <a:pt x="568" y="1535"/>
                  </a:lnTo>
                  <a:cubicBezTo>
                    <a:pt x="601" y="1502"/>
                    <a:pt x="601" y="1502"/>
                    <a:pt x="568" y="1469"/>
                  </a:cubicBezTo>
                  <a:lnTo>
                    <a:pt x="534" y="1469"/>
                  </a:lnTo>
                  <a:lnTo>
                    <a:pt x="468" y="1535"/>
                  </a:lnTo>
                  <a:cubicBezTo>
                    <a:pt x="434" y="1535"/>
                    <a:pt x="401" y="1535"/>
                    <a:pt x="401" y="1569"/>
                  </a:cubicBezTo>
                  <a:cubicBezTo>
                    <a:pt x="368" y="1569"/>
                    <a:pt x="368" y="1535"/>
                    <a:pt x="334" y="1535"/>
                  </a:cubicBezTo>
                  <a:cubicBezTo>
                    <a:pt x="334" y="1502"/>
                    <a:pt x="334" y="1502"/>
                    <a:pt x="334" y="1469"/>
                  </a:cubicBezTo>
                  <a:cubicBezTo>
                    <a:pt x="334" y="1435"/>
                    <a:pt x="334" y="1402"/>
                    <a:pt x="334" y="1369"/>
                  </a:cubicBezTo>
                  <a:lnTo>
                    <a:pt x="301" y="701"/>
                  </a:lnTo>
                  <a:lnTo>
                    <a:pt x="501" y="568"/>
                  </a:lnTo>
                  <a:cubicBezTo>
                    <a:pt x="534" y="568"/>
                    <a:pt x="534" y="535"/>
                    <a:pt x="534" y="535"/>
                  </a:cubicBezTo>
                  <a:cubicBezTo>
                    <a:pt x="534" y="501"/>
                    <a:pt x="534" y="468"/>
                    <a:pt x="534" y="468"/>
                  </a:cubicBezTo>
                  <a:lnTo>
                    <a:pt x="534" y="368"/>
                  </a:lnTo>
                  <a:cubicBezTo>
                    <a:pt x="534" y="368"/>
                    <a:pt x="534" y="335"/>
                    <a:pt x="534" y="335"/>
                  </a:cubicBezTo>
                  <a:lnTo>
                    <a:pt x="501" y="335"/>
                  </a:lnTo>
                  <a:lnTo>
                    <a:pt x="301" y="468"/>
                  </a:lnTo>
                  <a:lnTo>
                    <a:pt x="301" y="34"/>
                  </a:lnTo>
                  <a:cubicBezTo>
                    <a:pt x="301" y="34"/>
                    <a:pt x="301" y="1"/>
                    <a:pt x="30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6" name="Google Shape;1946;p114"/>
            <p:cNvSpPr/>
            <p:nvPr/>
          </p:nvSpPr>
          <p:spPr>
            <a:xfrm>
              <a:off x="3167425" y="2509750"/>
              <a:ext cx="5025" cy="48375"/>
            </a:xfrm>
            <a:custGeom>
              <a:rect b="b" l="l" r="r" t="t"/>
              <a:pathLst>
                <a:path extrusionOk="0" h="1935" w="201">
                  <a:moveTo>
                    <a:pt x="134" y="0"/>
                  </a:moveTo>
                  <a:lnTo>
                    <a:pt x="68" y="33"/>
                  </a:lnTo>
                  <a:cubicBezTo>
                    <a:pt x="34" y="67"/>
                    <a:pt x="34" y="67"/>
                    <a:pt x="34" y="100"/>
                  </a:cubicBezTo>
                  <a:cubicBezTo>
                    <a:pt x="1" y="100"/>
                    <a:pt x="1" y="133"/>
                    <a:pt x="34" y="133"/>
                  </a:cubicBezTo>
                  <a:lnTo>
                    <a:pt x="34" y="300"/>
                  </a:lnTo>
                  <a:cubicBezTo>
                    <a:pt x="1" y="300"/>
                    <a:pt x="1" y="334"/>
                    <a:pt x="34" y="334"/>
                  </a:cubicBezTo>
                  <a:cubicBezTo>
                    <a:pt x="34" y="350"/>
                    <a:pt x="34" y="359"/>
                    <a:pt x="38" y="359"/>
                  </a:cubicBezTo>
                  <a:cubicBezTo>
                    <a:pt x="43" y="359"/>
                    <a:pt x="51" y="350"/>
                    <a:pt x="68" y="334"/>
                  </a:cubicBezTo>
                  <a:lnTo>
                    <a:pt x="134" y="300"/>
                  </a:lnTo>
                  <a:cubicBezTo>
                    <a:pt x="168" y="267"/>
                    <a:pt x="168" y="267"/>
                    <a:pt x="168" y="234"/>
                  </a:cubicBezTo>
                  <a:cubicBezTo>
                    <a:pt x="168" y="234"/>
                    <a:pt x="168" y="200"/>
                    <a:pt x="168" y="200"/>
                  </a:cubicBezTo>
                  <a:lnTo>
                    <a:pt x="168" y="33"/>
                  </a:lnTo>
                  <a:cubicBezTo>
                    <a:pt x="201" y="33"/>
                    <a:pt x="201" y="0"/>
                    <a:pt x="168" y="0"/>
                  </a:cubicBezTo>
                  <a:close/>
                  <a:moveTo>
                    <a:pt x="163" y="475"/>
                  </a:moveTo>
                  <a:cubicBezTo>
                    <a:pt x="159" y="475"/>
                    <a:pt x="151" y="484"/>
                    <a:pt x="134" y="500"/>
                  </a:cubicBezTo>
                  <a:lnTo>
                    <a:pt x="101" y="534"/>
                  </a:lnTo>
                  <a:cubicBezTo>
                    <a:pt x="68" y="534"/>
                    <a:pt x="68" y="567"/>
                    <a:pt x="68" y="567"/>
                  </a:cubicBezTo>
                  <a:cubicBezTo>
                    <a:pt x="34" y="600"/>
                    <a:pt x="34" y="600"/>
                    <a:pt x="68" y="634"/>
                  </a:cubicBezTo>
                  <a:lnTo>
                    <a:pt x="68" y="1868"/>
                  </a:lnTo>
                  <a:cubicBezTo>
                    <a:pt x="34" y="1901"/>
                    <a:pt x="34" y="1901"/>
                    <a:pt x="68" y="1935"/>
                  </a:cubicBezTo>
                  <a:lnTo>
                    <a:pt x="101" y="1935"/>
                  </a:lnTo>
                  <a:lnTo>
                    <a:pt x="134" y="1868"/>
                  </a:lnTo>
                  <a:cubicBezTo>
                    <a:pt x="168" y="1868"/>
                    <a:pt x="168" y="1868"/>
                    <a:pt x="168" y="1835"/>
                  </a:cubicBezTo>
                  <a:cubicBezTo>
                    <a:pt x="201" y="1835"/>
                    <a:pt x="201" y="1801"/>
                    <a:pt x="168" y="1768"/>
                  </a:cubicBezTo>
                  <a:lnTo>
                    <a:pt x="168" y="534"/>
                  </a:lnTo>
                  <a:cubicBezTo>
                    <a:pt x="201" y="534"/>
                    <a:pt x="201" y="500"/>
                    <a:pt x="168" y="500"/>
                  </a:cubicBezTo>
                  <a:cubicBezTo>
                    <a:pt x="168" y="484"/>
                    <a:pt x="168" y="475"/>
                    <a:pt x="163" y="475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7" name="Google Shape;1947;p114"/>
            <p:cNvSpPr/>
            <p:nvPr/>
          </p:nvSpPr>
          <p:spPr>
            <a:xfrm>
              <a:off x="3177450" y="2510575"/>
              <a:ext cx="20025" cy="38375"/>
            </a:xfrm>
            <a:custGeom>
              <a:rect b="b" l="l" r="r" t="t"/>
              <a:pathLst>
                <a:path extrusionOk="0" h="1535" w="801">
                  <a:moveTo>
                    <a:pt x="500" y="267"/>
                  </a:moveTo>
                  <a:cubicBezTo>
                    <a:pt x="534" y="267"/>
                    <a:pt x="534" y="267"/>
                    <a:pt x="567" y="301"/>
                  </a:cubicBezTo>
                  <a:cubicBezTo>
                    <a:pt x="601" y="334"/>
                    <a:pt x="601" y="334"/>
                    <a:pt x="601" y="401"/>
                  </a:cubicBezTo>
                  <a:cubicBezTo>
                    <a:pt x="634" y="434"/>
                    <a:pt x="634" y="467"/>
                    <a:pt x="634" y="501"/>
                  </a:cubicBezTo>
                  <a:lnTo>
                    <a:pt x="634" y="634"/>
                  </a:lnTo>
                  <a:lnTo>
                    <a:pt x="634" y="734"/>
                  </a:lnTo>
                  <a:cubicBezTo>
                    <a:pt x="634" y="801"/>
                    <a:pt x="634" y="834"/>
                    <a:pt x="601" y="901"/>
                  </a:cubicBezTo>
                  <a:cubicBezTo>
                    <a:pt x="601" y="968"/>
                    <a:pt x="601" y="1001"/>
                    <a:pt x="567" y="1034"/>
                  </a:cubicBezTo>
                  <a:cubicBezTo>
                    <a:pt x="534" y="1101"/>
                    <a:pt x="534" y="1135"/>
                    <a:pt x="500" y="1168"/>
                  </a:cubicBezTo>
                  <a:cubicBezTo>
                    <a:pt x="467" y="1201"/>
                    <a:pt x="434" y="1235"/>
                    <a:pt x="400" y="1268"/>
                  </a:cubicBezTo>
                  <a:cubicBezTo>
                    <a:pt x="367" y="1268"/>
                    <a:pt x="334" y="1301"/>
                    <a:pt x="267" y="1301"/>
                  </a:cubicBezTo>
                  <a:cubicBezTo>
                    <a:pt x="267" y="1301"/>
                    <a:pt x="234" y="1268"/>
                    <a:pt x="200" y="1268"/>
                  </a:cubicBezTo>
                  <a:cubicBezTo>
                    <a:pt x="167" y="1235"/>
                    <a:pt x="167" y="1201"/>
                    <a:pt x="167" y="1168"/>
                  </a:cubicBezTo>
                  <a:cubicBezTo>
                    <a:pt x="134" y="1135"/>
                    <a:pt x="134" y="1068"/>
                    <a:pt x="134" y="1034"/>
                  </a:cubicBezTo>
                  <a:cubicBezTo>
                    <a:pt x="134" y="1001"/>
                    <a:pt x="134" y="968"/>
                    <a:pt x="134" y="934"/>
                  </a:cubicBezTo>
                  <a:cubicBezTo>
                    <a:pt x="134" y="868"/>
                    <a:pt x="134" y="834"/>
                    <a:pt x="134" y="801"/>
                  </a:cubicBezTo>
                  <a:cubicBezTo>
                    <a:pt x="134" y="768"/>
                    <a:pt x="134" y="701"/>
                    <a:pt x="167" y="634"/>
                  </a:cubicBezTo>
                  <a:cubicBezTo>
                    <a:pt x="167" y="601"/>
                    <a:pt x="200" y="534"/>
                    <a:pt x="200" y="501"/>
                  </a:cubicBezTo>
                  <a:cubicBezTo>
                    <a:pt x="234" y="467"/>
                    <a:pt x="267" y="401"/>
                    <a:pt x="267" y="367"/>
                  </a:cubicBezTo>
                  <a:cubicBezTo>
                    <a:pt x="300" y="334"/>
                    <a:pt x="334" y="301"/>
                    <a:pt x="400" y="301"/>
                  </a:cubicBezTo>
                  <a:cubicBezTo>
                    <a:pt x="434" y="267"/>
                    <a:pt x="467" y="267"/>
                    <a:pt x="500" y="267"/>
                  </a:cubicBezTo>
                  <a:close/>
                  <a:moveTo>
                    <a:pt x="567" y="0"/>
                  </a:moveTo>
                  <a:cubicBezTo>
                    <a:pt x="500" y="0"/>
                    <a:pt x="434" y="34"/>
                    <a:pt x="400" y="67"/>
                  </a:cubicBezTo>
                  <a:cubicBezTo>
                    <a:pt x="334" y="100"/>
                    <a:pt x="267" y="134"/>
                    <a:pt x="234" y="201"/>
                  </a:cubicBezTo>
                  <a:cubicBezTo>
                    <a:pt x="200" y="234"/>
                    <a:pt x="134" y="301"/>
                    <a:pt x="134" y="367"/>
                  </a:cubicBezTo>
                  <a:cubicBezTo>
                    <a:pt x="67" y="467"/>
                    <a:pt x="67" y="534"/>
                    <a:pt x="33" y="601"/>
                  </a:cubicBezTo>
                  <a:cubicBezTo>
                    <a:pt x="0" y="701"/>
                    <a:pt x="0" y="801"/>
                    <a:pt x="0" y="868"/>
                  </a:cubicBezTo>
                  <a:lnTo>
                    <a:pt x="0" y="934"/>
                  </a:lnTo>
                  <a:cubicBezTo>
                    <a:pt x="0" y="968"/>
                    <a:pt x="0" y="968"/>
                    <a:pt x="0" y="1001"/>
                  </a:cubicBezTo>
                  <a:cubicBezTo>
                    <a:pt x="0" y="1034"/>
                    <a:pt x="0" y="1034"/>
                    <a:pt x="0" y="1068"/>
                  </a:cubicBezTo>
                  <a:lnTo>
                    <a:pt x="0" y="1135"/>
                  </a:lnTo>
                  <a:cubicBezTo>
                    <a:pt x="0" y="1201"/>
                    <a:pt x="0" y="1268"/>
                    <a:pt x="33" y="1335"/>
                  </a:cubicBezTo>
                  <a:cubicBezTo>
                    <a:pt x="33" y="1401"/>
                    <a:pt x="67" y="1435"/>
                    <a:pt x="134" y="1468"/>
                  </a:cubicBezTo>
                  <a:cubicBezTo>
                    <a:pt x="134" y="1501"/>
                    <a:pt x="200" y="1535"/>
                    <a:pt x="234" y="1535"/>
                  </a:cubicBezTo>
                  <a:cubicBezTo>
                    <a:pt x="300" y="1535"/>
                    <a:pt x="367" y="1501"/>
                    <a:pt x="400" y="1468"/>
                  </a:cubicBezTo>
                  <a:cubicBezTo>
                    <a:pt x="467" y="1435"/>
                    <a:pt x="534" y="1401"/>
                    <a:pt x="567" y="1335"/>
                  </a:cubicBezTo>
                  <a:cubicBezTo>
                    <a:pt x="634" y="1268"/>
                    <a:pt x="667" y="1201"/>
                    <a:pt x="701" y="1135"/>
                  </a:cubicBezTo>
                  <a:cubicBezTo>
                    <a:pt x="734" y="1068"/>
                    <a:pt x="767" y="1001"/>
                    <a:pt x="767" y="934"/>
                  </a:cubicBezTo>
                  <a:cubicBezTo>
                    <a:pt x="801" y="834"/>
                    <a:pt x="801" y="734"/>
                    <a:pt x="801" y="668"/>
                  </a:cubicBezTo>
                  <a:cubicBezTo>
                    <a:pt x="801" y="634"/>
                    <a:pt x="801" y="601"/>
                    <a:pt x="801" y="601"/>
                  </a:cubicBezTo>
                  <a:lnTo>
                    <a:pt x="801" y="467"/>
                  </a:lnTo>
                  <a:cubicBezTo>
                    <a:pt x="801" y="434"/>
                    <a:pt x="801" y="434"/>
                    <a:pt x="801" y="401"/>
                  </a:cubicBezTo>
                  <a:cubicBezTo>
                    <a:pt x="801" y="334"/>
                    <a:pt x="801" y="267"/>
                    <a:pt x="767" y="201"/>
                  </a:cubicBezTo>
                  <a:cubicBezTo>
                    <a:pt x="767" y="134"/>
                    <a:pt x="734" y="100"/>
                    <a:pt x="701" y="34"/>
                  </a:cubicBezTo>
                  <a:cubicBezTo>
                    <a:pt x="667" y="0"/>
                    <a:pt x="601" y="0"/>
                    <a:pt x="56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8" name="Google Shape;1948;p114"/>
            <p:cNvSpPr/>
            <p:nvPr/>
          </p:nvSpPr>
          <p:spPr>
            <a:xfrm>
              <a:off x="3204125" y="2495550"/>
              <a:ext cx="19200" cy="42350"/>
            </a:xfrm>
            <a:custGeom>
              <a:rect b="b" l="l" r="r" t="t"/>
              <a:pathLst>
                <a:path extrusionOk="0" h="1694" w="768">
                  <a:moveTo>
                    <a:pt x="568" y="1"/>
                  </a:moveTo>
                  <a:cubicBezTo>
                    <a:pt x="501" y="1"/>
                    <a:pt x="468" y="1"/>
                    <a:pt x="401" y="34"/>
                  </a:cubicBezTo>
                  <a:cubicBezTo>
                    <a:pt x="334" y="68"/>
                    <a:pt x="267" y="134"/>
                    <a:pt x="234" y="201"/>
                  </a:cubicBezTo>
                  <a:cubicBezTo>
                    <a:pt x="201" y="268"/>
                    <a:pt x="167" y="301"/>
                    <a:pt x="134" y="368"/>
                  </a:cubicBezTo>
                  <a:lnTo>
                    <a:pt x="134" y="301"/>
                  </a:lnTo>
                  <a:cubicBezTo>
                    <a:pt x="134" y="268"/>
                    <a:pt x="134" y="268"/>
                    <a:pt x="134" y="268"/>
                  </a:cubicBezTo>
                  <a:cubicBezTo>
                    <a:pt x="134" y="251"/>
                    <a:pt x="134" y="243"/>
                    <a:pt x="130" y="243"/>
                  </a:cubicBezTo>
                  <a:cubicBezTo>
                    <a:pt x="126" y="243"/>
                    <a:pt x="117" y="251"/>
                    <a:pt x="101" y="268"/>
                  </a:cubicBezTo>
                  <a:lnTo>
                    <a:pt x="34" y="301"/>
                  </a:lnTo>
                  <a:cubicBezTo>
                    <a:pt x="34" y="301"/>
                    <a:pt x="34" y="301"/>
                    <a:pt x="1" y="335"/>
                  </a:cubicBezTo>
                  <a:cubicBezTo>
                    <a:pt x="1" y="335"/>
                    <a:pt x="1" y="368"/>
                    <a:pt x="1" y="401"/>
                  </a:cubicBezTo>
                  <a:lnTo>
                    <a:pt x="1" y="1635"/>
                  </a:lnTo>
                  <a:cubicBezTo>
                    <a:pt x="1" y="1635"/>
                    <a:pt x="1" y="1669"/>
                    <a:pt x="1" y="1669"/>
                  </a:cubicBezTo>
                  <a:cubicBezTo>
                    <a:pt x="17" y="1686"/>
                    <a:pt x="26" y="1694"/>
                    <a:pt x="30" y="1694"/>
                  </a:cubicBezTo>
                  <a:cubicBezTo>
                    <a:pt x="34" y="1694"/>
                    <a:pt x="34" y="1686"/>
                    <a:pt x="34" y="1669"/>
                  </a:cubicBezTo>
                  <a:lnTo>
                    <a:pt x="101" y="1635"/>
                  </a:lnTo>
                  <a:cubicBezTo>
                    <a:pt x="134" y="1635"/>
                    <a:pt x="134" y="1602"/>
                    <a:pt x="134" y="1602"/>
                  </a:cubicBezTo>
                  <a:cubicBezTo>
                    <a:pt x="134" y="1569"/>
                    <a:pt x="134" y="1569"/>
                    <a:pt x="134" y="1535"/>
                  </a:cubicBezTo>
                  <a:lnTo>
                    <a:pt x="134" y="835"/>
                  </a:lnTo>
                  <a:cubicBezTo>
                    <a:pt x="134" y="735"/>
                    <a:pt x="167" y="601"/>
                    <a:pt x="201" y="501"/>
                  </a:cubicBezTo>
                  <a:cubicBezTo>
                    <a:pt x="234" y="435"/>
                    <a:pt x="301" y="335"/>
                    <a:pt x="367" y="301"/>
                  </a:cubicBezTo>
                  <a:cubicBezTo>
                    <a:pt x="417" y="285"/>
                    <a:pt x="451" y="276"/>
                    <a:pt x="480" y="276"/>
                  </a:cubicBezTo>
                  <a:cubicBezTo>
                    <a:pt x="509" y="276"/>
                    <a:pt x="534" y="285"/>
                    <a:pt x="568" y="301"/>
                  </a:cubicBezTo>
                  <a:cubicBezTo>
                    <a:pt x="601" y="368"/>
                    <a:pt x="634" y="468"/>
                    <a:pt x="634" y="568"/>
                  </a:cubicBezTo>
                  <a:lnTo>
                    <a:pt x="634" y="1269"/>
                  </a:lnTo>
                  <a:cubicBezTo>
                    <a:pt x="601" y="1269"/>
                    <a:pt x="601" y="1302"/>
                    <a:pt x="634" y="1302"/>
                  </a:cubicBezTo>
                  <a:lnTo>
                    <a:pt x="668" y="1302"/>
                  </a:lnTo>
                  <a:lnTo>
                    <a:pt x="734" y="1269"/>
                  </a:lnTo>
                  <a:cubicBezTo>
                    <a:pt x="734" y="1269"/>
                    <a:pt x="734" y="1235"/>
                    <a:pt x="768" y="1235"/>
                  </a:cubicBezTo>
                  <a:cubicBezTo>
                    <a:pt x="768" y="1202"/>
                    <a:pt x="768" y="1202"/>
                    <a:pt x="768" y="1168"/>
                  </a:cubicBezTo>
                  <a:lnTo>
                    <a:pt x="768" y="435"/>
                  </a:lnTo>
                  <a:cubicBezTo>
                    <a:pt x="768" y="335"/>
                    <a:pt x="768" y="268"/>
                    <a:pt x="768" y="201"/>
                  </a:cubicBezTo>
                  <a:cubicBezTo>
                    <a:pt x="734" y="134"/>
                    <a:pt x="701" y="101"/>
                    <a:pt x="668" y="34"/>
                  </a:cubicBezTo>
                  <a:cubicBezTo>
                    <a:pt x="634" y="1"/>
                    <a:pt x="601" y="1"/>
                    <a:pt x="56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9" name="Google Shape;1949;p114"/>
            <p:cNvSpPr/>
            <p:nvPr/>
          </p:nvSpPr>
          <p:spPr>
            <a:xfrm>
              <a:off x="2925600" y="2950050"/>
              <a:ext cx="23375" cy="50900"/>
            </a:xfrm>
            <a:custGeom>
              <a:rect b="b" l="l" r="r" t="t"/>
              <a:pathLst>
                <a:path extrusionOk="0" h="2036" w="935">
                  <a:moveTo>
                    <a:pt x="634" y="1"/>
                  </a:moveTo>
                  <a:cubicBezTo>
                    <a:pt x="567" y="1"/>
                    <a:pt x="501" y="1"/>
                    <a:pt x="467" y="34"/>
                  </a:cubicBezTo>
                  <a:cubicBezTo>
                    <a:pt x="401" y="101"/>
                    <a:pt x="334" y="134"/>
                    <a:pt x="267" y="201"/>
                  </a:cubicBezTo>
                  <a:cubicBezTo>
                    <a:pt x="234" y="268"/>
                    <a:pt x="167" y="334"/>
                    <a:pt x="134" y="401"/>
                  </a:cubicBezTo>
                  <a:cubicBezTo>
                    <a:pt x="100" y="468"/>
                    <a:pt x="100" y="534"/>
                    <a:pt x="67" y="601"/>
                  </a:cubicBezTo>
                  <a:cubicBezTo>
                    <a:pt x="67" y="668"/>
                    <a:pt x="34" y="735"/>
                    <a:pt x="34" y="801"/>
                  </a:cubicBezTo>
                  <a:cubicBezTo>
                    <a:pt x="34" y="868"/>
                    <a:pt x="34" y="901"/>
                    <a:pt x="34" y="968"/>
                  </a:cubicBezTo>
                  <a:cubicBezTo>
                    <a:pt x="67" y="1001"/>
                    <a:pt x="67" y="1035"/>
                    <a:pt x="100" y="1068"/>
                  </a:cubicBezTo>
                  <a:cubicBezTo>
                    <a:pt x="134" y="1101"/>
                    <a:pt x="167" y="1135"/>
                    <a:pt x="200" y="1135"/>
                  </a:cubicBezTo>
                  <a:lnTo>
                    <a:pt x="334" y="1135"/>
                  </a:lnTo>
                  <a:lnTo>
                    <a:pt x="501" y="1101"/>
                  </a:lnTo>
                  <a:lnTo>
                    <a:pt x="634" y="1101"/>
                  </a:lnTo>
                  <a:cubicBezTo>
                    <a:pt x="667" y="1101"/>
                    <a:pt x="701" y="1135"/>
                    <a:pt x="734" y="1135"/>
                  </a:cubicBezTo>
                  <a:cubicBezTo>
                    <a:pt x="734" y="1168"/>
                    <a:pt x="734" y="1202"/>
                    <a:pt x="734" y="1235"/>
                  </a:cubicBezTo>
                  <a:cubicBezTo>
                    <a:pt x="734" y="1302"/>
                    <a:pt x="734" y="1335"/>
                    <a:pt x="734" y="1368"/>
                  </a:cubicBezTo>
                  <a:cubicBezTo>
                    <a:pt x="701" y="1435"/>
                    <a:pt x="701" y="1468"/>
                    <a:pt x="667" y="1502"/>
                  </a:cubicBezTo>
                  <a:cubicBezTo>
                    <a:pt x="634" y="1568"/>
                    <a:pt x="601" y="1602"/>
                    <a:pt x="567" y="1635"/>
                  </a:cubicBezTo>
                  <a:lnTo>
                    <a:pt x="467" y="1735"/>
                  </a:lnTo>
                  <a:cubicBezTo>
                    <a:pt x="401" y="1735"/>
                    <a:pt x="367" y="1769"/>
                    <a:pt x="334" y="1769"/>
                  </a:cubicBezTo>
                  <a:lnTo>
                    <a:pt x="234" y="1769"/>
                  </a:lnTo>
                  <a:cubicBezTo>
                    <a:pt x="200" y="1769"/>
                    <a:pt x="200" y="1735"/>
                    <a:pt x="200" y="1702"/>
                  </a:cubicBezTo>
                  <a:cubicBezTo>
                    <a:pt x="167" y="1702"/>
                    <a:pt x="167" y="1669"/>
                    <a:pt x="167" y="1635"/>
                  </a:cubicBezTo>
                  <a:cubicBezTo>
                    <a:pt x="134" y="1635"/>
                    <a:pt x="134" y="1635"/>
                    <a:pt x="134" y="1602"/>
                  </a:cubicBezTo>
                  <a:lnTo>
                    <a:pt x="100" y="1602"/>
                  </a:lnTo>
                  <a:lnTo>
                    <a:pt x="34" y="1669"/>
                  </a:lnTo>
                  <a:cubicBezTo>
                    <a:pt x="0" y="1669"/>
                    <a:pt x="0" y="1669"/>
                    <a:pt x="0" y="1702"/>
                  </a:cubicBezTo>
                  <a:cubicBezTo>
                    <a:pt x="0" y="1702"/>
                    <a:pt x="0" y="1735"/>
                    <a:pt x="0" y="1735"/>
                  </a:cubicBezTo>
                  <a:cubicBezTo>
                    <a:pt x="0" y="1802"/>
                    <a:pt x="0" y="1835"/>
                    <a:pt x="34" y="1902"/>
                  </a:cubicBezTo>
                  <a:cubicBezTo>
                    <a:pt x="67" y="1935"/>
                    <a:pt x="100" y="1969"/>
                    <a:pt x="134" y="2002"/>
                  </a:cubicBezTo>
                  <a:cubicBezTo>
                    <a:pt x="167" y="2002"/>
                    <a:pt x="234" y="2035"/>
                    <a:pt x="267" y="2035"/>
                  </a:cubicBezTo>
                  <a:cubicBezTo>
                    <a:pt x="334" y="2035"/>
                    <a:pt x="401" y="2002"/>
                    <a:pt x="467" y="1969"/>
                  </a:cubicBezTo>
                  <a:cubicBezTo>
                    <a:pt x="534" y="1935"/>
                    <a:pt x="601" y="1869"/>
                    <a:pt x="667" y="1802"/>
                  </a:cubicBezTo>
                  <a:cubicBezTo>
                    <a:pt x="701" y="1769"/>
                    <a:pt x="767" y="1702"/>
                    <a:pt x="801" y="1602"/>
                  </a:cubicBezTo>
                  <a:cubicBezTo>
                    <a:pt x="834" y="1535"/>
                    <a:pt x="868" y="1468"/>
                    <a:pt x="901" y="1402"/>
                  </a:cubicBezTo>
                  <a:cubicBezTo>
                    <a:pt x="901" y="1335"/>
                    <a:pt x="934" y="1235"/>
                    <a:pt x="934" y="1168"/>
                  </a:cubicBezTo>
                  <a:cubicBezTo>
                    <a:pt x="934" y="1101"/>
                    <a:pt x="934" y="1035"/>
                    <a:pt x="934" y="1001"/>
                  </a:cubicBezTo>
                  <a:cubicBezTo>
                    <a:pt x="901" y="968"/>
                    <a:pt x="901" y="935"/>
                    <a:pt x="868" y="901"/>
                  </a:cubicBezTo>
                  <a:cubicBezTo>
                    <a:pt x="834" y="868"/>
                    <a:pt x="801" y="868"/>
                    <a:pt x="734" y="868"/>
                  </a:cubicBezTo>
                  <a:cubicBezTo>
                    <a:pt x="717" y="851"/>
                    <a:pt x="692" y="843"/>
                    <a:pt x="663" y="843"/>
                  </a:cubicBezTo>
                  <a:cubicBezTo>
                    <a:pt x="634" y="843"/>
                    <a:pt x="601" y="851"/>
                    <a:pt x="567" y="868"/>
                  </a:cubicBezTo>
                  <a:lnTo>
                    <a:pt x="300" y="868"/>
                  </a:lnTo>
                  <a:cubicBezTo>
                    <a:pt x="267" y="868"/>
                    <a:pt x="267" y="835"/>
                    <a:pt x="234" y="835"/>
                  </a:cubicBezTo>
                  <a:cubicBezTo>
                    <a:pt x="234" y="801"/>
                    <a:pt x="234" y="768"/>
                    <a:pt x="234" y="735"/>
                  </a:cubicBezTo>
                  <a:cubicBezTo>
                    <a:pt x="234" y="668"/>
                    <a:pt x="234" y="634"/>
                    <a:pt x="234" y="601"/>
                  </a:cubicBezTo>
                  <a:cubicBezTo>
                    <a:pt x="267" y="534"/>
                    <a:pt x="267" y="501"/>
                    <a:pt x="300" y="468"/>
                  </a:cubicBezTo>
                  <a:cubicBezTo>
                    <a:pt x="300" y="434"/>
                    <a:pt x="334" y="401"/>
                    <a:pt x="367" y="368"/>
                  </a:cubicBezTo>
                  <a:cubicBezTo>
                    <a:pt x="401" y="334"/>
                    <a:pt x="434" y="334"/>
                    <a:pt x="467" y="301"/>
                  </a:cubicBezTo>
                  <a:cubicBezTo>
                    <a:pt x="501" y="268"/>
                    <a:pt x="534" y="268"/>
                    <a:pt x="567" y="268"/>
                  </a:cubicBezTo>
                  <a:lnTo>
                    <a:pt x="667" y="268"/>
                  </a:lnTo>
                  <a:cubicBezTo>
                    <a:pt x="667" y="268"/>
                    <a:pt x="701" y="301"/>
                    <a:pt x="701" y="301"/>
                  </a:cubicBezTo>
                  <a:cubicBezTo>
                    <a:pt x="734" y="334"/>
                    <a:pt x="734" y="334"/>
                    <a:pt x="734" y="368"/>
                  </a:cubicBezTo>
                  <a:lnTo>
                    <a:pt x="767" y="401"/>
                  </a:lnTo>
                  <a:lnTo>
                    <a:pt x="801" y="401"/>
                  </a:lnTo>
                  <a:lnTo>
                    <a:pt x="868" y="368"/>
                  </a:lnTo>
                  <a:cubicBezTo>
                    <a:pt x="901" y="368"/>
                    <a:pt x="901" y="334"/>
                    <a:pt x="901" y="334"/>
                  </a:cubicBezTo>
                  <a:cubicBezTo>
                    <a:pt x="901" y="301"/>
                    <a:pt x="901" y="301"/>
                    <a:pt x="901" y="268"/>
                  </a:cubicBezTo>
                  <a:cubicBezTo>
                    <a:pt x="901" y="234"/>
                    <a:pt x="868" y="201"/>
                    <a:pt x="868" y="134"/>
                  </a:cubicBezTo>
                  <a:cubicBezTo>
                    <a:pt x="834" y="101"/>
                    <a:pt x="801" y="67"/>
                    <a:pt x="767" y="34"/>
                  </a:cubicBezTo>
                  <a:cubicBezTo>
                    <a:pt x="734" y="1"/>
                    <a:pt x="701" y="1"/>
                    <a:pt x="63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0" name="Google Shape;1950;p114"/>
            <p:cNvSpPr/>
            <p:nvPr/>
          </p:nvSpPr>
          <p:spPr>
            <a:xfrm>
              <a:off x="2952275" y="2947200"/>
              <a:ext cx="20050" cy="37900"/>
            </a:xfrm>
            <a:custGeom>
              <a:rect b="b" l="l" r="r" t="t"/>
              <a:pathLst>
                <a:path extrusionOk="0" h="1516" w="802">
                  <a:moveTo>
                    <a:pt x="505" y="256"/>
                  </a:moveTo>
                  <a:cubicBezTo>
                    <a:pt x="534" y="256"/>
                    <a:pt x="568" y="265"/>
                    <a:pt x="601" y="281"/>
                  </a:cubicBezTo>
                  <a:cubicBezTo>
                    <a:pt x="634" y="348"/>
                    <a:pt x="668" y="415"/>
                    <a:pt x="668" y="515"/>
                  </a:cubicBezTo>
                  <a:lnTo>
                    <a:pt x="201" y="764"/>
                  </a:lnTo>
                  <a:lnTo>
                    <a:pt x="201" y="764"/>
                  </a:lnTo>
                  <a:cubicBezTo>
                    <a:pt x="201" y="709"/>
                    <a:pt x="201" y="676"/>
                    <a:pt x="201" y="615"/>
                  </a:cubicBezTo>
                  <a:cubicBezTo>
                    <a:pt x="201" y="582"/>
                    <a:pt x="234" y="515"/>
                    <a:pt x="234" y="482"/>
                  </a:cubicBezTo>
                  <a:cubicBezTo>
                    <a:pt x="268" y="415"/>
                    <a:pt x="301" y="382"/>
                    <a:pt x="334" y="348"/>
                  </a:cubicBezTo>
                  <a:cubicBezTo>
                    <a:pt x="334" y="315"/>
                    <a:pt x="368" y="315"/>
                    <a:pt x="434" y="281"/>
                  </a:cubicBezTo>
                  <a:cubicBezTo>
                    <a:pt x="451" y="265"/>
                    <a:pt x="476" y="256"/>
                    <a:pt x="505" y="256"/>
                  </a:cubicBezTo>
                  <a:close/>
                  <a:moveTo>
                    <a:pt x="510" y="1"/>
                  </a:moveTo>
                  <a:cubicBezTo>
                    <a:pt x="465" y="1"/>
                    <a:pt x="425" y="24"/>
                    <a:pt x="401" y="48"/>
                  </a:cubicBezTo>
                  <a:cubicBezTo>
                    <a:pt x="334" y="81"/>
                    <a:pt x="301" y="115"/>
                    <a:pt x="268" y="181"/>
                  </a:cubicBezTo>
                  <a:cubicBezTo>
                    <a:pt x="201" y="248"/>
                    <a:pt x="167" y="315"/>
                    <a:pt x="134" y="382"/>
                  </a:cubicBezTo>
                  <a:cubicBezTo>
                    <a:pt x="101" y="448"/>
                    <a:pt x="67" y="515"/>
                    <a:pt x="67" y="615"/>
                  </a:cubicBezTo>
                  <a:cubicBezTo>
                    <a:pt x="34" y="682"/>
                    <a:pt x="34" y="782"/>
                    <a:pt x="34" y="849"/>
                  </a:cubicBezTo>
                  <a:cubicBezTo>
                    <a:pt x="1" y="949"/>
                    <a:pt x="1" y="1015"/>
                    <a:pt x="1" y="1082"/>
                  </a:cubicBezTo>
                  <a:cubicBezTo>
                    <a:pt x="1" y="1149"/>
                    <a:pt x="34" y="1249"/>
                    <a:pt x="67" y="1316"/>
                  </a:cubicBezTo>
                  <a:cubicBezTo>
                    <a:pt x="67" y="1349"/>
                    <a:pt x="101" y="1416"/>
                    <a:pt x="134" y="1449"/>
                  </a:cubicBezTo>
                  <a:cubicBezTo>
                    <a:pt x="167" y="1482"/>
                    <a:pt x="201" y="1516"/>
                    <a:pt x="268" y="1516"/>
                  </a:cubicBezTo>
                  <a:cubicBezTo>
                    <a:pt x="301" y="1516"/>
                    <a:pt x="368" y="1482"/>
                    <a:pt x="401" y="1449"/>
                  </a:cubicBezTo>
                  <a:cubicBezTo>
                    <a:pt x="468" y="1416"/>
                    <a:pt x="534" y="1382"/>
                    <a:pt x="568" y="1349"/>
                  </a:cubicBezTo>
                  <a:cubicBezTo>
                    <a:pt x="601" y="1282"/>
                    <a:pt x="634" y="1249"/>
                    <a:pt x="668" y="1182"/>
                  </a:cubicBezTo>
                  <a:cubicBezTo>
                    <a:pt x="701" y="1149"/>
                    <a:pt x="735" y="1082"/>
                    <a:pt x="735" y="1049"/>
                  </a:cubicBezTo>
                  <a:cubicBezTo>
                    <a:pt x="768" y="1015"/>
                    <a:pt x="768" y="949"/>
                    <a:pt x="768" y="915"/>
                  </a:cubicBezTo>
                  <a:cubicBezTo>
                    <a:pt x="768" y="915"/>
                    <a:pt x="768" y="882"/>
                    <a:pt x="768" y="882"/>
                  </a:cubicBezTo>
                  <a:lnTo>
                    <a:pt x="735" y="882"/>
                  </a:lnTo>
                  <a:lnTo>
                    <a:pt x="701" y="915"/>
                  </a:lnTo>
                  <a:lnTo>
                    <a:pt x="668" y="915"/>
                  </a:lnTo>
                  <a:cubicBezTo>
                    <a:pt x="634" y="949"/>
                    <a:pt x="634" y="949"/>
                    <a:pt x="634" y="982"/>
                  </a:cubicBezTo>
                  <a:cubicBezTo>
                    <a:pt x="601" y="1015"/>
                    <a:pt x="601" y="1082"/>
                    <a:pt x="568" y="1115"/>
                  </a:cubicBezTo>
                  <a:cubicBezTo>
                    <a:pt x="534" y="1149"/>
                    <a:pt x="468" y="1215"/>
                    <a:pt x="434" y="1249"/>
                  </a:cubicBezTo>
                  <a:cubicBezTo>
                    <a:pt x="401" y="1265"/>
                    <a:pt x="368" y="1274"/>
                    <a:pt x="334" y="1274"/>
                  </a:cubicBezTo>
                  <a:cubicBezTo>
                    <a:pt x="301" y="1274"/>
                    <a:pt x="268" y="1265"/>
                    <a:pt x="234" y="1249"/>
                  </a:cubicBezTo>
                  <a:cubicBezTo>
                    <a:pt x="201" y="1182"/>
                    <a:pt x="167" y="1082"/>
                    <a:pt x="167" y="982"/>
                  </a:cubicBezTo>
                  <a:lnTo>
                    <a:pt x="768" y="648"/>
                  </a:lnTo>
                  <a:cubicBezTo>
                    <a:pt x="768" y="648"/>
                    <a:pt x="801" y="615"/>
                    <a:pt x="801" y="615"/>
                  </a:cubicBezTo>
                  <a:cubicBezTo>
                    <a:pt x="801" y="582"/>
                    <a:pt x="801" y="582"/>
                    <a:pt x="801" y="548"/>
                  </a:cubicBezTo>
                  <a:lnTo>
                    <a:pt x="801" y="482"/>
                  </a:lnTo>
                  <a:cubicBezTo>
                    <a:pt x="801" y="415"/>
                    <a:pt x="801" y="315"/>
                    <a:pt x="768" y="215"/>
                  </a:cubicBezTo>
                  <a:cubicBezTo>
                    <a:pt x="768" y="181"/>
                    <a:pt x="735" y="115"/>
                    <a:pt x="701" y="48"/>
                  </a:cubicBezTo>
                  <a:cubicBezTo>
                    <a:pt x="668" y="15"/>
                    <a:pt x="601" y="15"/>
                    <a:pt x="568" y="15"/>
                  </a:cubicBezTo>
                  <a:cubicBezTo>
                    <a:pt x="548" y="5"/>
                    <a:pt x="529" y="1"/>
                    <a:pt x="51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1" name="Google Shape;1951;p114"/>
            <p:cNvSpPr/>
            <p:nvPr/>
          </p:nvSpPr>
          <p:spPr>
            <a:xfrm>
              <a:off x="2976475" y="2934200"/>
              <a:ext cx="19200" cy="39225"/>
            </a:xfrm>
            <a:custGeom>
              <a:rect b="b" l="l" r="r" t="t"/>
              <a:pathLst>
                <a:path extrusionOk="0" h="1569" w="768">
                  <a:moveTo>
                    <a:pt x="567" y="668"/>
                  </a:moveTo>
                  <a:lnTo>
                    <a:pt x="567" y="735"/>
                  </a:lnTo>
                  <a:cubicBezTo>
                    <a:pt x="567" y="768"/>
                    <a:pt x="567" y="835"/>
                    <a:pt x="567" y="902"/>
                  </a:cubicBezTo>
                  <a:cubicBezTo>
                    <a:pt x="534" y="935"/>
                    <a:pt x="534" y="1002"/>
                    <a:pt x="500" y="1035"/>
                  </a:cubicBezTo>
                  <a:cubicBezTo>
                    <a:pt x="467" y="1102"/>
                    <a:pt x="467" y="1135"/>
                    <a:pt x="434" y="1168"/>
                  </a:cubicBezTo>
                  <a:cubicBezTo>
                    <a:pt x="400" y="1202"/>
                    <a:pt x="334" y="1235"/>
                    <a:pt x="300" y="1268"/>
                  </a:cubicBezTo>
                  <a:cubicBezTo>
                    <a:pt x="278" y="1268"/>
                    <a:pt x="256" y="1283"/>
                    <a:pt x="234" y="1283"/>
                  </a:cubicBezTo>
                  <a:cubicBezTo>
                    <a:pt x="222" y="1283"/>
                    <a:pt x="211" y="1280"/>
                    <a:pt x="200" y="1268"/>
                  </a:cubicBezTo>
                  <a:cubicBezTo>
                    <a:pt x="200" y="1285"/>
                    <a:pt x="192" y="1293"/>
                    <a:pt x="183" y="1293"/>
                  </a:cubicBezTo>
                  <a:cubicBezTo>
                    <a:pt x="175" y="1293"/>
                    <a:pt x="167" y="1285"/>
                    <a:pt x="167" y="1268"/>
                  </a:cubicBezTo>
                  <a:cubicBezTo>
                    <a:pt x="133" y="1268"/>
                    <a:pt x="133" y="1268"/>
                    <a:pt x="133" y="1235"/>
                  </a:cubicBezTo>
                  <a:cubicBezTo>
                    <a:pt x="133" y="1235"/>
                    <a:pt x="133" y="1202"/>
                    <a:pt x="133" y="1202"/>
                  </a:cubicBezTo>
                  <a:cubicBezTo>
                    <a:pt x="133" y="1135"/>
                    <a:pt x="133" y="1068"/>
                    <a:pt x="200" y="1002"/>
                  </a:cubicBezTo>
                  <a:cubicBezTo>
                    <a:pt x="234" y="935"/>
                    <a:pt x="300" y="868"/>
                    <a:pt x="367" y="835"/>
                  </a:cubicBezTo>
                  <a:lnTo>
                    <a:pt x="567" y="668"/>
                  </a:lnTo>
                  <a:close/>
                  <a:moveTo>
                    <a:pt x="534" y="1"/>
                  </a:moveTo>
                  <a:cubicBezTo>
                    <a:pt x="500" y="1"/>
                    <a:pt x="434" y="34"/>
                    <a:pt x="400" y="34"/>
                  </a:cubicBezTo>
                  <a:cubicBezTo>
                    <a:pt x="334" y="68"/>
                    <a:pt x="300" y="101"/>
                    <a:pt x="267" y="168"/>
                  </a:cubicBezTo>
                  <a:cubicBezTo>
                    <a:pt x="234" y="168"/>
                    <a:pt x="200" y="234"/>
                    <a:pt x="167" y="268"/>
                  </a:cubicBezTo>
                  <a:cubicBezTo>
                    <a:pt x="133" y="301"/>
                    <a:pt x="100" y="368"/>
                    <a:pt x="100" y="401"/>
                  </a:cubicBezTo>
                  <a:cubicBezTo>
                    <a:pt x="67" y="435"/>
                    <a:pt x="67" y="501"/>
                    <a:pt x="67" y="535"/>
                  </a:cubicBezTo>
                  <a:lnTo>
                    <a:pt x="67" y="568"/>
                  </a:lnTo>
                  <a:cubicBezTo>
                    <a:pt x="67" y="585"/>
                    <a:pt x="75" y="593"/>
                    <a:pt x="83" y="593"/>
                  </a:cubicBezTo>
                  <a:cubicBezTo>
                    <a:pt x="92" y="593"/>
                    <a:pt x="100" y="585"/>
                    <a:pt x="100" y="568"/>
                  </a:cubicBezTo>
                  <a:lnTo>
                    <a:pt x="133" y="568"/>
                  </a:lnTo>
                  <a:cubicBezTo>
                    <a:pt x="167" y="535"/>
                    <a:pt x="167" y="535"/>
                    <a:pt x="167" y="535"/>
                  </a:cubicBezTo>
                  <a:cubicBezTo>
                    <a:pt x="200" y="501"/>
                    <a:pt x="200" y="501"/>
                    <a:pt x="200" y="468"/>
                  </a:cubicBezTo>
                  <a:cubicBezTo>
                    <a:pt x="234" y="435"/>
                    <a:pt x="234" y="401"/>
                    <a:pt x="267" y="334"/>
                  </a:cubicBezTo>
                  <a:cubicBezTo>
                    <a:pt x="300" y="301"/>
                    <a:pt x="334" y="268"/>
                    <a:pt x="367" y="234"/>
                  </a:cubicBezTo>
                  <a:cubicBezTo>
                    <a:pt x="400" y="218"/>
                    <a:pt x="425" y="209"/>
                    <a:pt x="450" y="209"/>
                  </a:cubicBezTo>
                  <a:cubicBezTo>
                    <a:pt x="475" y="209"/>
                    <a:pt x="500" y="218"/>
                    <a:pt x="534" y="234"/>
                  </a:cubicBezTo>
                  <a:cubicBezTo>
                    <a:pt x="600" y="268"/>
                    <a:pt x="600" y="301"/>
                    <a:pt x="600" y="401"/>
                  </a:cubicBezTo>
                  <a:lnTo>
                    <a:pt x="600" y="435"/>
                  </a:lnTo>
                  <a:lnTo>
                    <a:pt x="334" y="635"/>
                  </a:lnTo>
                  <a:cubicBezTo>
                    <a:pt x="234" y="735"/>
                    <a:pt x="167" y="835"/>
                    <a:pt x="100" y="935"/>
                  </a:cubicBezTo>
                  <a:cubicBezTo>
                    <a:pt x="33" y="1035"/>
                    <a:pt x="0" y="1168"/>
                    <a:pt x="0" y="1302"/>
                  </a:cubicBezTo>
                  <a:cubicBezTo>
                    <a:pt x="0" y="1369"/>
                    <a:pt x="0" y="1402"/>
                    <a:pt x="33" y="1469"/>
                  </a:cubicBezTo>
                  <a:cubicBezTo>
                    <a:pt x="67" y="1502"/>
                    <a:pt x="67" y="1535"/>
                    <a:pt x="100" y="1535"/>
                  </a:cubicBezTo>
                  <a:cubicBezTo>
                    <a:pt x="133" y="1569"/>
                    <a:pt x="167" y="1569"/>
                    <a:pt x="200" y="1569"/>
                  </a:cubicBezTo>
                  <a:cubicBezTo>
                    <a:pt x="234" y="1569"/>
                    <a:pt x="300" y="1569"/>
                    <a:pt x="334" y="1535"/>
                  </a:cubicBezTo>
                  <a:lnTo>
                    <a:pt x="400" y="1469"/>
                  </a:lnTo>
                  <a:cubicBezTo>
                    <a:pt x="434" y="1435"/>
                    <a:pt x="467" y="1402"/>
                    <a:pt x="500" y="1369"/>
                  </a:cubicBezTo>
                  <a:cubicBezTo>
                    <a:pt x="534" y="1335"/>
                    <a:pt x="567" y="1302"/>
                    <a:pt x="567" y="1268"/>
                  </a:cubicBezTo>
                  <a:cubicBezTo>
                    <a:pt x="600" y="1235"/>
                    <a:pt x="600" y="1202"/>
                    <a:pt x="634" y="1135"/>
                  </a:cubicBezTo>
                  <a:lnTo>
                    <a:pt x="634" y="1268"/>
                  </a:lnTo>
                  <a:cubicBezTo>
                    <a:pt x="600" y="1268"/>
                    <a:pt x="600" y="1302"/>
                    <a:pt x="634" y="1302"/>
                  </a:cubicBezTo>
                  <a:lnTo>
                    <a:pt x="667" y="1302"/>
                  </a:lnTo>
                  <a:lnTo>
                    <a:pt x="734" y="1268"/>
                  </a:lnTo>
                  <a:cubicBezTo>
                    <a:pt x="734" y="1268"/>
                    <a:pt x="734" y="1235"/>
                    <a:pt x="767" y="1235"/>
                  </a:cubicBezTo>
                  <a:cubicBezTo>
                    <a:pt x="767" y="1202"/>
                    <a:pt x="767" y="1202"/>
                    <a:pt x="767" y="1168"/>
                  </a:cubicBezTo>
                  <a:lnTo>
                    <a:pt x="767" y="368"/>
                  </a:lnTo>
                  <a:cubicBezTo>
                    <a:pt x="767" y="301"/>
                    <a:pt x="734" y="234"/>
                    <a:pt x="734" y="168"/>
                  </a:cubicBezTo>
                  <a:cubicBezTo>
                    <a:pt x="701" y="101"/>
                    <a:pt x="701" y="68"/>
                    <a:pt x="667" y="34"/>
                  </a:cubicBezTo>
                  <a:cubicBezTo>
                    <a:pt x="634" y="1"/>
                    <a:pt x="567" y="1"/>
                    <a:pt x="53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2" name="Google Shape;1952;p114"/>
            <p:cNvSpPr/>
            <p:nvPr/>
          </p:nvSpPr>
          <p:spPr>
            <a:xfrm>
              <a:off x="3001475" y="2920025"/>
              <a:ext cx="11700" cy="40050"/>
            </a:xfrm>
            <a:custGeom>
              <a:rect b="b" l="l" r="r" t="t"/>
              <a:pathLst>
                <a:path extrusionOk="0" h="1602" w="468">
                  <a:moveTo>
                    <a:pt x="434" y="1"/>
                  </a:moveTo>
                  <a:lnTo>
                    <a:pt x="368" y="68"/>
                  </a:lnTo>
                  <a:cubicBezTo>
                    <a:pt x="301" y="68"/>
                    <a:pt x="268" y="134"/>
                    <a:pt x="234" y="168"/>
                  </a:cubicBezTo>
                  <a:cubicBezTo>
                    <a:pt x="201" y="201"/>
                    <a:pt x="168" y="268"/>
                    <a:pt x="134" y="334"/>
                  </a:cubicBezTo>
                  <a:lnTo>
                    <a:pt x="134" y="234"/>
                  </a:lnTo>
                  <a:cubicBezTo>
                    <a:pt x="168" y="234"/>
                    <a:pt x="168" y="234"/>
                    <a:pt x="134" y="201"/>
                  </a:cubicBezTo>
                  <a:lnTo>
                    <a:pt x="67" y="234"/>
                  </a:lnTo>
                  <a:cubicBezTo>
                    <a:pt x="34" y="268"/>
                    <a:pt x="34" y="268"/>
                    <a:pt x="34" y="301"/>
                  </a:cubicBezTo>
                  <a:cubicBezTo>
                    <a:pt x="1" y="301"/>
                    <a:pt x="1" y="334"/>
                    <a:pt x="34" y="334"/>
                  </a:cubicBezTo>
                  <a:lnTo>
                    <a:pt x="34" y="1569"/>
                  </a:lnTo>
                  <a:cubicBezTo>
                    <a:pt x="1" y="1602"/>
                    <a:pt x="1" y="1602"/>
                    <a:pt x="34" y="1602"/>
                  </a:cubicBezTo>
                  <a:lnTo>
                    <a:pt x="67" y="1602"/>
                  </a:lnTo>
                  <a:lnTo>
                    <a:pt x="134" y="1569"/>
                  </a:lnTo>
                  <a:cubicBezTo>
                    <a:pt x="134" y="1569"/>
                    <a:pt x="134" y="1569"/>
                    <a:pt x="134" y="1535"/>
                  </a:cubicBezTo>
                  <a:cubicBezTo>
                    <a:pt x="168" y="1535"/>
                    <a:pt x="168" y="1502"/>
                    <a:pt x="134" y="1469"/>
                  </a:cubicBezTo>
                  <a:lnTo>
                    <a:pt x="134" y="701"/>
                  </a:lnTo>
                  <a:cubicBezTo>
                    <a:pt x="134" y="535"/>
                    <a:pt x="201" y="401"/>
                    <a:pt x="334" y="301"/>
                  </a:cubicBezTo>
                  <a:lnTo>
                    <a:pt x="434" y="234"/>
                  </a:lnTo>
                  <a:cubicBezTo>
                    <a:pt x="468" y="234"/>
                    <a:pt x="468" y="201"/>
                    <a:pt x="468" y="201"/>
                  </a:cubicBezTo>
                  <a:cubicBezTo>
                    <a:pt x="468" y="168"/>
                    <a:pt x="468" y="168"/>
                    <a:pt x="468" y="134"/>
                  </a:cubicBezTo>
                  <a:lnTo>
                    <a:pt x="468" y="68"/>
                  </a:lnTo>
                  <a:cubicBezTo>
                    <a:pt x="468" y="34"/>
                    <a:pt x="468" y="34"/>
                    <a:pt x="46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3" name="Google Shape;1953;p114"/>
            <p:cNvSpPr/>
            <p:nvPr/>
          </p:nvSpPr>
          <p:spPr>
            <a:xfrm>
              <a:off x="3015650" y="2910525"/>
              <a:ext cx="20050" cy="37875"/>
            </a:xfrm>
            <a:custGeom>
              <a:rect b="b" l="l" r="r" t="t"/>
              <a:pathLst>
                <a:path extrusionOk="0" h="1515" w="802">
                  <a:moveTo>
                    <a:pt x="510" y="0"/>
                  </a:moveTo>
                  <a:cubicBezTo>
                    <a:pt x="465" y="0"/>
                    <a:pt x="425" y="24"/>
                    <a:pt x="401" y="47"/>
                  </a:cubicBezTo>
                  <a:cubicBezTo>
                    <a:pt x="334" y="81"/>
                    <a:pt x="268" y="147"/>
                    <a:pt x="234" y="181"/>
                  </a:cubicBezTo>
                  <a:cubicBezTo>
                    <a:pt x="201" y="247"/>
                    <a:pt x="134" y="314"/>
                    <a:pt x="101" y="381"/>
                  </a:cubicBezTo>
                  <a:cubicBezTo>
                    <a:pt x="68" y="481"/>
                    <a:pt x="68" y="548"/>
                    <a:pt x="34" y="648"/>
                  </a:cubicBezTo>
                  <a:cubicBezTo>
                    <a:pt x="1" y="714"/>
                    <a:pt x="1" y="814"/>
                    <a:pt x="1" y="881"/>
                  </a:cubicBezTo>
                  <a:cubicBezTo>
                    <a:pt x="1" y="915"/>
                    <a:pt x="1" y="948"/>
                    <a:pt x="1" y="1015"/>
                  </a:cubicBezTo>
                  <a:cubicBezTo>
                    <a:pt x="1" y="1015"/>
                    <a:pt x="1" y="1081"/>
                    <a:pt x="1" y="1115"/>
                  </a:cubicBezTo>
                  <a:cubicBezTo>
                    <a:pt x="1" y="1181"/>
                    <a:pt x="1" y="1248"/>
                    <a:pt x="34" y="1315"/>
                  </a:cubicBezTo>
                  <a:cubicBezTo>
                    <a:pt x="34" y="1382"/>
                    <a:pt x="68" y="1415"/>
                    <a:pt x="101" y="1482"/>
                  </a:cubicBezTo>
                  <a:cubicBezTo>
                    <a:pt x="134" y="1515"/>
                    <a:pt x="201" y="1515"/>
                    <a:pt x="234" y="1515"/>
                  </a:cubicBezTo>
                  <a:cubicBezTo>
                    <a:pt x="301" y="1515"/>
                    <a:pt x="368" y="1515"/>
                    <a:pt x="401" y="1482"/>
                  </a:cubicBezTo>
                  <a:cubicBezTo>
                    <a:pt x="468" y="1448"/>
                    <a:pt x="535" y="1382"/>
                    <a:pt x="568" y="1348"/>
                  </a:cubicBezTo>
                  <a:cubicBezTo>
                    <a:pt x="601" y="1281"/>
                    <a:pt x="668" y="1215"/>
                    <a:pt x="701" y="1148"/>
                  </a:cubicBezTo>
                  <a:cubicBezTo>
                    <a:pt x="701" y="1081"/>
                    <a:pt x="735" y="1048"/>
                    <a:pt x="768" y="981"/>
                  </a:cubicBezTo>
                  <a:cubicBezTo>
                    <a:pt x="768" y="915"/>
                    <a:pt x="768" y="881"/>
                    <a:pt x="801" y="814"/>
                  </a:cubicBezTo>
                  <a:cubicBezTo>
                    <a:pt x="801" y="814"/>
                    <a:pt x="801" y="781"/>
                    <a:pt x="801" y="781"/>
                  </a:cubicBezTo>
                  <a:lnTo>
                    <a:pt x="768" y="781"/>
                  </a:lnTo>
                  <a:lnTo>
                    <a:pt x="701" y="814"/>
                  </a:lnTo>
                  <a:cubicBezTo>
                    <a:pt x="701" y="814"/>
                    <a:pt x="668" y="814"/>
                    <a:pt x="668" y="848"/>
                  </a:cubicBezTo>
                  <a:cubicBezTo>
                    <a:pt x="668" y="848"/>
                    <a:pt x="635" y="881"/>
                    <a:pt x="635" y="915"/>
                  </a:cubicBezTo>
                  <a:cubicBezTo>
                    <a:pt x="635" y="981"/>
                    <a:pt x="601" y="1048"/>
                    <a:pt x="568" y="1115"/>
                  </a:cubicBezTo>
                  <a:cubicBezTo>
                    <a:pt x="501" y="1181"/>
                    <a:pt x="468" y="1215"/>
                    <a:pt x="401" y="1248"/>
                  </a:cubicBezTo>
                  <a:cubicBezTo>
                    <a:pt x="401" y="1281"/>
                    <a:pt x="368" y="1281"/>
                    <a:pt x="334" y="1281"/>
                  </a:cubicBezTo>
                  <a:cubicBezTo>
                    <a:pt x="301" y="1281"/>
                    <a:pt x="268" y="1281"/>
                    <a:pt x="268" y="1248"/>
                  </a:cubicBezTo>
                  <a:cubicBezTo>
                    <a:pt x="234" y="1215"/>
                    <a:pt x="201" y="1181"/>
                    <a:pt x="201" y="1148"/>
                  </a:cubicBezTo>
                  <a:cubicBezTo>
                    <a:pt x="168" y="1115"/>
                    <a:pt x="168" y="1048"/>
                    <a:pt x="168" y="1015"/>
                  </a:cubicBezTo>
                  <a:cubicBezTo>
                    <a:pt x="168" y="948"/>
                    <a:pt x="168" y="881"/>
                    <a:pt x="168" y="814"/>
                  </a:cubicBezTo>
                  <a:cubicBezTo>
                    <a:pt x="168" y="748"/>
                    <a:pt x="168" y="681"/>
                    <a:pt x="201" y="614"/>
                  </a:cubicBezTo>
                  <a:cubicBezTo>
                    <a:pt x="201" y="548"/>
                    <a:pt x="234" y="514"/>
                    <a:pt x="268" y="448"/>
                  </a:cubicBezTo>
                  <a:cubicBezTo>
                    <a:pt x="268" y="414"/>
                    <a:pt x="301" y="381"/>
                    <a:pt x="334" y="347"/>
                  </a:cubicBezTo>
                  <a:cubicBezTo>
                    <a:pt x="368" y="314"/>
                    <a:pt x="368" y="281"/>
                    <a:pt x="401" y="281"/>
                  </a:cubicBezTo>
                  <a:cubicBezTo>
                    <a:pt x="448" y="257"/>
                    <a:pt x="479" y="234"/>
                    <a:pt x="516" y="234"/>
                  </a:cubicBezTo>
                  <a:cubicBezTo>
                    <a:pt x="532" y="234"/>
                    <a:pt x="548" y="238"/>
                    <a:pt x="568" y="247"/>
                  </a:cubicBezTo>
                  <a:cubicBezTo>
                    <a:pt x="601" y="247"/>
                    <a:pt x="635" y="281"/>
                    <a:pt x="635" y="347"/>
                  </a:cubicBezTo>
                  <a:cubicBezTo>
                    <a:pt x="635" y="347"/>
                    <a:pt x="668" y="381"/>
                    <a:pt x="668" y="381"/>
                  </a:cubicBezTo>
                  <a:lnTo>
                    <a:pt x="701" y="381"/>
                  </a:lnTo>
                  <a:lnTo>
                    <a:pt x="768" y="347"/>
                  </a:lnTo>
                  <a:cubicBezTo>
                    <a:pt x="768" y="347"/>
                    <a:pt x="768" y="347"/>
                    <a:pt x="801" y="314"/>
                  </a:cubicBezTo>
                  <a:cubicBezTo>
                    <a:pt x="801" y="281"/>
                    <a:pt x="801" y="281"/>
                    <a:pt x="801" y="247"/>
                  </a:cubicBezTo>
                  <a:cubicBezTo>
                    <a:pt x="768" y="214"/>
                    <a:pt x="768" y="181"/>
                    <a:pt x="768" y="147"/>
                  </a:cubicBezTo>
                  <a:cubicBezTo>
                    <a:pt x="735" y="81"/>
                    <a:pt x="735" y="47"/>
                    <a:pt x="701" y="47"/>
                  </a:cubicBezTo>
                  <a:cubicBezTo>
                    <a:pt x="668" y="14"/>
                    <a:pt x="601" y="14"/>
                    <a:pt x="568" y="14"/>
                  </a:cubicBezTo>
                  <a:cubicBezTo>
                    <a:pt x="548" y="4"/>
                    <a:pt x="529" y="0"/>
                    <a:pt x="51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4" name="Google Shape;1954;p114"/>
            <p:cNvSpPr/>
            <p:nvPr/>
          </p:nvSpPr>
          <p:spPr>
            <a:xfrm>
              <a:off x="3042350" y="2890000"/>
              <a:ext cx="19200" cy="47575"/>
            </a:xfrm>
            <a:custGeom>
              <a:rect b="b" l="l" r="r" t="t"/>
              <a:pathLst>
                <a:path extrusionOk="0" h="1903" w="768">
                  <a:moveTo>
                    <a:pt x="100" y="1"/>
                  </a:moveTo>
                  <a:lnTo>
                    <a:pt x="34" y="34"/>
                  </a:lnTo>
                  <a:cubicBezTo>
                    <a:pt x="0" y="34"/>
                    <a:pt x="0" y="68"/>
                    <a:pt x="0" y="68"/>
                  </a:cubicBezTo>
                  <a:cubicBezTo>
                    <a:pt x="0" y="101"/>
                    <a:pt x="0" y="101"/>
                    <a:pt x="0" y="134"/>
                  </a:cubicBezTo>
                  <a:lnTo>
                    <a:pt x="0" y="1869"/>
                  </a:lnTo>
                  <a:cubicBezTo>
                    <a:pt x="0" y="1869"/>
                    <a:pt x="0" y="1902"/>
                    <a:pt x="0" y="1902"/>
                  </a:cubicBezTo>
                  <a:lnTo>
                    <a:pt x="34" y="1902"/>
                  </a:lnTo>
                  <a:lnTo>
                    <a:pt x="100" y="1869"/>
                  </a:lnTo>
                  <a:cubicBezTo>
                    <a:pt x="100" y="1869"/>
                    <a:pt x="100" y="1836"/>
                    <a:pt x="134" y="1836"/>
                  </a:cubicBezTo>
                  <a:cubicBezTo>
                    <a:pt x="134" y="1802"/>
                    <a:pt x="134" y="1769"/>
                    <a:pt x="134" y="1769"/>
                  </a:cubicBezTo>
                  <a:lnTo>
                    <a:pt x="134" y="1068"/>
                  </a:lnTo>
                  <a:cubicBezTo>
                    <a:pt x="134" y="935"/>
                    <a:pt x="134" y="835"/>
                    <a:pt x="167" y="735"/>
                  </a:cubicBezTo>
                  <a:cubicBezTo>
                    <a:pt x="234" y="635"/>
                    <a:pt x="267" y="568"/>
                    <a:pt x="367" y="535"/>
                  </a:cubicBezTo>
                  <a:cubicBezTo>
                    <a:pt x="401" y="518"/>
                    <a:pt x="434" y="510"/>
                    <a:pt x="463" y="510"/>
                  </a:cubicBezTo>
                  <a:cubicBezTo>
                    <a:pt x="492" y="510"/>
                    <a:pt x="517" y="518"/>
                    <a:pt x="534" y="535"/>
                  </a:cubicBezTo>
                  <a:cubicBezTo>
                    <a:pt x="601" y="601"/>
                    <a:pt x="601" y="701"/>
                    <a:pt x="601" y="802"/>
                  </a:cubicBezTo>
                  <a:lnTo>
                    <a:pt x="601" y="1502"/>
                  </a:lnTo>
                  <a:cubicBezTo>
                    <a:pt x="601" y="1502"/>
                    <a:pt x="601" y="1535"/>
                    <a:pt x="601" y="1535"/>
                  </a:cubicBezTo>
                  <a:lnTo>
                    <a:pt x="634" y="1535"/>
                  </a:lnTo>
                  <a:lnTo>
                    <a:pt x="701" y="1502"/>
                  </a:lnTo>
                  <a:cubicBezTo>
                    <a:pt x="701" y="1502"/>
                    <a:pt x="734" y="1469"/>
                    <a:pt x="734" y="1469"/>
                  </a:cubicBezTo>
                  <a:cubicBezTo>
                    <a:pt x="734" y="1435"/>
                    <a:pt x="734" y="1435"/>
                    <a:pt x="734" y="1402"/>
                  </a:cubicBezTo>
                  <a:lnTo>
                    <a:pt x="767" y="668"/>
                  </a:lnTo>
                  <a:cubicBezTo>
                    <a:pt x="767" y="601"/>
                    <a:pt x="734" y="501"/>
                    <a:pt x="734" y="435"/>
                  </a:cubicBezTo>
                  <a:cubicBezTo>
                    <a:pt x="701" y="368"/>
                    <a:pt x="701" y="335"/>
                    <a:pt x="634" y="301"/>
                  </a:cubicBezTo>
                  <a:cubicBezTo>
                    <a:pt x="634" y="268"/>
                    <a:pt x="567" y="234"/>
                    <a:pt x="534" y="234"/>
                  </a:cubicBezTo>
                  <a:cubicBezTo>
                    <a:pt x="467" y="234"/>
                    <a:pt x="434" y="268"/>
                    <a:pt x="367" y="301"/>
                  </a:cubicBezTo>
                  <a:cubicBezTo>
                    <a:pt x="334" y="335"/>
                    <a:pt x="267" y="368"/>
                    <a:pt x="200" y="435"/>
                  </a:cubicBezTo>
                  <a:cubicBezTo>
                    <a:pt x="167" y="501"/>
                    <a:pt x="134" y="568"/>
                    <a:pt x="134" y="635"/>
                  </a:cubicBezTo>
                  <a:lnTo>
                    <a:pt x="134" y="34"/>
                  </a:lnTo>
                  <a:cubicBezTo>
                    <a:pt x="134" y="34"/>
                    <a:pt x="134" y="1"/>
                    <a:pt x="13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5" name="Google Shape;1955;p114"/>
            <p:cNvSpPr/>
            <p:nvPr/>
          </p:nvSpPr>
          <p:spPr>
            <a:xfrm>
              <a:off x="3078200" y="2876050"/>
              <a:ext cx="11700" cy="40675"/>
            </a:xfrm>
            <a:custGeom>
              <a:rect b="b" l="l" r="r" t="t"/>
              <a:pathLst>
                <a:path extrusionOk="0" h="1627" w="468">
                  <a:moveTo>
                    <a:pt x="438" y="0"/>
                  </a:moveTo>
                  <a:cubicBezTo>
                    <a:pt x="434" y="0"/>
                    <a:pt x="434" y="9"/>
                    <a:pt x="434" y="25"/>
                  </a:cubicBezTo>
                  <a:lnTo>
                    <a:pt x="334" y="25"/>
                  </a:lnTo>
                  <a:cubicBezTo>
                    <a:pt x="267" y="59"/>
                    <a:pt x="234" y="92"/>
                    <a:pt x="201" y="159"/>
                  </a:cubicBezTo>
                  <a:cubicBezTo>
                    <a:pt x="167" y="192"/>
                    <a:pt x="134" y="259"/>
                    <a:pt x="134" y="325"/>
                  </a:cubicBezTo>
                  <a:lnTo>
                    <a:pt x="134" y="225"/>
                  </a:lnTo>
                  <a:cubicBezTo>
                    <a:pt x="134" y="225"/>
                    <a:pt x="134" y="192"/>
                    <a:pt x="134" y="192"/>
                  </a:cubicBezTo>
                  <a:lnTo>
                    <a:pt x="101" y="192"/>
                  </a:lnTo>
                  <a:lnTo>
                    <a:pt x="34" y="225"/>
                  </a:lnTo>
                  <a:cubicBezTo>
                    <a:pt x="1" y="225"/>
                    <a:pt x="1" y="259"/>
                    <a:pt x="1" y="259"/>
                  </a:cubicBezTo>
                  <a:cubicBezTo>
                    <a:pt x="1" y="292"/>
                    <a:pt x="1" y="292"/>
                    <a:pt x="1" y="325"/>
                  </a:cubicBezTo>
                  <a:lnTo>
                    <a:pt x="1" y="1560"/>
                  </a:lnTo>
                  <a:cubicBezTo>
                    <a:pt x="1" y="1593"/>
                    <a:pt x="1" y="1593"/>
                    <a:pt x="1" y="1626"/>
                  </a:cubicBezTo>
                  <a:lnTo>
                    <a:pt x="34" y="1626"/>
                  </a:lnTo>
                  <a:lnTo>
                    <a:pt x="101" y="1560"/>
                  </a:lnTo>
                  <a:cubicBezTo>
                    <a:pt x="101" y="1560"/>
                    <a:pt x="101" y="1560"/>
                    <a:pt x="134" y="1526"/>
                  </a:cubicBezTo>
                  <a:cubicBezTo>
                    <a:pt x="134" y="1526"/>
                    <a:pt x="134" y="1493"/>
                    <a:pt x="134" y="1493"/>
                  </a:cubicBezTo>
                  <a:lnTo>
                    <a:pt x="134" y="692"/>
                  </a:lnTo>
                  <a:cubicBezTo>
                    <a:pt x="101" y="559"/>
                    <a:pt x="167" y="392"/>
                    <a:pt x="334" y="292"/>
                  </a:cubicBezTo>
                  <a:lnTo>
                    <a:pt x="434" y="225"/>
                  </a:lnTo>
                  <a:cubicBezTo>
                    <a:pt x="434" y="225"/>
                    <a:pt x="434" y="225"/>
                    <a:pt x="468" y="192"/>
                  </a:cubicBezTo>
                  <a:cubicBezTo>
                    <a:pt x="468" y="159"/>
                    <a:pt x="468" y="159"/>
                    <a:pt x="468" y="125"/>
                  </a:cubicBezTo>
                  <a:lnTo>
                    <a:pt x="468" y="59"/>
                  </a:lnTo>
                  <a:cubicBezTo>
                    <a:pt x="468" y="25"/>
                    <a:pt x="468" y="25"/>
                    <a:pt x="468" y="25"/>
                  </a:cubicBezTo>
                  <a:cubicBezTo>
                    <a:pt x="451" y="9"/>
                    <a:pt x="443" y="0"/>
                    <a:pt x="43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6" name="Google Shape;1956;p114"/>
            <p:cNvSpPr/>
            <p:nvPr/>
          </p:nvSpPr>
          <p:spPr>
            <a:xfrm>
              <a:off x="3091550" y="2866650"/>
              <a:ext cx="20025" cy="37550"/>
            </a:xfrm>
            <a:custGeom>
              <a:rect b="b" l="l" r="r" t="t"/>
              <a:pathLst>
                <a:path extrusionOk="0" h="1502" w="801">
                  <a:moveTo>
                    <a:pt x="513" y="243"/>
                  </a:moveTo>
                  <a:cubicBezTo>
                    <a:pt x="542" y="243"/>
                    <a:pt x="567" y="251"/>
                    <a:pt x="601" y="268"/>
                  </a:cubicBezTo>
                  <a:cubicBezTo>
                    <a:pt x="634" y="335"/>
                    <a:pt x="667" y="435"/>
                    <a:pt x="667" y="501"/>
                  </a:cubicBezTo>
                  <a:lnTo>
                    <a:pt x="167" y="768"/>
                  </a:lnTo>
                  <a:cubicBezTo>
                    <a:pt x="167" y="735"/>
                    <a:pt x="167" y="668"/>
                    <a:pt x="200" y="635"/>
                  </a:cubicBezTo>
                  <a:cubicBezTo>
                    <a:pt x="200" y="568"/>
                    <a:pt x="234" y="535"/>
                    <a:pt x="234" y="468"/>
                  </a:cubicBezTo>
                  <a:cubicBezTo>
                    <a:pt x="267" y="435"/>
                    <a:pt x="301" y="401"/>
                    <a:pt x="334" y="368"/>
                  </a:cubicBezTo>
                  <a:cubicBezTo>
                    <a:pt x="334" y="335"/>
                    <a:pt x="367" y="301"/>
                    <a:pt x="401" y="268"/>
                  </a:cubicBezTo>
                  <a:cubicBezTo>
                    <a:pt x="451" y="251"/>
                    <a:pt x="484" y="243"/>
                    <a:pt x="513" y="243"/>
                  </a:cubicBezTo>
                  <a:close/>
                  <a:moveTo>
                    <a:pt x="567" y="1"/>
                  </a:moveTo>
                  <a:cubicBezTo>
                    <a:pt x="534" y="1"/>
                    <a:pt x="467" y="34"/>
                    <a:pt x="401" y="34"/>
                  </a:cubicBezTo>
                  <a:cubicBezTo>
                    <a:pt x="367" y="101"/>
                    <a:pt x="301" y="134"/>
                    <a:pt x="267" y="201"/>
                  </a:cubicBezTo>
                  <a:cubicBezTo>
                    <a:pt x="200" y="234"/>
                    <a:pt x="167" y="301"/>
                    <a:pt x="134" y="368"/>
                  </a:cubicBezTo>
                  <a:cubicBezTo>
                    <a:pt x="100" y="468"/>
                    <a:pt x="67" y="535"/>
                    <a:pt x="67" y="601"/>
                  </a:cubicBezTo>
                  <a:cubicBezTo>
                    <a:pt x="34" y="701"/>
                    <a:pt x="34" y="768"/>
                    <a:pt x="34" y="868"/>
                  </a:cubicBezTo>
                  <a:cubicBezTo>
                    <a:pt x="0" y="935"/>
                    <a:pt x="0" y="1035"/>
                    <a:pt x="34" y="1102"/>
                  </a:cubicBezTo>
                  <a:cubicBezTo>
                    <a:pt x="34" y="1168"/>
                    <a:pt x="34" y="1235"/>
                    <a:pt x="67" y="1302"/>
                  </a:cubicBezTo>
                  <a:cubicBezTo>
                    <a:pt x="67" y="1369"/>
                    <a:pt x="100" y="1402"/>
                    <a:pt x="134" y="1469"/>
                  </a:cubicBezTo>
                  <a:cubicBezTo>
                    <a:pt x="167" y="1502"/>
                    <a:pt x="200" y="1502"/>
                    <a:pt x="267" y="1502"/>
                  </a:cubicBezTo>
                  <a:cubicBezTo>
                    <a:pt x="301" y="1502"/>
                    <a:pt x="367" y="1502"/>
                    <a:pt x="401" y="1469"/>
                  </a:cubicBezTo>
                  <a:cubicBezTo>
                    <a:pt x="467" y="1435"/>
                    <a:pt x="534" y="1402"/>
                    <a:pt x="567" y="1335"/>
                  </a:cubicBezTo>
                  <a:cubicBezTo>
                    <a:pt x="601" y="1302"/>
                    <a:pt x="667" y="1269"/>
                    <a:pt x="701" y="1202"/>
                  </a:cubicBezTo>
                  <a:cubicBezTo>
                    <a:pt x="701" y="1168"/>
                    <a:pt x="734" y="1102"/>
                    <a:pt x="768" y="1068"/>
                  </a:cubicBezTo>
                  <a:cubicBezTo>
                    <a:pt x="768" y="1002"/>
                    <a:pt x="768" y="968"/>
                    <a:pt x="801" y="935"/>
                  </a:cubicBezTo>
                  <a:cubicBezTo>
                    <a:pt x="801" y="935"/>
                    <a:pt x="801" y="902"/>
                    <a:pt x="801" y="902"/>
                  </a:cubicBezTo>
                  <a:cubicBezTo>
                    <a:pt x="784" y="885"/>
                    <a:pt x="776" y="877"/>
                    <a:pt x="772" y="877"/>
                  </a:cubicBezTo>
                  <a:cubicBezTo>
                    <a:pt x="768" y="877"/>
                    <a:pt x="768" y="885"/>
                    <a:pt x="768" y="902"/>
                  </a:cubicBezTo>
                  <a:lnTo>
                    <a:pt x="701" y="902"/>
                  </a:lnTo>
                  <a:lnTo>
                    <a:pt x="667" y="935"/>
                  </a:lnTo>
                  <a:lnTo>
                    <a:pt x="634" y="1002"/>
                  </a:lnTo>
                  <a:cubicBezTo>
                    <a:pt x="634" y="1035"/>
                    <a:pt x="601" y="1068"/>
                    <a:pt x="567" y="1135"/>
                  </a:cubicBezTo>
                  <a:cubicBezTo>
                    <a:pt x="534" y="1168"/>
                    <a:pt x="467" y="1202"/>
                    <a:pt x="434" y="1235"/>
                  </a:cubicBezTo>
                  <a:cubicBezTo>
                    <a:pt x="401" y="1252"/>
                    <a:pt x="367" y="1260"/>
                    <a:pt x="338" y="1260"/>
                  </a:cubicBezTo>
                  <a:cubicBezTo>
                    <a:pt x="309" y="1260"/>
                    <a:pt x="284" y="1252"/>
                    <a:pt x="267" y="1235"/>
                  </a:cubicBezTo>
                  <a:cubicBezTo>
                    <a:pt x="200" y="1168"/>
                    <a:pt x="167" y="1102"/>
                    <a:pt x="200" y="1002"/>
                  </a:cubicBezTo>
                  <a:lnTo>
                    <a:pt x="768" y="668"/>
                  </a:lnTo>
                  <a:cubicBezTo>
                    <a:pt x="801" y="668"/>
                    <a:pt x="801" y="635"/>
                    <a:pt x="801" y="635"/>
                  </a:cubicBezTo>
                  <a:cubicBezTo>
                    <a:pt x="801" y="601"/>
                    <a:pt x="801" y="568"/>
                    <a:pt x="801" y="568"/>
                  </a:cubicBezTo>
                  <a:lnTo>
                    <a:pt x="801" y="501"/>
                  </a:lnTo>
                  <a:cubicBezTo>
                    <a:pt x="801" y="401"/>
                    <a:pt x="801" y="301"/>
                    <a:pt x="801" y="234"/>
                  </a:cubicBezTo>
                  <a:cubicBezTo>
                    <a:pt x="768" y="168"/>
                    <a:pt x="734" y="101"/>
                    <a:pt x="701" y="68"/>
                  </a:cubicBezTo>
                  <a:cubicBezTo>
                    <a:pt x="667" y="34"/>
                    <a:pt x="634" y="1"/>
                    <a:pt x="56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7" name="Google Shape;1957;p114"/>
            <p:cNvSpPr/>
            <p:nvPr/>
          </p:nvSpPr>
          <p:spPr>
            <a:xfrm>
              <a:off x="3115725" y="2853325"/>
              <a:ext cx="18375" cy="38375"/>
            </a:xfrm>
            <a:custGeom>
              <a:rect b="b" l="l" r="r" t="t"/>
              <a:pathLst>
                <a:path extrusionOk="0" h="1535" w="735">
                  <a:moveTo>
                    <a:pt x="501" y="0"/>
                  </a:moveTo>
                  <a:cubicBezTo>
                    <a:pt x="468" y="0"/>
                    <a:pt x="401" y="34"/>
                    <a:pt x="368" y="67"/>
                  </a:cubicBezTo>
                  <a:cubicBezTo>
                    <a:pt x="301" y="100"/>
                    <a:pt x="268" y="134"/>
                    <a:pt x="234" y="167"/>
                  </a:cubicBezTo>
                  <a:cubicBezTo>
                    <a:pt x="167" y="234"/>
                    <a:pt x="134" y="267"/>
                    <a:pt x="101" y="334"/>
                  </a:cubicBezTo>
                  <a:cubicBezTo>
                    <a:pt x="101" y="367"/>
                    <a:pt x="67" y="434"/>
                    <a:pt x="67" y="501"/>
                  </a:cubicBezTo>
                  <a:cubicBezTo>
                    <a:pt x="34" y="534"/>
                    <a:pt x="34" y="601"/>
                    <a:pt x="34" y="634"/>
                  </a:cubicBezTo>
                  <a:cubicBezTo>
                    <a:pt x="34" y="734"/>
                    <a:pt x="34" y="801"/>
                    <a:pt x="101" y="868"/>
                  </a:cubicBezTo>
                  <a:cubicBezTo>
                    <a:pt x="134" y="901"/>
                    <a:pt x="201" y="901"/>
                    <a:pt x="301" y="901"/>
                  </a:cubicBezTo>
                  <a:cubicBezTo>
                    <a:pt x="334" y="868"/>
                    <a:pt x="368" y="868"/>
                    <a:pt x="401" y="868"/>
                  </a:cubicBezTo>
                  <a:lnTo>
                    <a:pt x="501" y="868"/>
                  </a:lnTo>
                  <a:cubicBezTo>
                    <a:pt x="534" y="868"/>
                    <a:pt x="534" y="868"/>
                    <a:pt x="568" y="901"/>
                  </a:cubicBezTo>
                  <a:cubicBezTo>
                    <a:pt x="568" y="901"/>
                    <a:pt x="568" y="934"/>
                    <a:pt x="568" y="968"/>
                  </a:cubicBezTo>
                  <a:cubicBezTo>
                    <a:pt x="568" y="1001"/>
                    <a:pt x="534" y="1034"/>
                    <a:pt x="534" y="1068"/>
                  </a:cubicBezTo>
                  <a:cubicBezTo>
                    <a:pt x="534" y="1068"/>
                    <a:pt x="501" y="1101"/>
                    <a:pt x="501" y="1134"/>
                  </a:cubicBezTo>
                  <a:lnTo>
                    <a:pt x="434" y="1201"/>
                  </a:lnTo>
                  <a:cubicBezTo>
                    <a:pt x="401" y="1234"/>
                    <a:pt x="368" y="1234"/>
                    <a:pt x="334" y="1268"/>
                  </a:cubicBezTo>
                  <a:cubicBezTo>
                    <a:pt x="301" y="1301"/>
                    <a:pt x="268" y="1301"/>
                    <a:pt x="234" y="1301"/>
                  </a:cubicBezTo>
                  <a:cubicBezTo>
                    <a:pt x="201" y="1301"/>
                    <a:pt x="167" y="1301"/>
                    <a:pt x="134" y="1268"/>
                  </a:cubicBezTo>
                  <a:lnTo>
                    <a:pt x="101" y="1268"/>
                  </a:lnTo>
                  <a:lnTo>
                    <a:pt x="34" y="1301"/>
                  </a:lnTo>
                  <a:cubicBezTo>
                    <a:pt x="34" y="1301"/>
                    <a:pt x="1" y="1301"/>
                    <a:pt x="1" y="1335"/>
                  </a:cubicBezTo>
                  <a:cubicBezTo>
                    <a:pt x="1" y="1368"/>
                    <a:pt x="1" y="1368"/>
                    <a:pt x="1" y="1401"/>
                  </a:cubicBezTo>
                  <a:cubicBezTo>
                    <a:pt x="1" y="1435"/>
                    <a:pt x="1" y="1468"/>
                    <a:pt x="34" y="1468"/>
                  </a:cubicBezTo>
                  <a:cubicBezTo>
                    <a:pt x="34" y="1501"/>
                    <a:pt x="67" y="1535"/>
                    <a:pt x="101" y="1535"/>
                  </a:cubicBezTo>
                  <a:lnTo>
                    <a:pt x="201" y="1535"/>
                  </a:lnTo>
                  <a:cubicBezTo>
                    <a:pt x="268" y="1535"/>
                    <a:pt x="301" y="1501"/>
                    <a:pt x="368" y="1501"/>
                  </a:cubicBezTo>
                  <a:cubicBezTo>
                    <a:pt x="401" y="1468"/>
                    <a:pt x="468" y="1401"/>
                    <a:pt x="501" y="1368"/>
                  </a:cubicBezTo>
                  <a:cubicBezTo>
                    <a:pt x="534" y="1301"/>
                    <a:pt x="601" y="1268"/>
                    <a:pt x="634" y="1201"/>
                  </a:cubicBezTo>
                  <a:cubicBezTo>
                    <a:pt x="634" y="1168"/>
                    <a:pt x="668" y="1101"/>
                    <a:pt x="701" y="1034"/>
                  </a:cubicBezTo>
                  <a:cubicBezTo>
                    <a:pt x="701" y="968"/>
                    <a:pt x="701" y="934"/>
                    <a:pt x="735" y="868"/>
                  </a:cubicBezTo>
                  <a:cubicBezTo>
                    <a:pt x="735" y="834"/>
                    <a:pt x="735" y="801"/>
                    <a:pt x="735" y="734"/>
                  </a:cubicBezTo>
                  <a:cubicBezTo>
                    <a:pt x="701" y="701"/>
                    <a:pt x="701" y="667"/>
                    <a:pt x="668" y="667"/>
                  </a:cubicBezTo>
                  <a:cubicBezTo>
                    <a:pt x="634" y="634"/>
                    <a:pt x="634" y="634"/>
                    <a:pt x="601" y="634"/>
                  </a:cubicBezTo>
                  <a:cubicBezTo>
                    <a:pt x="568" y="617"/>
                    <a:pt x="543" y="609"/>
                    <a:pt x="522" y="609"/>
                  </a:cubicBezTo>
                  <a:cubicBezTo>
                    <a:pt x="501" y="609"/>
                    <a:pt x="484" y="617"/>
                    <a:pt x="468" y="634"/>
                  </a:cubicBezTo>
                  <a:lnTo>
                    <a:pt x="334" y="634"/>
                  </a:lnTo>
                  <a:cubicBezTo>
                    <a:pt x="318" y="651"/>
                    <a:pt x="301" y="659"/>
                    <a:pt x="284" y="659"/>
                  </a:cubicBezTo>
                  <a:cubicBezTo>
                    <a:pt x="268" y="659"/>
                    <a:pt x="251" y="651"/>
                    <a:pt x="234" y="634"/>
                  </a:cubicBezTo>
                  <a:lnTo>
                    <a:pt x="201" y="634"/>
                  </a:lnTo>
                  <a:cubicBezTo>
                    <a:pt x="201" y="601"/>
                    <a:pt x="201" y="567"/>
                    <a:pt x="201" y="534"/>
                  </a:cubicBezTo>
                  <a:cubicBezTo>
                    <a:pt x="201" y="501"/>
                    <a:pt x="234" y="434"/>
                    <a:pt x="268" y="401"/>
                  </a:cubicBezTo>
                  <a:cubicBezTo>
                    <a:pt x="268" y="334"/>
                    <a:pt x="334" y="300"/>
                    <a:pt x="368" y="267"/>
                  </a:cubicBezTo>
                  <a:cubicBezTo>
                    <a:pt x="401" y="267"/>
                    <a:pt x="468" y="234"/>
                    <a:pt x="501" y="234"/>
                  </a:cubicBezTo>
                  <a:cubicBezTo>
                    <a:pt x="534" y="234"/>
                    <a:pt x="534" y="267"/>
                    <a:pt x="568" y="267"/>
                  </a:cubicBezTo>
                  <a:lnTo>
                    <a:pt x="634" y="267"/>
                  </a:lnTo>
                  <a:lnTo>
                    <a:pt x="668" y="234"/>
                  </a:lnTo>
                  <a:cubicBezTo>
                    <a:pt x="701" y="234"/>
                    <a:pt x="701" y="234"/>
                    <a:pt x="701" y="200"/>
                  </a:cubicBezTo>
                  <a:cubicBezTo>
                    <a:pt x="701" y="167"/>
                    <a:pt x="701" y="167"/>
                    <a:pt x="701" y="134"/>
                  </a:cubicBezTo>
                  <a:cubicBezTo>
                    <a:pt x="701" y="100"/>
                    <a:pt x="701" y="100"/>
                    <a:pt x="701" y="67"/>
                  </a:cubicBezTo>
                  <a:cubicBezTo>
                    <a:pt x="668" y="34"/>
                    <a:pt x="634" y="0"/>
                    <a:pt x="63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8" name="Google Shape;1958;p114"/>
            <p:cNvSpPr/>
            <p:nvPr/>
          </p:nvSpPr>
          <p:spPr>
            <a:xfrm>
              <a:off x="3137400" y="2837475"/>
              <a:ext cx="19225" cy="41725"/>
            </a:xfrm>
            <a:custGeom>
              <a:rect b="b" l="l" r="r" t="t"/>
              <a:pathLst>
                <a:path extrusionOk="0" h="1669" w="769">
                  <a:moveTo>
                    <a:pt x="735" y="0"/>
                  </a:moveTo>
                  <a:lnTo>
                    <a:pt x="668" y="34"/>
                  </a:lnTo>
                  <a:cubicBezTo>
                    <a:pt x="668" y="34"/>
                    <a:pt x="635" y="67"/>
                    <a:pt x="635" y="67"/>
                  </a:cubicBezTo>
                  <a:cubicBezTo>
                    <a:pt x="635" y="101"/>
                    <a:pt x="635" y="101"/>
                    <a:pt x="635" y="134"/>
                  </a:cubicBezTo>
                  <a:lnTo>
                    <a:pt x="635" y="834"/>
                  </a:lnTo>
                  <a:cubicBezTo>
                    <a:pt x="635" y="934"/>
                    <a:pt x="601" y="1068"/>
                    <a:pt x="568" y="1168"/>
                  </a:cubicBezTo>
                  <a:cubicBezTo>
                    <a:pt x="535" y="1268"/>
                    <a:pt x="468" y="1335"/>
                    <a:pt x="401" y="1368"/>
                  </a:cubicBezTo>
                  <a:cubicBezTo>
                    <a:pt x="368" y="1385"/>
                    <a:pt x="335" y="1393"/>
                    <a:pt x="305" y="1393"/>
                  </a:cubicBezTo>
                  <a:cubicBezTo>
                    <a:pt x="276" y="1393"/>
                    <a:pt x="251" y="1385"/>
                    <a:pt x="234" y="1368"/>
                  </a:cubicBezTo>
                  <a:cubicBezTo>
                    <a:pt x="168" y="1301"/>
                    <a:pt x="168" y="1201"/>
                    <a:pt x="168" y="1101"/>
                  </a:cubicBezTo>
                  <a:lnTo>
                    <a:pt x="168" y="401"/>
                  </a:lnTo>
                  <a:cubicBezTo>
                    <a:pt x="168" y="367"/>
                    <a:pt x="168" y="367"/>
                    <a:pt x="168" y="334"/>
                  </a:cubicBezTo>
                  <a:lnTo>
                    <a:pt x="134" y="334"/>
                  </a:lnTo>
                  <a:lnTo>
                    <a:pt x="68" y="367"/>
                  </a:lnTo>
                  <a:cubicBezTo>
                    <a:pt x="68" y="367"/>
                    <a:pt x="34" y="401"/>
                    <a:pt x="34" y="401"/>
                  </a:cubicBezTo>
                  <a:cubicBezTo>
                    <a:pt x="34" y="434"/>
                    <a:pt x="34" y="467"/>
                    <a:pt x="34" y="467"/>
                  </a:cubicBezTo>
                  <a:lnTo>
                    <a:pt x="1" y="1235"/>
                  </a:lnTo>
                  <a:cubicBezTo>
                    <a:pt x="1" y="1335"/>
                    <a:pt x="34" y="1401"/>
                    <a:pt x="34" y="1468"/>
                  </a:cubicBezTo>
                  <a:cubicBezTo>
                    <a:pt x="68" y="1535"/>
                    <a:pt x="68" y="1568"/>
                    <a:pt x="101" y="1635"/>
                  </a:cubicBezTo>
                  <a:cubicBezTo>
                    <a:pt x="134" y="1668"/>
                    <a:pt x="201" y="1668"/>
                    <a:pt x="234" y="1668"/>
                  </a:cubicBezTo>
                  <a:cubicBezTo>
                    <a:pt x="268" y="1668"/>
                    <a:pt x="335" y="1668"/>
                    <a:pt x="368" y="1635"/>
                  </a:cubicBezTo>
                  <a:cubicBezTo>
                    <a:pt x="435" y="1602"/>
                    <a:pt x="501" y="1535"/>
                    <a:pt x="535" y="1468"/>
                  </a:cubicBezTo>
                  <a:cubicBezTo>
                    <a:pt x="568" y="1435"/>
                    <a:pt x="601" y="1368"/>
                    <a:pt x="635" y="1301"/>
                  </a:cubicBezTo>
                  <a:lnTo>
                    <a:pt x="635" y="1401"/>
                  </a:lnTo>
                  <a:cubicBezTo>
                    <a:pt x="635" y="1401"/>
                    <a:pt x="635" y="1401"/>
                    <a:pt x="635" y="1435"/>
                  </a:cubicBezTo>
                  <a:lnTo>
                    <a:pt x="668" y="1435"/>
                  </a:lnTo>
                  <a:lnTo>
                    <a:pt x="735" y="1401"/>
                  </a:lnTo>
                  <a:cubicBezTo>
                    <a:pt x="735" y="1368"/>
                    <a:pt x="768" y="1368"/>
                    <a:pt x="768" y="1368"/>
                  </a:cubicBezTo>
                  <a:cubicBezTo>
                    <a:pt x="768" y="1335"/>
                    <a:pt x="768" y="1301"/>
                    <a:pt x="768" y="1301"/>
                  </a:cubicBezTo>
                  <a:lnTo>
                    <a:pt x="768" y="34"/>
                  </a:lnTo>
                  <a:cubicBezTo>
                    <a:pt x="768" y="34"/>
                    <a:pt x="768" y="0"/>
                    <a:pt x="76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9" name="Google Shape;1959;p114"/>
            <p:cNvSpPr/>
            <p:nvPr/>
          </p:nvSpPr>
          <p:spPr>
            <a:xfrm>
              <a:off x="3164925" y="2818300"/>
              <a:ext cx="3375" cy="48375"/>
            </a:xfrm>
            <a:custGeom>
              <a:rect b="b" l="l" r="r" t="t"/>
              <a:pathLst>
                <a:path extrusionOk="0" h="1935" w="135">
                  <a:moveTo>
                    <a:pt x="101" y="0"/>
                  </a:moveTo>
                  <a:lnTo>
                    <a:pt x="34" y="34"/>
                  </a:lnTo>
                  <a:cubicBezTo>
                    <a:pt x="34" y="67"/>
                    <a:pt x="1" y="67"/>
                    <a:pt x="1" y="100"/>
                  </a:cubicBezTo>
                  <a:cubicBezTo>
                    <a:pt x="1" y="100"/>
                    <a:pt x="1" y="134"/>
                    <a:pt x="1" y="134"/>
                  </a:cubicBezTo>
                  <a:lnTo>
                    <a:pt x="1" y="1868"/>
                  </a:lnTo>
                  <a:cubicBezTo>
                    <a:pt x="1" y="1902"/>
                    <a:pt x="1" y="1902"/>
                    <a:pt x="1" y="1935"/>
                  </a:cubicBezTo>
                  <a:lnTo>
                    <a:pt x="34" y="1935"/>
                  </a:lnTo>
                  <a:lnTo>
                    <a:pt x="101" y="1868"/>
                  </a:lnTo>
                  <a:cubicBezTo>
                    <a:pt x="134" y="1868"/>
                    <a:pt x="134" y="1868"/>
                    <a:pt x="134" y="1835"/>
                  </a:cubicBezTo>
                  <a:cubicBezTo>
                    <a:pt x="134" y="1835"/>
                    <a:pt x="134" y="1802"/>
                    <a:pt x="134" y="1802"/>
                  </a:cubicBezTo>
                  <a:lnTo>
                    <a:pt x="134" y="34"/>
                  </a:lnTo>
                  <a:cubicBezTo>
                    <a:pt x="134" y="34"/>
                    <a:pt x="134" y="34"/>
                    <a:pt x="13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0" name="Google Shape;1960;p114"/>
            <p:cNvSpPr/>
            <p:nvPr/>
          </p:nvSpPr>
          <p:spPr>
            <a:xfrm>
              <a:off x="3172425" y="2811000"/>
              <a:ext cx="15050" cy="45800"/>
            </a:xfrm>
            <a:custGeom>
              <a:rect b="b" l="l" r="r" t="t"/>
              <a:pathLst>
                <a:path extrusionOk="0" h="1832" w="602">
                  <a:moveTo>
                    <a:pt x="272" y="0"/>
                  </a:moveTo>
                  <a:cubicBezTo>
                    <a:pt x="268" y="0"/>
                    <a:pt x="268" y="9"/>
                    <a:pt x="268" y="25"/>
                  </a:cubicBezTo>
                  <a:lnTo>
                    <a:pt x="201" y="59"/>
                  </a:lnTo>
                  <a:cubicBezTo>
                    <a:pt x="168" y="59"/>
                    <a:pt x="168" y="92"/>
                    <a:pt x="168" y="92"/>
                  </a:cubicBezTo>
                  <a:cubicBezTo>
                    <a:pt x="168" y="125"/>
                    <a:pt x="168" y="125"/>
                    <a:pt x="168" y="159"/>
                  </a:cubicBezTo>
                  <a:lnTo>
                    <a:pt x="168" y="559"/>
                  </a:lnTo>
                  <a:lnTo>
                    <a:pt x="34" y="626"/>
                  </a:lnTo>
                  <a:cubicBezTo>
                    <a:pt x="34" y="659"/>
                    <a:pt x="1" y="659"/>
                    <a:pt x="1" y="693"/>
                  </a:cubicBezTo>
                  <a:cubicBezTo>
                    <a:pt x="1" y="693"/>
                    <a:pt x="1" y="726"/>
                    <a:pt x="1" y="726"/>
                  </a:cubicBezTo>
                  <a:lnTo>
                    <a:pt x="1" y="826"/>
                  </a:lnTo>
                  <a:cubicBezTo>
                    <a:pt x="1" y="826"/>
                    <a:pt x="1" y="859"/>
                    <a:pt x="1" y="859"/>
                  </a:cubicBezTo>
                  <a:cubicBezTo>
                    <a:pt x="1" y="876"/>
                    <a:pt x="9" y="884"/>
                    <a:pt x="18" y="884"/>
                  </a:cubicBezTo>
                  <a:cubicBezTo>
                    <a:pt x="26" y="884"/>
                    <a:pt x="34" y="876"/>
                    <a:pt x="34" y="859"/>
                  </a:cubicBezTo>
                  <a:lnTo>
                    <a:pt x="168" y="793"/>
                  </a:lnTo>
                  <a:lnTo>
                    <a:pt x="168" y="1493"/>
                  </a:lnTo>
                  <a:cubicBezTo>
                    <a:pt x="168" y="1593"/>
                    <a:pt x="168" y="1693"/>
                    <a:pt x="234" y="1793"/>
                  </a:cubicBezTo>
                  <a:cubicBezTo>
                    <a:pt x="249" y="1821"/>
                    <a:pt x="269" y="1832"/>
                    <a:pt x="295" y="1832"/>
                  </a:cubicBezTo>
                  <a:cubicBezTo>
                    <a:pt x="330" y="1832"/>
                    <a:pt x="377" y="1813"/>
                    <a:pt x="435" y="1793"/>
                  </a:cubicBezTo>
                  <a:lnTo>
                    <a:pt x="568" y="1727"/>
                  </a:lnTo>
                  <a:cubicBezTo>
                    <a:pt x="568" y="1727"/>
                    <a:pt x="568" y="1693"/>
                    <a:pt x="601" y="1693"/>
                  </a:cubicBezTo>
                  <a:cubicBezTo>
                    <a:pt x="601" y="1660"/>
                    <a:pt x="601" y="1660"/>
                    <a:pt x="601" y="1627"/>
                  </a:cubicBezTo>
                  <a:lnTo>
                    <a:pt x="601" y="1560"/>
                  </a:lnTo>
                  <a:cubicBezTo>
                    <a:pt x="601" y="1526"/>
                    <a:pt x="601" y="1526"/>
                    <a:pt x="601" y="1493"/>
                  </a:cubicBezTo>
                  <a:lnTo>
                    <a:pt x="568" y="1493"/>
                  </a:lnTo>
                  <a:lnTo>
                    <a:pt x="468" y="1560"/>
                  </a:lnTo>
                  <a:lnTo>
                    <a:pt x="335" y="1560"/>
                  </a:lnTo>
                  <a:cubicBezTo>
                    <a:pt x="335" y="1526"/>
                    <a:pt x="335" y="1526"/>
                    <a:pt x="335" y="1493"/>
                  </a:cubicBezTo>
                  <a:cubicBezTo>
                    <a:pt x="335" y="1460"/>
                    <a:pt x="335" y="1426"/>
                    <a:pt x="335" y="1393"/>
                  </a:cubicBezTo>
                  <a:lnTo>
                    <a:pt x="301" y="693"/>
                  </a:lnTo>
                  <a:lnTo>
                    <a:pt x="501" y="559"/>
                  </a:lnTo>
                  <a:cubicBezTo>
                    <a:pt x="535" y="559"/>
                    <a:pt x="535" y="559"/>
                    <a:pt x="535" y="526"/>
                  </a:cubicBezTo>
                  <a:cubicBezTo>
                    <a:pt x="535" y="526"/>
                    <a:pt x="535" y="492"/>
                    <a:pt x="535" y="459"/>
                  </a:cubicBezTo>
                  <a:lnTo>
                    <a:pt x="535" y="392"/>
                  </a:lnTo>
                  <a:cubicBezTo>
                    <a:pt x="535" y="359"/>
                    <a:pt x="535" y="359"/>
                    <a:pt x="535" y="359"/>
                  </a:cubicBezTo>
                  <a:cubicBezTo>
                    <a:pt x="535" y="342"/>
                    <a:pt x="535" y="334"/>
                    <a:pt x="531" y="334"/>
                  </a:cubicBezTo>
                  <a:cubicBezTo>
                    <a:pt x="526" y="334"/>
                    <a:pt x="518" y="342"/>
                    <a:pt x="501" y="359"/>
                  </a:cubicBezTo>
                  <a:lnTo>
                    <a:pt x="301" y="459"/>
                  </a:lnTo>
                  <a:lnTo>
                    <a:pt x="301" y="59"/>
                  </a:lnTo>
                  <a:cubicBezTo>
                    <a:pt x="301" y="25"/>
                    <a:pt x="301" y="25"/>
                    <a:pt x="301" y="25"/>
                  </a:cubicBezTo>
                  <a:cubicBezTo>
                    <a:pt x="284" y="9"/>
                    <a:pt x="276" y="0"/>
                    <a:pt x="27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1" name="Google Shape;1961;p114"/>
            <p:cNvSpPr/>
            <p:nvPr/>
          </p:nvSpPr>
          <p:spPr>
            <a:xfrm>
              <a:off x="3190775" y="2809950"/>
              <a:ext cx="17550" cy="39025"/>
            </a:xfrm>
            <a:custGeom>
              <a:rect b="b" l="l" r="r" t="t"/>
              <a:pathLst>
                <a:path extrusionOk="0" h="1561" w="702">
                  <a:moveTo>
                    <a:pt x="501" y="1"/>
                  </a:moveTo>
                  <a:cubicBezTo>
                    <a:pt x="468" y="1"/>
                    <a:pt x="401" y="34"/>
                    <a:pt x="368" y="67"/>
                  </a:cubicBezTo>
                  <a:cubicBezTo>
                    <a:pt x="301" y="101"/>
                    <a:pt x="268" y="134"/>
                    <a:pt x="201" y="167"/>
                  </a:cubicBezTo>
                  <a:cubicBezTo>
                    <a:pt x="134" y="268"/>
                    <a:pt x="68" y="368"/>
                    <a:pt x="34" y="501"/>
                  </a:cubicBezTo>
                  <a:cubicBezTo>
                    <a:pt x="34" y="534"/>
                    <a:pt x="34" y="601"/>
                    <a:pt x="34" y="668"/>
                  </a:cubicBezTo>
                  <a:cubicBezTo>
                    <a:pt x="34" y="735"/>
                    <a:pt x="34" y="801"/>
                    <a:pt x="68" y="868"/>
                  </a:cubicBezTo>
                  <a:cubicBezTo>
                    <a:pt x="115" y="892"/>
                    <a:pt x="162" y="915"/>
                    <a:pt x="209" y="915"/>
                  </a:cubicBezTo>
                  <a:cubicBezTo>
                    <a:pt x="229" y="915"/>
                    <a:pt x="248" y="911"/>
                    <a:pt x="268" y="901"/>
                  </a:cubicBezTo>
                  <a:lnTo>
                    <a:pt x="401" y="868"/>
                  </a:lnTo>
                  <a:lnTo>
                    <a:pt x="501" y="868"/>
                  </a:lnTo>
                  <a:cubicBezTo>
                    <a:pt x="535" y="868"/>
                    <a:pt x="535" y="868"/>
                    <a:pt x="568" y="901"/>
                  </a:cubicBezTo>
                  <a:cubicBezTo>
                    <a:pt x="568" y="935"/>
                    <a:pt x="568" y="935"/>
                    <a:pt x="568" y="968"/>
                  </a:cubicBezTo>
                  <a:cubicBezTo>
                    <a:pt x="535" y="1001"/>
                    <a:pt x="535" y="1035"/>
                    <a:pt x="535" y="1068"/>
                  </a:cubicBezTo>
                  <a:cubicBezTo>
                    <a:pt x="501" y="1101"/>
                    <a:pt x="501" y="1135"/>
                    <a:pt x="468" y="1135"/>
                  </a:cubicBezTo>
                  <a:cubicBezTo>
                    <a:pt x="468" y="1168"/>
                    <a:pt x="434" y="1202"/>
                    <a:pt x="434" y="1235"/>
                  </a:cubicBezTo>
                  <a:cubicBezTo>
                    <a:pt x="401" y="1235"/>
                    <a:pt x="368" y="1268"/>
                    <a:pt x="334" y="1268"/>
                  </a:cubicBezTo>
                  <a:cubicBezTo>
                    <a:pt x="301" y="1302"/>
                    <a:pt x="268" y="1335"/>
                    <a:pt x="234" y="1335"/>
                  </a:cubicBezTo>
                  <a:cubicBezTo>
                    <a:pt x="201" y="1335"/>
                    <a:pt x="168" y="1302"/>
                    <a:pt x="134" y="1268"/>
                  </a:cubicBezTo>
                  <a:lnTo>
                    <a:pt x="101" y="1268"/>
                  </a:lnTo>
                  <a:lnTo>
                    <a:pt x="34" y="1302"/>
                  </a:lnTo>
                  <a:cubicBezTo>
                    <a:pt x="1" y="1302"/>
                    <a:pt x="1" y="1335"/>
                    <a:pt x="1" y="1335"/>
                  </a:cubicBezTo>
                  <a:cubicBezTo>
                    <a:pt x="1" y="1368"/>
                    <a:pt x="1" y="1402"/>
                    <a:pt x="1" y="1402"/>
                  </a:cubicBezTo>
                  <a:cubicBezTo>
                    <a:pt x="1" y="1468"/>
                    <a:pt x="34" y="1535"/>
                    <a:pt x="101" y="1535"/>
                  </a:cubicBezTo>
                  <a:cubicBezTo>
                    <a:pt x="118" y="1552"/>
                    <a:pt x="134" y="1560"/>
                    <a:pt x="151" y="1560"/>
                  </a:cubicBezTo>
                  <a:cubicBezTo>
                    <a:pt x="168" y="1560"/>
                    <a:pt x="184" y="1552"/>
                    <a:pt x="201" y="1535"/>
                  </a:cubicBezTo>
                  <a:cubicBezTo>
                    <a:pt x="268" y="1535"/>
                    <a:pt x="301" y="1535"/>
                    <a:pt x="368" y="1502"/>
                  </a:cubicBezTo>
                  <a:cubicBezTo>
                    <a:pt x="401" y="1468"/>
                    <a:pt x="468" y="1435"/>
                    <a:pt x="501" y="1368"/>
                  </a:cubicBezTo>
                  <a:cubicBezTo>
                    <a:pt x="535" y="1335"/>
                    <a:pt x="568" y="1268"/>
                    <a:pt x="601" y="1235"/>
                  </a:cubicBezTo>
                  <a:cubicBezTo>
                    <a:pt x="635" y="1168"/>
                    <a:pt x="668" y="1101"/>
                    <a:pt x="701" y="1035"/>
                  </a:cubicBezTo>
                  <a:cubicBezTo>
                    <a:pt x="701" y="1001"/>
                    <a:pt x="701" y="935"/>
                    <a:pt x="701" y="868"/>
                  </a:cubicBezTo>
                  <a:cubicBezTo>
                    <a:pt x="701" y="835"/>
                    <a:pt x="701" y="801"/>
                    <a:pt x="701" y="768"/>
                  </a:cubicBezTo>
                  <a:cubicBezTo>
                    <a:pt x="701" y="735"/>
                    <a:pt x="668" y="701"/>
                    <a:pt x="668" y="668"/>
                  </a:cubicBezTo>
                  <a:cubicBezTo>
                    <a:pt x="635" y="668"/>
                    <a:pt x="601" y="634"/>
                    <a:pt x="568" y="634"/>
                  </a:cubicBezTo>
                  <a:lnTo>
                    <a:pt x="434" y="634"/>
                  </a:lnTo>
                  <a:lnTo>
                    <a:pt x="334" y="668"/>
                  </a:lnTo>
                  <a:lnTo>
                    <a:pt x="234" y="668"/>
                  </a:lnTo>
                  <a:cubicBezTo>
                    <a:pt x="201" y="668"/>
                    <a:pt x="201" y="634"/>
                    <a:pt x="201" y="634"/>
                  </a:cubicBezTo>
                  <a:cubicBezTo>
                    <a:pt x="201" y="601"/>
                    <a:pt x="201" y="568"/>
                    <a:pt x="201" y="568"/>
                  </a:cubicBezTo>
                  <a:cubicBezTo>
                    <a:pt x="201" y="501"/>
                    <a:pt x="201" y="434"/>
                    <a:pt x="234" y="401"/>
                  </a:cubicBezTo>
                  <a:cubicBezTo>
                    <a:pt x="268" y="368"/>
                    <a:pt x="334" y="301"/>
                    <a:pt x="368" y="301"/>
                  </a:cubicBezTo>
                  <a:cubicBezTo>
                    <a:pt x="401" y="268"/>
                    <a:pt x="434" y="234"/>
                    <a:pt x="501" y="234"/>
                  </a:cubicBezTo>
                  <a:cubicBezTo>
                    <a:pt x="535" y="234"/>
                    <a:pt x="535" y="268"/>
                    <a:pt x="568" y="268"/>
                  </a:cubicBezTo>
                  <a:cubicBezTo>
                    <a:pt x="568" y="284"/>
                    <a:pt x="568" y="293"/>
                    <a:pt x="572" y="293"/>
                  </a:cubicBezTo>
                  <a:cubicBezTo>
                    <a:pt x="576" y="293"/>
                    <a:pt x="585" y="284"/>
                    <a:pt x="601" y="268"/>
                  </a:cubicBezTo>
                  <a:lnTo>
                    <a:pt x="668" y="234"/>
                  </a:lnTo>
                  <a:cubicBezTo>
                    <a:pt x="668" y="234"/>
                    <a:pt x="701" y="234"/>
                    <a:pt x="701" y="201"/>
                  </a:cubicBezTo>
                  <a:cubicBezTo>
                    <a:pt x="701" y="201"/>
                    <a:pt x="701" y="167"/>
                    <a:pt x="701" y="167"/>
                  </a:cubicBezTo>
                  <a:cubicBezTo>
                    <a:pt x="701" y="134"/>
                    <a:pt x="701" y="101"/>
                    <a:pt x="668" y="67"/>
                  </a:cubicBezTo>
                  <a:cubicBezTo>
                    <a:pt x="668" y="34"/>
                    <a:pt x="635" y="34"/>
                    <a:pt x="60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2" name="Google Shape;1962;p114"/>
            <p:cNvSpPr/>
            <p:nvPr/>
          </p:nvSpPr>
          <p:spPr>
            <a:xfrm>
              <a:off x="2927250" y="3102675"/>
              <a:ext cx="24225" cy="54000"/>
            </a:xfrm>
            <a:custGeom>
              <a:rect b="b" l="l" r="r" t="t"/>
              <a:pathLst>
                <a:path extrusionOk="0" h="2160" w="969">
                  <a:moveTo>
                    <a:pt x="635" y="267"/>
                  </a:moveTo>
                  <a:cubicBezTo>
                    <a:pt x="668" y="267"/>
                    <a:pt x="701" y="267"/>
                    <a:pt x="735" y="300"/>
                  </a:cubicBezTo>
                  <a:cubicBezTo>
                    <a:pt x="768" y="334"/>
                    <a:pt x="768" y="400"/>
                    <a:pt x="802" y="434"/>
                  </a:cubicBezTo>
                  <a:cubicBezTo>
                    <a:pt x="802" y="500"/>
                    <a:pt x="802" y="567"/>
                    <a:pt x="802" y="600"/>
                  </a:cubicBezTo>
                  <a:lnTo>
                    <a:pt x="802" y="1001"/>
                  </a:lnTo>
                  <a:cubicBezTo>
                    <a:pt x="802" y="1067"/>
                    <a:pt x="802" y="1134"/>
                    <a:pt x="802" y="1201"/>
                  </a:cubicBezTo>
                  <a:cubicBezTo>
                    <a:pt x="768" y="1268"/>
                    <a:pt x="768" y="1334"/>
                    <a:pt x="735" y="1368"/>
                  </a:cubicBezTo>
                  <a:cubicBezTo>
                    <a:pt x="701" y="1434"/>
                    <a:pt x="668" y="1501"/>
                    <a:pt x="635" y="1534"/>
                  </a:cubicBezTo>
                  <a:cubicBezTo>
                    <a:pt x="601" y="1601"/>
                    <a:pt x="535" y="1635"/>
                    <a:pt x="501" y="1668"/>
                  </a:cubicBezTo>
                  <a:lnTo>
                    <a:pt x="201" y="1835"/>
                  </a:lnTo>
                  <a:lnTo>
                    <a:pt x="201" y="467"/>
                  </a:lnTo>
                  <a:lnTo>
                    <a:pt x="468" y="300"/>
                  </a:lnTo>
                  <a:cubicBezTo>
                    <a:pt x="535" y="267"/>
                    <a:pt x="568" y="267"/>
                    <a:pt x="635" y="267"/>
                  </a:cubicBezTo>
                  <a:close/>
                  <a:moveTo>
                    <a:pt x="635" y="0"/>
                  </a:moveTo>
                  <a:cubicBezTo>
                    <a:pt x="568" y="0"/>
                    <a:pt x="501" y="33"/>
                    <a:pt x="435" y="67"/>
                  </a:cubicBezTo>
                  <a:lnTo>
                    <a:pt x="68" y="300"/>
                  </a:lnTo>
                  <a:cubicBezTo>
                    <a:pt x="34" y="300"/>
                    <a:pt x="34" y="334"/>
                    <a:pt x="34" y="334"/>
                  </a:cubicBezTo>
                  <a:cubicBezTo>
                    <a:pt x="34" y="367"/>
                    <a:pt x="34" y="367"/>
                    <a:pt x="34" y="400"/>
                  </a:cubicBezTo>
                  <a:lnTo>
                    <a:pt x="34" y="2102"/>
                  </a:lnTo>
                  <a:cubicBezTo>
                    <a:pt x="1" y="2135"/>
                    <a:pt x="1" y="2135"/>
                    <a:pt x="34" y="2135"/>
                  </a:cubicBezTo>
                  <a:cubicBezTo>
                    <a:pt x="34" y="2152"/>
                    <a:pt x="34" y="2160"/>
                    <a:pt x="38" y="2160"/>
                  </a:cubicBezTo>
                  <a:cubicBezTo>
                    <a:pt x="43" y="2160"/>
                    <a:pt x="51" y="2152"/>
                    <a:pt x="68" y="2135"/>
                  </a:cubicBezTo>
                  <a:lnTo>
                    <a:pt x="468" y="1901"/>
                  </a:lnTo>
                  <a:cubicBezTo>
                    <a:pt x="535" y="1868"/>
                    <a:pt x="601" y="1801"/>
                    <a:pt x="668" y="1768"/>
                  </a:cubicBezTo>
                  <a:cubicBezTo>
                    <a:pt x="735" y="1668"/>
                    <a:pt x="768" y="1601"/>
                    <a:pt x="835" y="1534"/>
                  </a:cubicBezTo>
                  <a:cubicBezTo>
                    <a:pt x="868" y="1434"/>
                    <a:pt x="902" y="1334"/>
                    <a:pt x="935" y="1234"/>
                  </a:cubicBezTo>
                  <a:cubicBezTo>
                    <a:pt x="935" y="1134"/>
                    <a:pt x="968" y="1034"/>
                    <a:pt x="968" y="934"/>
                  </a:cubicBezTo>
                  <a:lnTo>
                    <a:pt x="968" y="500"/>
                  </a:lnTo>
                  <a:cubicBezTo>
                    <a:pt x="935" y="400"/>
                    <a:pt x="935" y="300"/>
                    <a:pt x="902" y="234"/>
                  </a:cubicBezTo>
                  <a:cubicBezTo>
                    <a:pt x="868" y="167"/>
                    <a:pt x="835" y="100"/>
                    <a:pt x="802" y="67"/>
                  </a:cubicBezTo>
                  <a:cubicBezTo>
                    <a:pt x="768" y="33"/>
                    <a:pt x="701" y="0"/>
                    <a:pt x="63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3" name="Google Shape;1963;p114"/>
            <p:cNvSpPr/>
            <p:nvPr/>
          </p:nvSpPr>
          <p:spPr>
            <a:xfrm>
              <a:off x="2957275" y="3091825"/>
              <a:ext cx="4200" cy="48400"/>
            </a:xfrm>
            <a:custGeom>
              <a:rect b="b" l="l" r="r" t="t"/>
              <a:pathLst>
                <a:path extrusionOk="0" h="1936" w="168">
                  <a:moveTo>
                    <a:pt x="134" y="0"/>
                  </a:moveTo>
                  <a:lnTo>
                    <a:pt x="34" y="67"/>
                  </a:lnTo>
                  <a:cubicBezTo>
                    <a:pt x="1" y="67"/>
                    <a:pt x="1" y="67"/>
                    <a:pt x="1" y="100"/>
                  </a:cubicBezTo>
                  <a:cubicBezTo>
                    <a:pt x="1" y="100"/>
                    <a:pt x="1" y="134"/>
                    <a:pt x="1" y="167"/>
                  </a:cubicBezTo>
                  <a:lnTo>
                    <a:pt x="1" y="301"/>
                  </a:lnTo>
                  <a:cubicBezTo>
                    <a:pt x="1" y="334"/>
                    <a:pt x="1" y="334"/>
                    <a:pt x="1" y="334"/>
                  </a:cubicBezTo>
                  <a:cubicBezTo>
                    <a:pt x="1" y="351"/>
                    <a:pt x="1" y="359"/>
                    <a:pt x="5" y="359"/>
                  </a:cubicBezTo>
                  <a:cubicBezTo>
                    <a:pt x="9" y="359"/>
                    <a:pt x="17" y="351"/>
                    <a:pt x="34" y="334"/>
                  </a:cubicBezTo>
                  <a:lnTo>
                    <a:pt x="134" y="301"/>
                  </a:lnTo>
                  <a:cubicBezTo>
                    <a:pt x="134" y="301"/>
                    <a:pt x="134" y="267"/>
                    <a:pt x="168" y="267"/>
                  </a:cubicBezTo>
                  <a:cubicBezTo>
                    <a:pt x="168" y="234"/>
                    <a:pt x="168" y="201"/>
                    <a:pt x="168" y="201"/>
                  </a:cubicBezTo>
                  <a:lnTo>
                    <a:pt x="168" y="34"/>
                  </a:lnTo>
                  <a:cubicBezTo>
                    <a:pt x="168" y="34"/>
                    <a:pt x="168" y="0"/>
                    <a:pt x="168" y="0"/>
                  </a:cubicBezTo>
                  <a:close/>
                  <a:moveTo>
                    <a:pt x="134" y="501"/>
                  </a:moveTo>
                  <a:lnTo>
                    <a:pt x="68" y="534"/>
                  </a:lnTo>
                  <a:cubicBezTo>
                    <a:pt x="34" y="534"/>
                    <a:pt x="34" y="567"/>
                    <a:pt x="34" y="567"/>
                  </a:cubicBezTo>
                  <a:cubicBezTo>
                    <a:pt x="34" y="601"/>
                    <a:pt x="34" y="601"/>
                    <a:pt x="34" y="634"/>
                  </a:cubicBezTo>
                  <a:lnTo>
                    <a:pt x="34" y="1868"/>
                  </a:lnTo>
                  <a:cubicBezTo>
                    <a:pt x="34" y="1902"/>
                    <a:pt x="34" y="1902"/>
                    <a:pt x="34" y="1935"/>
                  </a:cubicBezTo>
                  <a:lnTo>
                    <a:pt x="68" y="1935"/>
                  </a:lnTo>
                  <a:lnTo>
                    <a:pt x="134" y="1902"/>
                  </a:lnTo>
                  <a:cubicBezTo>
                    <a:pt x="134" y="1868"/>
                    <a:pt x="134" y="1868"/>
                    <a:pt x="168" y="1835"/>
                  </a:cubicBezTo>
                  <a:cubicBezTo>
                    <a:pt x="168" y="1835"/>
                    <a:pt x="168" y="1802"/>
                    <a:pt x="168" y="1802"/>
                  </a:cubicBezTo>
                  <a:lnTo>
                    <a:pt x="168" y="534"/>
                  </a:lnTo>
                  <a:cubicBezTo>
                    <a:pt x="168" y="534"/>
                    <a:pt x="168" y="501"/>
                    <a:pt x="168" y="50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4" name="Google Shape;1964;p114"/>
            <p:cNvSpPr/>
            <p:nvPr/>
          </p:nvSpPr>
          <p:spPr>
            <a:xfrm>
              <a:off x="2965625" y="3093500"/>
              <a:ext cx="18375" cy="39200"/>
            </a:xfrm>
            <a:custGeom>
              <a:rect b="b" l="l" r="r" t="t"/>
              <a:pathLst>
                <a:path extrusionOk="0" h="1568" w="735">
                  <a:moveTo>
                    <a:pt x="534" y="0"/>
                  </a:moveTo>
                  <a:cubicBezTo>
                    <a:pt x="467" y="33"/>
                    <a:pt x="434" y="33"/>
                    <a:pt x="367" y="67"/>
                  </a:cubicBezTo>
                  <a:cubicBezTo>
                    <a:pt x="334" y="100"/>
                    <a:pt x="267" y="134"/>
                    <a:pt x="234" y="167"/>
                  </a:cubicBezTo>
                  <a:cubicBezTo>
                    <a:pt x="201" y="234"/>
                    <a:pt x="167" y="267"/>
                    <a:pt x="134" y="334"/>
                  </a:cubicBezTo>
                  <a:cubicBezTo>
                    <a:pt x="100" y="367"/>
                    <a:pt x="67" y="434"/>
                    <a:pt x="67" y="500"/>
                  </a:cubicBezTo>
                  <a:cubicBezTo>
                    <a:pt x="34" y="534"/>
                    <a:pt x="34" y="601"/>
                    <a:pt x="34" y="667"/>
                  </a:cubicBezTo>
                  <a:cubicBezTo>
                    <a:pt x="34" y="734"/>
                    <a:pt x="67" y="801"/>
                    <a:pt x="100" y="867"/>
                  </a:cubicBezTo>
                  <a:cubicBezTo>
                    <a:pt x="124" y="891"/>
                    <a:pt x="164" y="915"/>
                    <a:pt x="221" y="915"/>
                  </a:cubicBezTo>
                  <a:cubicBezTo>
                    <a:pt x="245" y="915"/>
                    <a:pt x="271" y="911"/>
                    <a:pt x="301" y="901"/>
                  </a:cubicBezTo>
                  <a:lnTo>
                    <a:pt x="434" y="867"/>
                  </a:lnTo>
                  <a:lnTo>
                    <a:pt x="534" y="867"/>
                  </a:lnTo>
                  <a:cubicBezTo>
                    <a:pt x="534" y="867"/>
                    <a:pt x="567" y="867"/>
                    <a:pt x="567" y="901"/>
                  </a:cubicBezTo>
                  <a:cubicBezTo>
                    <a:pt x="567" y="934"/>
                    <a:pt x="567" y="934"/>
                    <a:pt x="567" y="967"/>
                  </a:cubicBezTo>
                  <a:cubicBezTo>
                    <a:pt x="567" y="1001"/>
                    <a:pt x="567" y="1034"/>
                    <a:pt x="534" y="1068"/>
                  </a:cubicBezTo>
                  <a:cubicBezTo>
                    <a:pt x="534" y="1101"/>
                    <a:pt x="534" y="1134"/>
                    <a:pt x="501" y="1168"/>
                  </a:cubicBezTo>
                  <a:lnTo>
                    <a:pt x="434" y="1234"/>
                  </a:lnTo>
                  <a:cubicBezTo>
                    <a:pt x="401" y="1234"/>
                    <a:pt x="401" y="1268"/>
                    <a:pt x="367" y="1268"/>
                  </a:cubicBezTo>
                  <a:cubicBezTo>
                    <a:pt x="334" y="1301"/>
                    <a:pt x="267" y="1334"/>
                    <a:pt x="234" y="1334"/>
                  </a:cubicBezTo>
                  <a:cubicBezTo>
                    <a:pt x="201" y="1334"/>
                    <a:pt x="167" y="1301"/>
                    <a:pt x="167" y="1268"/>
                  </a:cubicBezTo>
                  <a:lnTo>
                    <a:pt x="100" y="1268"/>
                  </a:lnTo>
                  <a:lnTo>
                    <a:pt x="34" y="1301"/>
                  </a:lnTo>
                  <a:cubicBezTo>
                    <a:pt x="34" y="1334"/>
                    <a:pt x="34" y="1334"/>
                    <a:pt x="0" y="1368"/>
                  </a:cubicBezTo>
                  <a:cubicBezTo>
                    <a:pt x="0" y="1368"/>
                    <a:pt x="0" y="1401"/>
                    <a:pt x="0" y="1401"/>
                  </a:cubicBezTo>
                  <a:cubicBezTo>
                    <a:pt x="0" y="1434"/>
                    <a:pt x="34" y="1468"/>
                    <a:pt x="34" y="1501"/>
                  </a:cubicBezTo>
                  <a:cubicBezTo>
                    <a:pt x="67" y="1535"/>
                    <a:pt x="67" y="1535"/>
                    <a:pt x="100" y="1568"/>
                  </a:cubicBezTo>
                  <a:lnTo>
                    <a:pt x="234" y="1568"/>
                  </a:lnTo>
                  <a:cubicBezTo>
                    <a:pt x="267" y="1535"/>
                    <a:pt x="334" y="1535"/>
                    <a:pt x="367" y="1501"/>
                  </a:cubicBezTo>
                  <a:cubicBezTo>
                    <a:pt x="434" y="1468"/>
                    <a:pt x="467" y="1434"/>
                    <a:pt x="534" y="1368"/>
                  </a:cubicBezTo>
                  <a:cubicBezTo>
                    <a:pt x="567" y="1334"/>
                    <a:pt x="601" y="1268"/>
                    <a:pt x="634" y="1234"/>
                  </a:cubicBezTo>
                  <a:cubicBezTo>
                    <a:pt x="668" y="1168"/>
                    <a:pt x="701" y="1101"/>
                    <a:pt x="701" y="1068"/>
                  </a:cubicBezTo>
                  <a:cubicBezTo>
                    <a:pt x="734" y="1001"/>
                    <a:pt x="734" y="934"/>
                    <a:pt x="734" y="867"/>
                  </a:cubicBezTo>
                  <a:cubicBezTo>
                    <a:pt x="734" y="834"/>
                    <a:pt x="734" y="801"/>
                    <a:pt x="734" y="767"/>
                  </a:cubicBezTo>
                  <a:cubicBezTo>
                    <a:pt x="734" y="734"/>
                    <a:pt x="701" y="701"/>
                    <a:pt x="701" y="667"/>
                  </a:cubicBezTo>
                  <a:cubicBezTo>
                    <a:pt x="668" y="634"/>
                    <a:pt x="634" y="634"/>
                    <a:pt x="601" y="634"/>
                  </a:cubicBezTo>
                  <a:lnTo>
                    <a:pt x="467" y="634"/>
                  </a:lnTo>
                  <a:lnTo>
                    <a:pt x="334" y="667"/>
                  </a:lnTo>
                  <a:lnTo>
                    <a:pt x="267" y="667"/>
                  </a:lnTo>
                  <a:cubicBezTo>
                    <a:pt x="234" y="667"/>
                    <a:pt x="234" y="634"/>
                    <a:pt x="201" y="634"/>
                  </a:cubicBezTo>
                  <a:cubicBezTo>
                    <a:pt x="201" y="601"/>
                    <a:pt x="201" y="567"/>
                    <a:pt x="201" y="567"/>
                  </a:cubicBezTo>
                  <a:cubicBezTo>
                    <a:pt x="201" y="500"/>
                    <a:pt x="234" y="467"/>
                    <a:pt x="267" y="400"/>
                  </a:cubicBezTo>
                  <a:cubicBezTo>
                    <a:pt x="301" y="367"/>
                    <a:pt x="334" y="300"/>
                    <a:pt x="401" y="300"/>
                  </a:cubicBezTo>
                  <a:cubicBezTo>
                    <a:pt x="434" y="267"/>
                    <a:pt x="467" y="267"/>
                    <a:pt x="501" y="267"/>
                  </a:cubicBezTo>
                  <a:cubicBezTo>
                    <a:pt x="512" y="256"/>
                    <a:pt x="523" y="252"/>
                    <a:pt x="533" y="252"/>
                  </a:cubicBezTo>
                  <a:cubicBezTo>
                    <a:pt x="553" y="252"/>
                    <a:pt x="567" y="267"/>
                    <a:pt x="567" y="267"/>
                  </a:cubicBezTo>
                  <a:cubicBezTo>
                    <a:pt x="584" y="284"/>
                    <a:pt x="592" y="292"/>
                    <a:pt x="597" y="292"/>
                  </a:cubicBezTo>
                  <a:cubicBezTo>
                    <a:pt x="601" y="292"/>
                    <a:pt x="601" y="284"/>
                    <a:pt x="601" y="267"/>
                  </a:cubicBezTo>
                  <a:lnTo>
                    <a:pt x="701" y="267"/>
                  </a:lnTo>
                  <a:cubicBezTo>
                    <a:pt x="701" y="234"/>
                    <a:pt x="701" y="234"/>
                    <a:pt x="734" y="200"/>
                  </a:cubicBezTo>
                  <a:cubicBezTo>
                    <a:pt x="734" y="200"/>
                    <a:pt x="734" y="167"/>
                    <a:pt x="734" y="167"/>
                  </a:cubicBezTo>
                  <a:cubicBezTo>
                    <a:pt x="734" y="134"/>
                    <a:pt x="701" y="100"/>
                    <a:pt x="701" y="67"/>
                  </a:cubicBezTo>
                  <a:cubicBezTo>
                    <a:pt x="668" y="33"/>
                    <a:pt x="668" y="33"/>
                    <a:pt x="63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5" name="Google Shape;1965;p114"/>
            <p:cNvSpPr/>
            <p:nvPr/>
          </p:nvSpPr>
          <p:spPr>
            <a:xfrm>
              <a:off x="2987300" y="3080150"/>
              <a:ext cx="20050" cy="38375"/>
            </a:xfrm>
            <a:custGeom>
              <a:rect b="b" l="l" r="r" t="t"/>
              <a:pathLst>
                <a:path extrusionOk="0" h="1535" w="802">
                  <a:moveTo>
                    <a:pt x="568" y="0"/>
                  </a:moveTo>
                  <a:cubicBezTo>
                    <a:pt x="534" y="34"/>
                    <a:pt x="468" y="34"/>
                    <a:pt x="401" y="67"/>
                  </a:cubicBezTo>
                  <a:cubicBezTo>
                    <a:pt x="334" y="100"/>
                    <a:pt x="301" y="167"/>
                    <a:pt x="234" y="201"/>
                  </a:cubicBezTo>
                  <a:cubicBezTo>
                    <a:pt x="201" y="267"/>
                    <a:pt x="167" y="334"/>
                    <a:pt x="134" y="401"/>
                  </a:cubicBezTo>
                  <a:cubicBezTo>
                    <a:pt x="101" y="501"/>
                    <a:pt x="67" y="567"/>
                    <a:pt x="34" y="668"/>
                  </a:cubicBezTo>
                  <a:cubicBezTo>
                    <a:pt x="34" y="734"/>
                    <a:pt x="34" y="834"/>
                    <a:pt x="1" y="901"/>
                  </a:cubicBezTo>
                  <a:cubicBezTo>
                    <a:pt x="1" y="934"/>
                    <a:pt x="1" y="968"/>
                    <a:pt x="1" y="1034"/>
                  </a:cubicBezTo>
                  <a:cubicBezTo>
                    <a:pt x="1" y="1068"/>
                    <a:pt x="1" y="1101"/>
                    <a:pt x="1" y="1135"/>
                  </a:cubicBezTo>
                  <a:cubicBezTo>
                    <a:pt x="1" y="1201"/>
                    <a:pt x="34" y="1268"/>
                    <a:pt x="34" y="1335"/>
                  </a:cubicBezTo>
                  <a:cubicBezTo>
                    <a:pt x="67" y="1401"/>
                    <a:pt x="101" y="1435"/>
                    <a:pt x="134" y="1501"/>
                  </a:cubicBezTo>
                  <a:cubicBezTo>
                    <a:pt x="167" y="1535"/>
                    <a:pt x="201" y="1535"/>
                    <a:pt x="234" y="1535"/>
                  </a:cubicBezTo>
                  <a:cubicBezTo>
                    <a:pt x="301" y="1535"/>
                    <a:pt x="368" y="1535"/>
                    <a:pt x="401" y="1501"/>
                  </a:cubicBezTo>
                  <a:cubicBezTo>
                    <a:pt x="468" y="1468"/>
                    <a:pt x="534" y="1401"/>
                    <a:pt x="568" y="1368"/>
                  </a:cubicBezTo>
                  <a:cubicBezTo>
                    <a:pt x="634" y="1301"/>
                    <a:pt x="668" y="1235"/>
                    <a:pt x="701" y="1168"/>
                  </a:cubicBezTo>
                  <a:cubicBezTo>
                    <a:pt x="735" y="1101"/>
                    <a:pt x="768" y="1068"/>
                    <a:pt x="768" y="1001"/>
                  </a:cubicBezTo>
                  <a:cubicBezTo>
                    <a:pt x="801" y="934"/>
                    <a:pt x="801" y="901"/>
                    <a:pt x="801" y="834"/>
                  </a:cubicBezTo>
                  <a:cubicBezTo>
                    <a:pt x="801" y="834"/>
                    <a:pt x="801" y="801"/>
                    <a:pt x="801" y="801"/>
                  </a:cubicBezTo>
                  <a:lnTo>
                    <a:pt x="768" y="801"/>
                  </a:lnTo>
                  <a:lnTo>
                    <a:pt x="701" y="834"/>
                  </a:lnTo>
                  <a:cubicBezTo>
                    <a:pt x="701" y="834"/>
                    <a:pt x="701" y="834"/>
                    <a:pt x="701" y="868"/>
                  </a:cubicBezTo>
                  <a:cubicBezTo>
                    <a:pt x="668" y="868"/>
                    <a:pt x="668" y="901"/>
                    <a:pt x="668" y="934"/>
                  </a:cubicBezTo>
                  <a:cubicBezTo>
                    <a:pt x="634" y="1001"/>
                    <a:pt x="601" y="1068"/>
                    <a:pt x="568" y="1135"/>
                  </a:cubicBezTo>
                  <a:cubicBezTo>
                    <a:pt x="534" y="1201"/>
                    <a:pt x="468" y="1235"/>
                    <a:pt x="434" y="1268"/>
                  </a:cubicBezTo>
                  <a:cubicBezTo>
                    <a:pt x="401" y="1268"/>
                    <a:pt x="368" y="1301"/>
                    <a:pt x="334" y="1301"/>
                  </a:cubicBezTo>
                  <a:cubicBezTo>
                    <a:pt x="301" y="1301"/>
                    <a:pt x="301" y="1301"/>
                    <a:pt x="268" y="1268"/>
                  </a:cubicBezTo>
                  <a:cubicBezTo>
                    <a:pt x="234" y="1235"/>
                    <a:pt x="234" y="1201"/>
                    <a:pt x="201" y="1168"/>
                  </a:cubicBezTo>
                  <a:cubicBezTo>
                    <a:pt x="201" y="1135"/>
                    <a:pt x="167" y="1068"/>
                    <a:pt x="167" y="1034"/>
                  </a:cubicBezTo>
                  <a:cubicBezTo>
                    <a:pt x="167" y="968"/>
                    <a:pt x="167" y="901"/>
                    <a:pt x="167" y="834"/>
                  </a:cubicBezTo>
                  <a:cubicBezTo>
                    <a:pt x="167" y="768"/>
                    <a:pt x="201" y="701"/>
                    <a:pt x="201" y="634"/>
                  </a:cubicBezTo>
                  <a:cubicBezTo>
                    <a:pt x="234" y="567"/>
                    <a:pt x="234" y="534"/>
                    <a:pt x="268" y="467"/>
                  </a:cubicBezTo>
                  <a:cubicBezTo>
                    <a:pt x="301" y="434"/>
                    <a:pt x="301" y="401"/>
                    <a:pt x="334" y="367"/>
                  </a:cubicBezTo>
                  <a:cubicBezTo>
                    <a:pt x="368" y="334"/>
                    <a:pt x="401" y="301"/>
                    <a:pt x="434" y="301"/>
                  </a:cubicBezTo>
                  <a:cubicBezTo>
                    <a:pt x="468" y="267"/>
                    <a:pt x="534" y="267"/>
                    <a:pt x="568" y="267"/>
                  </a:cubicBezTo>
                  <a:cubicBezTo>
                    <a:pt x="601" y="267"/>
                    <a:pt x="634" y="334"/>
                    <a:pt x="668" y="367"/>
                  </a:cubicBezTo>
                  <a:cubicBezTo>
                    <a:pt x="701" y="401"/>
                    <a:pt x="668" y="401"/>
                    <a:pt x="701" y="401"/>
                  </a:cubicBezTo>
                  <a:lnTo>
                    <a:pt x="768" y="367"/>
                  </a:lnTo>
                  <a:cubicBezTo>
                    <a:pt x="801" y="367"/>
                    <a:pt x="801" y="334"/>
                    <a:pt x="801" y="334"/>
                  </a:cubicBezTo>
                  <a:cubicBezTo>
                    <a:pt x="801" y="334"/>
                    <a:pt x="801" y="301"/>
                    <a:pt x="801" y="267"/>
                  </a:cubicBezTo>
                  <a:cubicBezTo>
                    <a:pt x="801" y="234"/>
                    <a:pt x="801" y="201"/>
                    <a:pt x="768" y="167"/>
                  </a:cubicBezTo>
                  <a:cubicBezTo>
                    <a:pt x="768" y="134"/>
                    <a:pt x="735" y="100"/>
                    <a:pt x="701" y="67"/>
                  </a:cubicBezTo>
                  <a:cubicBezTo>
                    <a:pt x="668" y="34"/>
                    <a:pt x="634" y="34"/>
                    <a:pt x="56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6" name="Google Shape;1966;p114"/>
            <p:cNvSpPr/>
            <p:nvPr/>
          </p:nvSpPr>
          <p:spPr>
            <a:xfrm>
              <a:off x="3011500" y="3066800"/>
              <a:ext cx="20850" cy="38400"/>
            </a:xfrm>
            <a:custGeom>
              <a:rect b="b" l="l" r="r" t="t"/>
              <a:pathLst>
                <a:path extrusionOk="0" h="1536" w="834">
                  <a:moveTo>
                    <a:pt x="634" y="268"/>
                  </a:moveTo>
                  <a:cubicBezTo>
                    <a:pt x="634" y="301"/>
                    <a:pt x="667" y="334"/>
                    <a:pt x="667" y="368"/>
                  </a:cubicBezTo>
                  <a:cubicBezTo>
                    <a:pt x="667" y="401"/>
                    <a:pt x="667" y="468"/>
                    <a:pt x="667" y="501"/>
                  </a:cubicBezTo>
                  <a:lnTo>
                    <a:pt x="667" y="634"/>
                  </a:lnTo>
                  <a:lnTo>
                    <a:pt x="667" y="735"/>
                  </a:lnTo>
                  <a:cubicBezTo>
                    <a:pt x="667" y="801"/>
                    <a:pt x="667" y="835"/>
                    <a:pt x="667" y="901"/>
                  </a:cubicBezTo>
                  <a:cubicBezTo>
                    <a:pt x="634" y="968"/>
                    <a:pt x="634" y="1001"/>
                    <a:pt x="600" y="1068"/>
                  </a:cubicBezTo>
                  <a:cubicBezTo>
                    <a:pt x="600" y="1101"/>
                    <a:pt x="567" y="1135"/>
                    <a:pt x="534" y="1168"/>
                  </a:cubicBezTo>
                  <a:cubicBezTo>
                    <a:pt x="500" y="1202"/>
                    <a:pt x="467" y="1235"/>
                    <a:pt x="434" y="1268"/>
                  </a:cubicBezTo>
                  <a:cubicBezTo>
                    <a:pt x="400" y="1302"/>
                    <a:pt x="367" y="1302"/>
                    <a:pt x="334" y="1302"/>
                  </a:cubicBezTo>
                  <a:cubicBezTo>
                    <a:pt x="300" y="1302"/>
                    <a:pt x="267" y="1302"/>
                    <a:pt x="267" y="1268"/>
                  </a:cubicBezTo>
                  <a:cubicBezTo>
                    <a:pt x="234" y="1235"/>
                    <a:pt x="200" y="1202"/>
                    <a:pt x="200" y="1168"/>
                  </a:cubicBezTo>
                  <a:cubicBezTo>
                    <a:pt x="200" y="1135"/>
                    <a:pt x="200" y="1068"/>
                    <a:pt x="200" y="1035"/>
                  </a:cubicBezTo>
                  <a:cubicBezTo>
                    <a:pt x="200" y="1001"/>
                    <a:pt x="200" y="968"/>
                    <a:pt x="200" y="935"/>
                  </a:cubicBezTo>
                  <a:cubicBezTo>
                    <a:pt x="200" y="901"/>
                    <a:pt x="200" y="868"/>
                    <a:pt x="200" y="835"/>
                  </a:cubicBezTo>
                  <a:cubicBezTo>
                    <a:pt x="200" y="768"/>
                    <a:pt x="200" y="701"/>
                    <a:pt x="200" y="668"/>
                  </a:cubicBezTo>
                  <a:cubicBezTo>
                    <a:pt x="200" y="601"/>
                    <a:pt x="234" y="568"/>
                    <a:pt x="267" y="501"/>
                  </a:cubicBezTo>
                  <a:cubicBezTo>
                    <a:pt x="267" y="468"/>
                    <a:pt x="300" y="434"/>
                    <a:pt x="334" y="401"/>
                  </a:cubicBezTo>
                  <a:cubicBezTo>
                    <a:pt x="367" y="368"/>
                    <a:pt x="400" y="334"/>
                    <a:pt x="434" y="301"/>
                  </a:cubicBezTo>
                  <a:cubicBezTo>
                    <a:pt x="467" y="268"/>
                    <a:pt x="500" y="268"/>
                    <a:pt x="534" y="268"/>
                  </a:cubicBezTo>
                  <a:close/>
                  <a:moveTo>
                    <a:pt x="567" y="1"/>
                  </a:moveTo>
                  <a:cubicBezTo>
                    <a:pt x="534" y="1"/>
                    <a:pt x="467" y="34"/>
                    <a:pt x="434" y="67"/>
                  </a:cubicBezTo>
                  <a:cubicBezTo>
                    <a:pt x="367" y="101"/>
                    <a:pt x="300" y="134"/>
                    <a:pt x="267" y="201"/>
                  </a:cubicBezTo>
                  <a:cubicBezTo>
                    <a:pt x="200" y="234"/>
                    <a:pt x="167" y="301"/>
                    <a:pt x="133" y="368"/>
                  </a:cubicBezTo>
                  <a:cubicBezTo>
                    <a:pt x="100" y="468"/>
                    <a:pt x="67" y="534"/>
                    <a:pt x="33" y="601"/>
                  </a:cubicBezTo>
                  <a:cubicBezTo>
                    <a:pt x="33" y="701"/>
                    <a:pt x="0" y="801"/>
                    <a:pt x="0" y="868"/>
                  </a:cubicBezTo>
                  <a:lnTo>
                    <a:pt x="0" y="935"/>
                  </a:lnTo>
                  <a:cubicBezTo>
                    <a:pt x="0" y="968"/>
                    <a:pt x="0" y="968"/>
                    <a:pt x="0" y="1001"/>
                  </a:cubicBezTo>
                  <a:cubicBezTo>
                    <a:pt x="0" y="1035"/>
                    <a:pt x="0" y="1035"/>
                    <a:pt x="0" y="1068"/>
                  </a:cubicBezTo>
                  <a:lnTo>
                    <a:pt x="0" y="1135"/>
                  </a:lnTo>
                  <a:cubicBezTo>
                    <a:pt x="0" y="1202"/>
                    <a:pt x="33" y="1268"/>
                    <a:pt x="33" y="1335"/>
                  </a:cubicBezTo>
                  <a:cubicBezTo>
                    <a:pt x="67" y="1402"/>
                    <a:pt x="100" y="1435"/>
                    <a:pt x="133" y="1468"/>
                  </a:cubicBezTo>
                  <a:cubicBezTo>
                    <a:pt x="167" y="1502"/>
                    <a:pt x="200" y="1535"/>
                    <a:pt x="267" y="1535"/>
                  </a:cubicBezTo>
                  <a:cubicBezTo>
                    <a:pt x="300" y="1535"/>
                    <a:pt x="367" y="1502"/>
                    <a:pt x="434" y="1468"/>
                  </a:cubicBezTo>
                  <a:cubicBezTo>
                    <a:pt x="467" y="1435"/>
                    <a:pt x="534" y="1402"/>
                    <a:pt x="567" y="1335"/>
                  </a:cubicBezTo>
                  <a:cubicBezTo>
                    <a:pt x="634" y="1268"/>
                    <a:pt x="667" y="1202"/>
                    <a:pt x="701" y="1135"/>
                  </a:cubicBezTo>
                  <a:cubicBezTo>
                    <a:pt x="734" y="1068"/>
                    <a:pt x="767" y="1001"/>
                    <a:pt x="801" y="901"/>
                  </a:cubicBezTo>
                  <a:cubicBezTo>
                    <a:pt x="801" y="835"/>
                    <a:pt x="834" y="735"/>
                    <a:pt x="834" y="634"/>
                  </a:cubicBezTo>
                  <a:cubicBezTo>
                    <a:pt x="834" y="634"/>
                    <a:pt x="834" y="601"/>
                    <a:pt x="834" y="601"/>
                  </a:cubicBezTo>
                  <a:lnTo>
                    <a:pt x="834" y="468"/>
                  </a:lnTo>
                  <a:cubicBezTo>
                    <a:pt x="834" y="434"/>
                    <a:pt x="834" y="434"/>
                    <a:pt x="834" y="401"/>
                  </a:cubicBezTo>
                  <a:cubicBezTo>
                    <a:pt x="834" y="334"/>
                    <a:pt x="801" y="268"/>
                    <a:pt x="801" y="201"/>
                  </a:cubicBezTo>
                  <a:cubicBezTo>
                    <a:pt x="767" y="134"/>
                    <a:pt x="734" y="101"/>
                    <a:pt x="701" y="34"/>
                  </a:cubicBezTo>
                  <a:cubicBezTo>
                    <a:pt x="667" y="1"/>
                    <a:pt x="634" y="1"/>
                    <a:pt x="56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7" name="Google Shape;1967;p114"/>
            <p:cNvSpPr/>
            <p:nvPr/>
          </p:nvSpPr>
          <p:spPr>
            <a:xfrm>
              <a:off x="3034850" y="3050125"/>
              <a:ext cx="20850" cy="40050"/>
            </a:xfrm>
            <a:custGeom>
              <a:rect b="b" l="l" r="r" t="t"/>
              <a:pathLst>
                <a:path extrusionOk="0" h="1602" w="834">
                  <a:moveTo>
                    <a:pt x="801" y="1"/>
                  </a:moveTo>
                  <a:lnTo>
                    <a:pt x="701" y="34"/>
                  </a:lnTo>
                  <a:cubicBezTo>
                    <a:pt x="701" y="34"/>
                    <a:pt x="701" y="34"/>
                    <a:pt x="667" y="67"/>
                  </a:cubicBezTo>
                  <a:cubicBezTo>
                    <a:pt x="667" y="67"/>
                    <a:pt x="667" y="101"/>
                    <a:pt x="667" y="134"/>
                  </a:cubicBezTo>
                  <a:lnTo>
                    <a:pt x="400" y="1235"/>
                  </a:lnTo>
                  <a:lnTo>
                    <a:pt x="167" y="434"/>
                  </a:lnTo>
                  <a:cubicBezTo>
                    <a:pt x="167" y="401"/>
                    <a:pt x="167" y="401"/>
                    <a:pt x="167" y="401"/>
                  </a:cubicBezTo>
                  <a:lnTo>
                    <a:pt x="100" y="401"/>
                  </a:lnTo>
                  <a:lnTo>
                    <a:pt x="33" y="434"/>
                  </a:lnTo>
                  <a:cubicBezTo>
                    <a:pt x="33" y="434"/>
                    <a:pt x="33" y="434"/>
                    <a:pt x="33" y="468"/>
                  </a:cubicBezTo>
                  <a:cubicBezTo>
                    <a:pt x="0" y="468"/>
                    <a:pt x="0" y="501"/>
                    <a:pt x="33" y="534"/>
                  </a:cubicBezTo>
                  <a:lnTo>
                    <a:pt x="367" y="1568"/>
                  </a:lnTo>
                  <a:cubicBezTo>
                    <a:pt x="367" y="1568"/>
                    <a:pt x="367" y="1568"/>
                    <a:pt x="367" y="1602"/>
                  </a:cubicBezTo>
                  <a:lnTo>
                    <a:pt x="400" y="1602"/>
                  </a:lnTo>
                  <a:lnTo>
                    <a:pt x="434" y="1535"/>
                  </a:lnTo>
                  <a:cubicBezTo>
                    <a:pt x="467" y="1535"/>
                    <a:pt x="467" y="1502"/>
                    <a:pt x="467" y="1502"/>
                  </a:cubicBezTo>
                  <a:cubicBezTo>
                    <a:pt x="467" y="1468"/>
                    <a:pt x="467" y="1468"/>
                    <a:pt x="467" y="1435"/>
                  </a:cubicBezTo>
                  <a:lnTo>
                    <a:pt x="801" y="34"/>
                  </a:lnTo>
                  <a:cubicBezTo>
                    <a:pt x="801" y="1"/>
                    <a:pt x="834" y="1"/>
                    <a:pt x="80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8" name="Google Shape;1968;p114"/>
            <p:cNvSpPr/>
            <p:nvPr/>
          </p:nvSpPr>
          <p:spPr>
            <a:xfrm>
              <a:off x="3059025" y="3040125"/>
              <a:ext cx="20025" cy="37550"/>
            </a:xfrm>
            <a:custGeom>
              <a:rect b="b" l="l" r="r" t="t"/>
              <a:pathLst>
                <a:path extrusionOk="0" h="1502" w="801">
                  <a:moveTo>
                    <a:pt x="472" y="242"/>
                  </a:moveTo>
                  <a:cubicBezTo>
                    <a:pt x="501" y="242"/>
                    <a:pt x="534" y="250"/>
                    <a:pt x="567" y="267"/>
                  </a:cubicBezTo>
                  <a:cubicBezTo>
                    <a:pt x="601" y="334"/>
                    <a:pt x="634" y="401"/>
                    <a:pt x="634" y="501"/>
                  </a:cubicBezTo>
                  <a:lnTo>
                    <a:pt x="134" y="767"/>
                  </a:lnTo>
                  <a:cubicBezTo>
                    <a:pt x="134" y="701"/>
                    <a:pt x="167" y="667"/>
                    <a:pt x="167" y="601"/>
                  </a:cubicBezTo>
                  <a:cubicBezTo>
                    <a:pt x="167" y="567"/>
                    <a:pt x="201" y="501"/>
                    <a:pt x="234" y="467"/>
                  </a:cubicBezTo>
                  <a:cubicBezTo>
                    <a:pt x="234" y="434"/>
                    <a:pt x="267" y="367"/>
                    <a:pt x="301" y="334"/>
                  </a:cubicBezTo>
                  <a:cubicBezTo>
                    <a:pt x="334" y="300"/>
                    <a:pt x="334" y="300"/>
                    <a:pt x="401" y="267"/>
                  </a:cubicBezTo>
                  <a:cubicBezTo>
                    <a:pt x="417" y="250"/>
                    <a:pt x="442" y="242"/>
                    <a:pt x="472" y="242"/>
                  </a:cubicBezTo>
                  <a:close/>
                  <a:moveTo>
                    <a:pt x="567" y="0"/>
                  </a:moveTo>
                  <a:cubicBezTo>
                    <a:pt x="501" y="0"/>
                    <a:pt x="434" y="0"/>
                    <a:pt x="401" y="34"/>
                  </a:cubicBezTo>
                  <a:cubicBezTo>
                    <a:pt x="334" y="67"/>
                    <a:pt x="267" y="134"/>
                    <a:pt x="234" y="167"/>
                  </a:cubicBezTo>
                  <a:cubicBezTo>
                    <a:pt x="167" y="234"/>
                    <a:pt x="134" y="300"/>
                    <a:pt x="100" y="367"/>
                  </a:cubicBezTo>
                  <a:cubicBezTo>
                    <a:pt x="67" y="434"/>
                    <a:pt x="34" y="501"/>
                    <a:pt x="34" y="601"/>
                  </a:cubicBezTo>
                  <a:cubicBezTo>
                    <a:pt x="0" y="667"/>
                    <a:pt x="0" y="767"/>
                    <a:pt x="0" y="834"/>
                  </a:cubicBezTo>
                  <a:cubicBezTo>
                    <a:pt x="0" y="934"/>
                    <a:pt x="0" y="1001"/>
                    <a:pt x="0" y="1068"/>
                  </a:cubicBezTo>
                  <a:cubicBezTo>
                    <a:pt x="0" y="1134"/>
                    <a:pt x="0" y="1234"/>
                    <a:pt x="34" y="1301"/>
                  </a:cubicBezTo>
                  <a:cubicBezTo>
                    <a:pt x="34" y="1335"/>
                    <a:pt x="67" y="1401"/>
                    <a:pt x="134" y="1435"/>
                  </a:cubicBezTo>
                  <a:cubicBezTo>
                    <a:pt x="134" y="1468"/>
                    <a:pt x="201" y="1501"/>
                    <a:pt x="234" y="1501"/>
                  </a:cubicBezTo>
                  <a:cubicBezTo>
                    <a:pt x="301" y="1501"/>
                    <a:pt x="334" y="1468"/>
                    <a:pt x="401" y="1468"/>
                  </a:cubicBezTo>
                  <a:cubicBezTo>
                    <a:pt x="434" y="1435"/>
                    <a:pt x="501" y="1368"/>
                    <a:pt x="567" y="1335"/>
                  </a:cubicBezTo>
                  <a:cubicBezTo>
                    <a:pt x="601" y="1268"/>
                    <a:pt x="634" y="1234"/>
                    <a:pt x="668" y="1168"/>
                  </a:cubicBezTo>
                  <a:cubicBezTo>
                    <a:pt x="701" y="1134"/>
                    <a:pt x="701" y="1101"/>
                    <a:pt x="734" y="1034"/>
                  </a:cubicBezTo>
                  <a:cubicBezTo>
                    <a:pt x="734" y="1001"/>
                    <a:pt x="768" y="968"/>
                    <a:pt x="768" y="901"/>
                  </a:cubicBezTo>
                  <a:cubicBezTo>
                    <a:pt x="768" y="901"/>
                    <a:pt x="768" y="868"/>
                    <a:pt x="768" y="868"/>
                  </a:cubicBezTo>
                  <a:lnTo>
                    <a:pt x="734" y="868"/>
                  </a:lnTo>
                  <a:lnTo>
                    <a:pt x="668" y="901"/>
                  </a:lnTo>
                  <a:lnTo>
                    <a:pt x="634" y="934"/>
                  </a:lnTo>
                  <a:lnTo>
                    <a:pt x="634" y="968"/>
                  </a:lnTo>
                  <a:cubicBezTo>
                    <a:pt x="601" y="1001"/>
                    <a:pt x="567" y="1068"/>
                    <a:pt x="534" y="1101"/>
                  </a:cubicBezTo>
                  <a:cubicBezTo>
                    <a:pt x="501" y="1168"/>
                    <a:pt x="467" y="1201"/>
                    <a:pt x="401" y="1234"/>
                  </a:cubicBezTo>
                  <a:cubicBezTo>
                    <a:pt x="384" y="1251"/>
                    <a:pt x="351" y="1259"/>
                    <a:pt x="317" y="1259"/>
                  </a:cubicBezTo>
                  <a:cubicBezTo>
                    <a:pt x="284" y="1259"/>
                    <a:pt x="251" y="1251"/>
                    <a:pt x="234" y="1234"/>
                  </a:cubicBezTo>
                  <a:cubicBezTo>
                    <a:pt x="167" y="1168"/>
                    <a:pt x="167" y="1068"/>
                    <a:pt x="167" y="1001"/>
                  </a:cubicBezTo>
                  <a:lnTo>
                    <a:pt x="768" y="634"/>
                  </a:lnTo>
                  <a:cubicBezTo>
                    <a:pt x="768" y="634"/>
                    <a:pt x="768" y="634"/>
                    <a:pt x="801" y="601"/>
                  </a:cubicBezTo>
                  <a:cubicBezTo>
                    <a:pt x="801" y="601"/>
                    <a:pt x="801" y="567"/>
                    <a:pt x="801" y="534"/>
                  </a:cubicBezTo>
                  <a:lnTo>
                    <a:pt x="801" y="467"/>
                  </a:lnTo>
                  <a:cubicBezTo>
                    <a:pt x="768" y="401"/>
                    <a:pt x="768" y="300"/>
                    <a:pt x="768" y="200"/>
                  </a:cubicBezTo>
                  <a:cubicBezTo>
                    <a:pt x="734" y="167"/>
                    <a:pt x="701" y="100"/>
                    <a:pt x="668" y="34"/>
                  </a:cubicBezTo>
                  <a:cubicBezTo>
                    <a:pt x="634" y="0"/>
                    <a:pt x="601" y="0"/>
                    <a:pt x="56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9" name="Google Shape;1969;p114"/>
            <p:cNvSpPr/>
            <p:nvPr/>
          </p:nvSpPr>
          <p:spPr>
            <a:xfrm>
              <a:off x="3084050" y="3026150"/>
              <a:ext cx="11700" cy="40675"/>
            </a:xfrm>
            <a:custGeom>
              <a:rect b="b" l="l" r="r" t="t"/>
              <a:pathLst>
                <a:path extrusionOk="0" h="1627" w="468">
                  <a:moveTo>
                    <a:pt x="463" y="0"/>
                  </a:moveTo>
                  <a:cubicBezTo>
                    <a:pt x="459" y="0"/>
                    <a:pt x="450" y="9"/>
                    <a:pt x="434" y="26"/>
                  </a:cubicBezTo>
                  <a:lnTo>
                    <a:pt x="367" y="26"/>
                  </a:lnTo>
                  <a:cubicBezTo>
                    <a:pt x="300" y="59"/>
                    <a:pt x="267" y="92"/>
                    <a:pt x="234" y="159"/>
                  </a:cubicBezTo>
                  <a:cubicBezTo>
                    <a:pt x="200" y="192"/>
                    <a:pt x="167" y="259"/>
                    <a:pt x="134" y="326"/>
                  </a:cubicBezTo>
                  <a:lnTo>
                    <a:pt x="134" y="226"/>
                  </a:lnTo>
                  <a:cubicBezTo>
                    <a:pt x="167" y="226"/>
                    <a:pt x="167" y="192"/>
                    <a:pt x="134" y="192"/>
                  </a:cubicBezTo>
                  <a:lnTo>
                    <a:pt x="67" y="226"/>
                  </a:lnTo>
                  <a:cubicBezTo>
                    <a:pt x="33" y="226"/>
                    <a:pt x="33" y="259"/>
                    <a:pt x="33" y="259"/>
                  </a:cubicBezTo>
                  <a:cubicBezTo>
                    <a:pt x="0" y="292"/>
                    <a:pt x="0" y="292"/>
                    <a:pt x="33" y="326"/>
                  </a:cubicBezTo>
                  <a:lnTo>
                    <a:pt x="33" y="1560"/>
                  </a:lnTo>
                  <a:cubicBezTo>
                    <a:pt x="0" y="1593"/>
                    <a:pt x="0" y="1593"/>
                    <a:pt x="33" y="1627"/>
                  </a:cubicBezTo>
                  <a:lnTo>
                    <a:pt x="67" y="1627"/>
                  </a:lnTo>
                  <a:lnTo>
                    <a:pt x="134" y="1593"/>
                  </a:lnTo>
                  <a:cubicBezTo>
                    <a:pt x="134" y="1560"/>
                    <a:pt x="134" y="1560"/>
                    <a:pt x="134" y="1527"/>
                  </a:cubicBezTo>
                  <a:cubicBezTo>
                    <a:pt x="167" y="1527"/>
                    <a:pt x="167" y="1493"/>
                    <a:pt x="134" y="1493"/>
                  </a:cubicBezTo>
                  <a:lnTo>
                    <a:pt x="134" y="726"/>
                  </a:lnTo>
                  <a:cubicBezTo>
                    <a:pt x="134" y="559"/>
                    <a:pt x="200" y="392"/>
                    <a:pt x="334" y="292"/>
                  </a:cubicBezTo>
                  <a:lnTo>
                    <a:pt x="434" y="226"/>
                  </a:lnTo>
                  <a:cubicBezTo>
                    <a:pt x="467" y="226"/>
                    <a:pt x="467" y="226"/>
                    <a:pt x="467" y="192"/>
                  </a:cubicBezTo>
                  <a:cubicBezTo>
                    <a:pt x="467" y="192"/>
                    <a:pt x="467" y="159"/>
                    <a:pt x="467" y="159"/>
                  </a:cubicBezTo>
                  <a:lnTo>
                    <a:pt x="467" y="59"/>
                  </a:lnTo>
                  <a:cubicBezTo>
                    <a:pt x="467" y="26"/>
                    <a:pt x="467" y="26"/>
                    <a:pt x="467" y="26"/>
                  </a:cubicBezTo>
                  <a:cubicBezTo>
                    <a:pt x="467" y="9"/>
                    <a:pt x="467" y="0"/>
                    <a:pt x="46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0" name="Google Shape;1970;p114"/>
            <p:cNvSpPr/>
            <p:nvPr/>
          </p:nvSpPr>
          <p:spPr>
            <a:xfrm>
              <a:off x="2926425" y="3409550"/>
              <a:ext cx="24200" cy="50900"/>
            </a:xfrm>
            <a:custGeom>
              <a:rect b="b" l="l" r="r" t="t"/>
              <a:pathLst>
                <a:path extrusionOk="0" h="2036" w="968">
                  <a:moveTo>
                    <a:pt x="701" y="0"/>
                  </a:moveTo>
                  <a:cubicBezTo>
                    <a:pt x="634" y="0"/>
                    <a:pt x="534" y="34"/>
                    <a:pt x="468" y="67"/>
                  </a:cubicBezTo>
                  <a:cubicBezTo>
                    <a:pt x="401" y="101"/>
                    <a:pt x="334" y="167"/>
                    <a:pt x="267" y="234"/>
                  </a:cubicBezTo>
                  <a:cubicBezTo>
                    <a:pt x="234" y="301"/>
                    <a:pt x="167" y="367"/>
                    <a:pt x="134" y="467"/>
                  </a:cubicBezTo>
                  <a:cubicBezTo>
                    <a:pt x="101" y="568"/>
                    <a:pt x="67" y="668"/>
                    <a:pt x="34" y="734"/>
                  </a:cubicBezTo>
                  <a:cubicBezTo>
                    <a:pt x="1" y="868"/>
                    <a:pt x="1" y="968"/>
                    <a:pt x="1" y="1068"/>
                  </a:cubicBezTo>
                  <a:lnTo>
                    <a:pt x="1" y="1535"/>
                  </a:lnTo>
                  <a:cubicBezTo>
                    <a:pt x="1" y="1602"/>
                    <a:pt x="1" y="1702"/>
                    <a:pt x="34" y="1802"/>
                  </a:cubicBezTo>
                  <a:cubicBezTo>
                    <a:pt x="34" y="1868"/>
                    <a:pt x="67" y="1902"/>
                    <a:pt x="134" y="1969"/>
                  </a:cubicBezTo>
                  <a:cubicBezTo>
                    <a:pt x="167" y="2002"/>
                    <a:pt x="234" y="2035"/>
                    <a:pt x="267" y="2035"/>
                  </a:cubicBezTo>
                  <a:cubicBezTo>
                    <a:pt x="368" y="2035"/>
                    <a:pt x="434" y="2002"/>
                    <a:pt x="468" y="1969"/>
                  </a:cubicBezTo>
                  <a:cubicBezTo>
                    <a:pt x="568" y="1902"/>
                    <a:pt x="634" y="1868"/>
                    <a:pt x="701" y="1768"/>
                  </a:cubicBezTo>
                  <a:cubicBezTo>
                    <a:pt x="768" y="1702"/>
                    <a:pt x="801" y="1635"/>
                    <a:pt x="835" y="1535"/>
                  </a:cubicBezTo>
                  <a:cubicBezTo>
                    <a:pt x="868" y="1468"/>
                    <a:pt x="901" y="1368"/>
                    <a:pt x="935" y="1301"/>
                  </a:cubicBezTo>
                  <a:cubicBezTo>
                    <a:pt x="935" y="1235"/>
                    <a:pt x="968" y="1168"/>
                    <a:pt x="968" y="1101"/>
                  </a:cubicBezTo>
                  <a:cubicBezTo>
                    <a:pt x="968" y="1068"/>
                    <a:pt x="968" y="1068"/>
                    <a:pt x="968" y="1068"/>
                  </a:cubicBezTo>
                  <a:lnTo>
                    <a:pt x="935" y="1068"/>
                  </a:lnTo>
                  <a:lnTo>
                    <a:pt x="868" y="1101"/>
                  </a:lnTo>
                  <a:cubicBezTo>
                    <a:pt x="835" y="1101"/>
                    <a:pt x="835" y="1135"/>
                    <a:pt x="835" y="1135"/>
                  </a:cubicBezTo>
                  <a:cubicBezTo>
                    <a:pt x="835" y="1168"/>
                    <a:pt x="835" y="1168"/>
                    <a:pt x="835" y="1201"/>
                  </a:cubicBezTo>
                  <a:cubicBezTo>
                    <a:pt x="835" y="1235"/>
                    <a:pt x="801" y="1301"/>
                    <a:pt x="801" y="1335"/>
                  </a:cubicBezTo>
                  <a:cubicBezTo>
                    <a:pt x="768" y="1401"/>
                    <a:pt x="768" y="1435"/>
                    <a:pt x="734" y="1468"/>
                  </a:cubicBezTo>
                  <a:cubicBezTo>
                    <a:pt x="701" y="1535"/>
                    <a:pt x="668" y="1568"/>
                    <a:pt x="634" y="1635"/>
                  </a:cubicBezTo>
                  <a:cubicBezTo>
                    <a:pt x="601" y="1668"/>
                    <a:pt x="568" y="1702"/>
                    <a:pt x="501" y="1735"/>
                  </a:cubicBezTo>
                  <a:cubicBezTo>
                    <a:pt x="451" y="1768"/>
                    <a:pt x="409" y="1785"/>
                    <a:pt x="372" y="1785"/>
                  </a:cubicBezTo>
                  <a:cubicBezTo>
                    <a:pt x="334" y="1785"/>
                    <a:pt x="301" y="1768"/>
                    <a:pt x="267" y="1735"/>
                  </a:cubicBezTo>
                  <a:cubicBezTo>
                    <a:pt x="201" y="1635"/>
                    <a:pt x="167" y="1535"/>
                    <a:pt x="201" y="1435"/>
                  </a:cubicBezTo>
                  <a:lnTo>
                    <a:pt x="201" y="968"/>
                  </a:lnTo>
                  <a:cubicBezTo>
                    <a:pt x="201" y="834"/>
                    <a:pt x="201" y="701"/>
                    <a:pt x="267" y="568"/>
                  </a:cubicBezTo>
                  <a:cubicBezTo>
                    <a:pt x="334" y="467"/>
                    <a:pt x="401" y="367"/>
                    <a:pt x="501" y="301"/>
                  </a:cubicBezTo>
                  <a:cubicBezTo>
                    <a:pt x="534" y="267"/>
                    <a:pt x="601" y="234"/>
                    <a:pt x="634" y="234"/>
                  </a:cubicBezTo>
                  <a:cubicBezTo>
                    <a:pt x="668" y="234"/>
                    <a:pt x="701" y="267"/>
                    <a:pt x="734" y="267"/>
                  </a:cubicBezTo>
                  <a:cubicBezTo>
                    <a:pt x="768" y="301"/>
                    <a:pt x="801" y="334"/>
                    <a:pt x="801" y="367"/>
                  </a:cubicBezTo>
                  <a:cubicBezTo>
                    <a:pt x="801" y="401"/>
                    <a:pt x="835" y="434"/>
                    <a:pt x="835" y="467"/>
                  </a:cubicBezTo>
                  <a:lnTo>
                    <a:pt x="835" y="501"/>
                  </a:lnTo>
                  <a:lnTo>
                    <a:pt x="868" y="501"/>
                  </a:lnTo>
                  <a:lnTo>
                    <a:pt x="935" y="467"/>
                  </a:lnTo>
                  <a:cubicBezTo>
                    <a:pt x="935" y="467"/>
                    <a:pt x="968" y="434"/>
                    <a:pt x="968" y="434"/>
                  </a:cubicBezTo>
                  <a:cubicBezTo>
                    <a:pt x="968" y="401"/>
                    <a:pt x="968" y="401"/>
                    <a:pt x="968" y="367"/>
                  </a:cubicBezTo>
                  <a:cubicBezTo>
                    <a:pt x="968" y="334"/>
                    <a:pt x="935" y="267"/>
                    <a:pt x="935" y="201"/>
                  </a:cubicBezTo>
                  <a:cubicBezTo>
                    <a:pt x="901" y="167"/>
                    <a:pt x="868" y="101"/>
                    <a:pt x="835" y="67"/>
                  </a:cubicBezTo>
                  <a:cubicBezTo>
                    <a:pt x="801" y="34"/>
                    <a:pt x="768" y="0"/>
                    <a:pt x="70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1" name="Google Shape;1971;p114"/>
            <p:cNvSpPr/>
            <p:nvPr/>
          </p:nvSpPr>
          <p:spPr>
            <a:xfrm>
              <a:off x="2954775" y="3406225"/>
              <a:ext cx="20875" cy="38375"/>
            </a:xfrm>
            <a:custGeom>
              <a:rect b="b" l="l" r="r" t="t"/>
              <a:pathLst>
                <a:path extrusionOk="0" h="1535" w="835">
                  <a:moveTo>
                    <a:pt x="534" y="267"/>
                  </a:moveTo>
                  <a:cubicBezTo>
                    <a:pt x="534" y="267"/>
                    <a:pt x="568" y="267"/>
                    <a:pt x="601" y="300"/>
                  </a:cubicBezTo>
                  <a:cubicBezTo>
                    <a:pt x="601" y="334"/>
                    <a:pt x="635" y="367"/>
                    <a:pt x="635" y="400"/>
                  </a:cubicBezTo>
                  <a:cubicBezTo>
                    <a:pt x="668" y="434"/>
                    <a:pt x="668" y="467"/>
                    <a:pt x="668" y="534"/>
                  </a:cubicBezTo>
                  <a:cubicBezTo>
                    <a:pt x="668" y="567"/>
                    <a:pt x="668" y="600"/>
                    <a:pt x="668" y="634"/>
                  </a:cubicBezTo>
                  <a:cubicBezTo>
                    <a:pt x="668" y="667"/>
                    <a:pt x="668" y="701"/>
                    <a:pt x="668" y="734"/>
                  </a:cubicBezTo>
                  <a:cubicBezTo>
                    <a:pt x="668" y="801"/>
                    <a:pt x="668" y="867"/>
                    <a:pt x="635" y="901"/>
                  </a:cubicBezTo>
                  <a:cubicBezTo>
                    <a:pt x="635" y="967"/>
                    <a:pt x="601" y="1001"/>
                    <a:pt x="601" y="1067"/>
                  </a:cubicBezTo>
                  <a:cubicBezTo>
                    <a:pt x="568" y="1101"/>
                    <a:pt x="534" y="1134"/>
                    <a:pt x="534" y="1168"/>
                  </a:cubicBezTo>
                  <a:cubicBezTo>
                    <a:pt x="501" y="1201"/>
                    <a:pt x="468" y="1234"/>
                    <a:pt x="401" y="1268"/>
                  </a:cubicBezTo>
                  <a:cubicBezTo>
                    <a:pt x="368" y="1301"/>
                    <a:pt x="334" y="1301"/>
                    <a:pt x="301" y="1301"/>
                  </a:cubicBezTo>
                  <a:cubicBezTo>
                    <a:pt x="268" y="1301"/>
                    <a:pt x="268" y="1301"/>
                    <a:pt x="234" y="1268"/>
                  </a:cubicBezTo>
                  <a:cubicBezTo>
                    <a:pt x="201" y="1234"/>
                    <a:pt x="201" y="1201"/>
                    <a:pt x="168" y="1168"/>
                  </a:cubicBezTo>
                  <a:cubicBezTo>
                    <a:pt x="168" y="1134"/>
                    <a:pt x="168" y="1067"/>
                    <a:pt x="168" y="1034"/>
                  </a:cubicBezTo>
                  <a:cubicBezTo>
                    <a:pt x="168" y="1001"/>
                    <a:pt x="168" y="967"/>
                    <a:pt x="168" y="934"/>
                  </a:cubicBezTo>
                  <a:cubicBezTo>
                    <a:pt x="168" y="901"/>
                    <a:pt x="168" y="867"/>
                    <a:pt x="168" y="801"/>
                  </a:cubicBezTo>
                  <a:cubicBezTo>
                    <a:pt x="168" y="767"/>
                    <a:pt x="168" y="701"/>
                    <a:pt x="168" y="667"/>
                  </a:cubicBezTo>
                  <a:cubicBezTo>
                    <a:pt x="201" y="600"/>
                    <a:pt x="201" y="567"/>
                    <a:pt x="234" y="500"/>
                  </a:cubicBezTo>
                  <a:cubicBezTo>
                    <a:pt x="268" y="467"/>
                    <a:pt x="268" y="434"/>
                    <a:pt x="301" y="400"/>
                  </a:cubicBezTo>
                  <a:cubicBezTo>
                    <a:pt x="334" y="334"/>
                    <a:pt x="368" y="300"/>
                    <a:pt x="401" y="300"/>
                  </a:cubicBezTo>
                  <a:cubicBezTo>
                    <a:pt x="434" y="267"/>
                    <a:pt x="468" y="267"/>
                    <a:pt x="534" y="267"/>
                  </a:cubicBezTo>
                  <a:close/>
                  <a:moveTo>
                    <a:pt x="568" y="0"/>
                  </a:moveTo>
                  <a:cubicBezTo>
                    <a:pt x="534" y="0"/>
                    <a:pt x="468" y="33"/>
                    <a:pt x="401" y="67"/>
                  </a:cubicBezTo>
                  <a:cubicBezTo>
                    <a:pt x="334" y="100"/>
                    <a:pt x="301" y="133"/>
                    <a:pt x="234" y="200"/>
                  </a:cubicBezTo>
                  <a:cubicBezTo>
                    <a:pt x="201" y="267"/>
                    <a:pt x="168" y="334"/>
                    <a:pt x="134" y="400"/>
                  </a:cubicBezTo>
                  <a:cubicBezTo>
                    <a:pt x="101" y="467"/>
                    <a:pt x="67" y="534"/>
                    <a:pt x="34" y="634"/>
                  </a:cubicBezTo>
                  <a:cubicBezTo>
                    <a:pt x="34" y="701"/>
                    <a:pt x="1" y="801"/>
                    <a:pt x="1" y="901"/>
                  </a:cubicBezTo>
                  <a:lnTo>
                    <a:pt x="1" y="1134"/>
                  </a:lnTo>
                  <a:cubicBezTo>
                    <a:pt x="1" y="1201"/>
                    <a:pt x="34" y="1301"/>
                    <a:pt x="34" y="1368"/>
                  </a:cubicBezTo>
                  <a:cubicBezTo>
                    <a:pt x="67" y="1401"/>
                    <a:pt x="101" y="1468"/>
                    <a:pt x="134" y="1501"/>
                  </a:cubicBezTo>
                  <a:cubicBezTo>
                    <a:pt x="168" y="1534"/>
                    <a:pt x="201" y="1534"/>
                    <a:pt x="234" y="1534"/>
                  </a:cubicBezTo>
                  <a:cubicBezTo>
                    <a:pt x="301" y="1534"/>
                    <a:pt x="368" y="1534"/>
                    <a:pt x="401" y="1501"/>
                  </a:cubicBezTo>
                  <a:cubicBezTo>
                    <a:pt x="468" y="1468"/>
                    <a:pt x="534" y="1401"/>
                    <a:pt x="568" y="1368"/>
                  </a:cubicBezTo>
                  <a:cubicBezTo>
                    <a:pt x="635" y="1301"/>
                    <a:pt x="668" y="1234"/>
                    <a:pt x="701" y="1168"/>
                  </a:cubicBezTo>
                  <a:cubicBezTo>
                    <a:pt x="735" y="1101"/>
                    <a:pt x="768" y="1001"/>
                    <a:pt x="768" y="934"/>
                  </a:cubicBezTo>
                  <a:cubicBezTo>
                    <a:pt x="801" y="834"/>
                    <a:pt x="801" y="767"/>
                    <a:pt x="835" y="667"/>
                  </a:cubicBezTo>
                  <a:lnTo>
                    <a:pt x="835" y="434"/>
                  </a:lnTo>
                  <a:cubicBezTo>
                    <a:pt x="801" y="334"/>
                    <a:pt x="801" y="267"/>
                    <a:pt x="801" y="200"/>
                  </a:cubicBezTo>
                  <a:cubicBezTo>
                    <a:pt x="768" y="167"/>
                    <a:pt x="735" y="100"/>
                    <a:pt x="701" y="67"/>
                  </a:cubicBezTo>
                  <a:cubicBezTo>
                    <a:pt x="668" y="33"/>
                    <a:pt x="635" y="0"/>
                    <a:pt x="56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2" name="Google Shape;1972;p114"/>
            <p:cNvSpPr/>
            <p:nvPr/>
          </p:nvSpPr>
          <p:spPr>
            <a:xfrm>
              <a:off x="2978125" y="3389525"/>
              <a:ext cx="20050" cy="40075"/>
            </a:xfrm>
            <a:custGeom>
              <a:rect b="b" l="l" r="r" t="t"/>
              <a:pathLst>
                <a:path extrusionOk="0" h="1603" w="802">
                  <a:moveTo>
                    <a:pt x="768" y="1"/>
                  </a:moveTo>
                  <a:lnTo>
                    <a:pt x="701" y="68"/>
                  </a:lnTo>
                  <a:cubicBezTo>
                    <a:pt x="701" y="68"/>
                    <a:pt x="701" y="68"/>
                    <a:pt x="668" y="101"/>
                  </a:cubicBezTo>
                  <a:cubicBezTo>
                    <a:pt x="668" y="101"/>
                    <a:pt x="668" y="134"/>
                    <a:pt x="668" y="134"/>
                  </a:cubicBezTo>
                  <a:lnTo>
                    <a:pt x="401" y="1268"/>
                  </a:lnTo>
                  <a:lnTo>
                    <a:pt x="134" y="468"/>
                  </a:lnTo>
                  <a:cubicBezTo>
                    <a:pt x="134" y="435"/>
                    <a:pt x="134" y="435"/>
                    <a:pt x="134" y="435"/>
                  </a:cubicBezTo>
                  <a:lnTo>
                    <a:pt x="101" y="435"/>
                  </a:lnTo>
                  <a:lnTo>
                    <a:pt x="34" y="468"/>
                  </a:lnTo>
                  <a:cubicBezTo>
                    <a:pt x="34" y="468"/>
                    <a:pt x="34" y="468"/>
                    <a:pt x="1" y="501"/>
                  </a:cubicBezTo>
                  <a:cubicBezTo>
                    <a:pt x="1" y="501"/>
                    <a:pt x="1" y="535"/>
                    <a:pt x="1" y="535"/>
                  </a:cubicBezTo>
                  <a:lnTo>
                    <a:pt x="368" y="1569"/>
                  </a:lnTo>
                  <a:cubicBezTo>
                    <a:pt x="368" y="1602"/>
                    <a:pt x="368" y="1602"/>
                    <a:pt x="368" y="1602"/>
                  </a:cubicBezTo>
                  <a:lnTo>
                    <a:pt x="401" y="1602"/>
                  </a:lnTo>
                  <a:lnTo>
                    <a:pt x="434" y="1569"/>
                  </a:lnTo>
                  <a:cubicBezTo>
                    <a:pt x="468" y="1569"/>
                    <a:pt x="468" y="1535"/>
                    <a:pt x="468" y="1535"/>
                  </a:cubicBezTo>
                  <a:cubicBezTo>
                    <a:pt x="468" y="1502"/>
                    <a:pt x="468" y="1502"/>
                    <a:pt x="468" y="1469"/>
                  </a:cubicBezTo>
                  <a:lnTo>
                    <a:pt x="801" y="68"/>
                  </a:lnTo>
                  <a:lnTo>
                    <a:pt x="801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3" name="Google Shape;1973;p114"/>
            <p:cNvSpPr/>
            <p:nvPr/>
          </p:nvSpPr>
          <p:spPr>
            <a:xfrm>
              <a:off x="3002325" y="3379525"/>
              <a:ext cx="20025" cy="37550"/>
            </a:xfrm>
            <a:custGeom>
              <a:rect b="b" l="l" r="r" t="t"/>
              <a:pathLst>
                <a:path extrusionOk="0" h="1502" w="801">
                  <a:moveTo>
                    <a:pt x="467" y="251"/>
                  </a:moveTo>
                  <a:cubicBezTo>
                    <a:pt x="500" y="251"/>
                    <a:pt x="534" y="267"/>
                    <a:pt x="567" y="301"/>
                  </a:cubicBezTo>
                  <a:cubicBezTo>
                    <a:pt x="601" y="334"/>
                    <a:pt x="634" y="434"/>
                    <a:pt x="634" y="501"/>
                  </a:cubicBezTo>
                  <a:lnTo>
                    <a:pt x="134" y="801"/>
                  </a:lnTo>
                  <a:lnTo>
                    <a:pt x="167" y="768"/>
                  </a:lnTo>
                  <a:cubicBezTo>
                    <a:pt x="167" y="734"/>
                    <a:pt x="167" y="668"/>
                    <a:pt x="167" y="634"/>
                  </a:cubicBezTo>
                  <a:cubicBezTo>
                    <a:pt x="167" y="568"/>
                    <a:pt x="200" y="534"/>
                    <a:pt x="200" y="468"/>
                  </a:cubicBezTo>
                  <a:cubicBezTo>
                    <a:pt x="234" y="434"/>
                    <a:pt x="267" y="401"/>
                    <a:pt x="300" y="368"/>
                  </a:cubicBezTo>
                  <a:cubicBezTo>
                    <a:pt x="300" y="334"/>
                    <a:pt x="334" y="301"/>
                    <a:pt x="367" y="301"/>
                  </a:cubicBezTo>
                  <a:cubicBezTo>
                    <a:pt x="400" y="267"/>
                    <a:pt x="434" y="251"/>
                    <a:pt x="467" y="251"/>
                  </a:cubicBezTo>
                  <a:close/>
                  <a:moveTo>
                    <a:pt x="534" y="1"/>
                  </a:moveTo>
                  <a:cubicBezTo>
                    <a:pt x="500" y="1"/>
                    <a:pt x="434" y="34"/>
                    <a:pt x="367" y="67"/>
                  </a:cubicBezTo>
                  <a:cubicBezTo>
                    <a:pt x="334" y="101"/>
                    <a:pt x="267" y="134"/>
                    <a:pt x="234" y="201"/>
                  </a:cubicBezTo>
                  <a:cubicBezTo>
                    <a:pt x="167" y="234"/>
                    <a:pt x="134" y="301"/>
                    <a:pt x="100" y="368"/>
                  </a:cubicBezTo>
                  <a:cubicBezTo>
                    <a:pt x="67" y="468"/>
                    <a:pt x="33" y="534"/>
                    <a:pt x="33" y="601"/>
                  </a:cubicBezTo>
                  <a:cubicBezTo>
                    <a:pt x="0" y="701"/>
                    <a:pt x="0" y="768"/>
                    <a:pt x="0" y="868"/>
                  </a:cubicBezTo>
                  <a:cubicBezTo>
                    <a:pt x="0" y="935"/>
                    <a:pt x="0" y="1001"/>
                    <a:pt x="0" y="1101"/>
                  </a:cubicBezTo>
                  <a:cubicBezTo>
                    <a:pt x="0" y="1168"/>
                    <a:pt x="0" y="1235"/>
                    <a:pt x="33" y="1302"/>
                  </a:cubicBezTo>
                  <a:cubicBezTo>
                    <a:pt x="33" y="1368"/>
                    <a:pt x="67" y="1402"/>
                    <a:pt x="134" y="1435"/>
                  </a:cubicBezTo>
                  <a:cubicBezTo>
                    <a:pt x="134" y="1468"/>
                    <a:pt x="200" y="1502"/>
                    <a:pt x="234" y="1502"/>
                  </a:cubicBezTo>
                  <a:cubicBezTo>
                    <a:pt x="300" y="1502"/>
                    <a:pt x="334" y="1502"/>
                    <a:pt x="400" y="1468"/>
                  </a:cubicBezTo>
                  <a:cubicBezTo>
                    <a:pt x="434" y="1435"/>
                    <a:pt x="500" y="1402"/>
                    <a:pt x="567" y="1335"/>
                  </a:cubicBezTo>
                  <a:cubicBezTo>
                    <a:pt x="601" y="1302"/>
                    <a:pt x="634" y="1235"/>
                    <a:pt x="667" y="1201"/>
                  </a:cubicBezTo>
                  <a:cubicBezTo>
                    <a:pt x="701" y="1135"/>
                    <a:pt x="701" y="1101"/>
                    <a:pt x="734" y="1035"/>
                  </a:cubicBezTo>
                  <a:cubicBezTo>
                    <a:pt x="734" y="1001"/>
                    <a:pt x="767" y="968"/>
                    <a:pt x="767" y="935"/>
                  </a:cubicBezTo>
                  <a:cubicBezTo>
                    <a:pt x="767" y="901"/>
                    <a:pt x="767" y="901"/>
                    <a:pt x="767" y="868"/>
                  </a:cubicBezTo>
                  <a:lnTo>
                    <a:pt x="734" y="868"/>
                  </a:lnTo>
                  <a:lnTo>
                    <a:pt x="667" y="901"/>
                  </a:lnTo>
                  <a:cubicBezTo>
                    <a:pt x="667" y="901"/>
                    <a:pt x="634" y="935"/>
                    <a:pt x="634" y="935"/>
                  </a:cubicBezTo>
                  <a:cubicBezTo>
                    <a:pt x="634" y="935"/>
                    <a:pt x="634" y="968"/>
                    <a:pt x="634" y="968"/>
                  </a:cubicBezTo>
                  <a:cubicBezTo>
                    <a:pt x="601" y="1035"/>
                    <a:pt x="567" y="1068"/>
                    <a:pt x="534" y="1101"/>
                  </a:cubicBezTo>
                  <a:cubicBezTo>
                    <a:pt x="500" y="1168"/>
                    <a:pt x="467" y="1201"/>
                    <a:pt x="400" y="1235"/>
                  </a:cubicBezTo>
                  <a:cubicBezTo>
                    <a:pt x="367" y="1252"/>
                    <a:pt x="334" y="1260"/>
                    <a:pt x="304" y="1260"/>
                  </a:cubicBezTo>
                  <a:cubicBezTo>
                    <a:pt x="275" y="1260"/>
                    <a:pt x="250" y="1252"/>
                    <a:pt x="234" y="1235"/>
                  </a:cubicBezTo>
                  <a:cubicBezTo>
                    <a:pt x="167" y="1168"/>
                    <a:pt x="134" y="1101"/>
                    <a:pt x="167" y="1001"/>
                  </a:cubicBezTo>
                  <a:lnTo>
                    <a:pt x="734" y="668"/>
                  </a:lnTo>
                  <a:cubicBezTo>
                    <a:pt x="767" y="668"/>
                    <a:pt x="767" y="634"/>
                    <a:pt x="767" y="634"/>
                  </a:cubicBezTo>
                  <a:cubicBezTo>
                    <a:pt x="801" y="601"/>
                    <a:pt x="801" y="601"/>
                    <a:pt x="767" y="568"/>
                  </a:cubicBezTo>
                  <a:lnTo>
                    <a:pt x="767" y="501"/>
                  </a:lnTo>
                  <a:cubicBezTo>
                    <a:pt x="767" y="401"/>
                    <a:pt x="767" y="334"/>
                    <a:pt x="767" y="234"/>
                  </a:cubicBezTo>
                  <a:cubicBezTo>
                    <a:pt x="734" y="167"/>
                    <a:pt x="701" y="101"/>
                    <a:pt x="667" y="67"/>
                  </a:cubicBezTo>
                  <a:cubicBezTo>
                    <a:pt x="634" y="34"/>
                    <a:pt x="601" y="1"/>
                    <a:pt x="53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4" name="Google Shape;1974;p114"/>
            <p:cNvSpPr/>
            <p:nvPr/>
          </p:nvSpPr>
          <p:spPr>
            <a:xfrm>
              <a:off x="3027325" y="3366175"/>
              <a:ext cx="11700" cy="40700"/>
            </a:xfrm>
            <a:custGeom>
              <a:rect b="b" l="l" r="r" t="t"/>
              <a:pathLst>
                <a:path extrusionOk="0" h="1628" w="468">
                  <a:moveTo>
                    <a:pt x="434" y="1"/>
                  </a:moveTo>
                  <a:lnTo>
                    <a:pt x="368" y="68"/>
                  </a:lnTo>
                  <a:cubicBezTo>
                    <a:pt x="301" y="68"/>
                    <a:pt x="268" y="134"/>
                    <a:pt x="234" y="168"/>
                  </a:cubicBezTo>
                  <a:cubicBezTo>
                    <a:pt x="201" y="201"/>
                    <a:pt x="168" y="268"/>
                    <a:pt x="134" y="334"/>
                  </a:cubicBezTo>
                  <a:lnTo>
                    <a:pt x="134" y="234"/>
                  </a:lnTo>
                  <a:cubicBezTo>
                    <a:pt x="134" y="234"/>
                    <a:pt x="134" y="234"/>
                    <a:pt x="134" y="201"/>
                  </a:cubicBezTo>
                  <a:lnTo>
                    <a:pt x="101" y="201"/>
                  </a:lnTo>
                  <a:lnTo>
                    <a:pt x="68" y="234"/>
                  </a:lnTo>
                  <a:cubicBezTo>
                    <a:pt x="34" y="268"/>
                    <a:pt x="34" y="268"/>
                    <a:pt x="1" y="268"/>
                  </a:cubicBezTo>
                  <a:cubicBezTo>
                    <a:pt x="1" y="301"/>
                    <a:pt x="1" y="334"/>
                    <a:pt x="1" y="334"/>
                  </a:cubicBezTo>
                  <a:lnTo>
                    <a:pt x="1" y="1569"/>
                  </a:lnTo>
                  <a:cubicBezTo>
                    <a:pt x="1" y="1602"/>
                    <a:pt x="1" y="1602"/>
                    <a:pt x="1" y="1602"/>
                  </a:cubicBezTo>
                  <a:cubicBezTo>
                    <a:pt x="17" y="1619"/>
                    <a:pt x="26" y="1627"/>
                    <a:pt x="34" y="1627"/>
                  </a:cubicBezTo>
                  <a:cubicBezTo>
                    <a:pt x="43" y="1627"/>
                    <a:pt x="51" y="1619"/>
                    <a:pt x="68" y="1602"/>
                  </a:cubicBezTo>
                  <a:lnTo>
                    <a:pt x="101" y="1569"/>
                  </a:lnTo>
                  <a:cubicBezTo>
                    <a:pt x="134" y="1569"/>
                    <a:pt x="134" y="1569"/>
                    <a:pt x="134" y="1535"/>
                  </a:cubicBezTo>
                  <a:cubicBezTo>
                    <a:pt x="134" y="1535"/>
                    <a:pt x="134" y="1502"/>
                    <a:pt x="134" y="1469"/>
                  </a:cubicBezTo>
                  <a:lnTo>
                    <a:pt x="134" y="701"/>
                  </a:lnTo>
                  <a:cubicBezTo>
                    <a:pt x="134" y="535"/>
                    <a:pt x="201" y="368"/>
                    <a:pt x="334" y="301"/>
                  </a:cubicBezTo>
                  <a:lnTo>
                    <a:pt x="434" y="234"/>
                  </a:lnTo>
                  <a:cubicBezTo>
                    <a:pt x="468" y="234"/>
                    <a:pt x="468" y="201"/>
                    <a:pt x="468" y="201"/>
                  </a:cubicBezTo>
                  <a:cubicBezTo>
                    <a:pt x="468" y="168"/>
                    <a:pt x="468" y="168"/>
                    <a:pt x="468" y="134"/>
                  </a:cubicBezTo>
                  <a:lnTo>
                    <a:pt x="468" y="34"/>
                  </a:lnTo>
                  <a:cubicBezTo>
                    <a:pt x="468" y="34"/>
                    <a:pt x="468" y="34"/>
                    <a:pt x="46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5" name="Google Shape;1975;p114"/>
            <p:cNvSpPr/>
            <p:nvPr/>
          </p:nvSpPr>
          <p:spPr>
            <a:xfrm>
              <a:off x="3041500" y="3356175"/>
              <a:ext cx="19225" cy="40425"/>
            </a:xfrm>
            <a:custGeom>
              <a:rect b="b" l="l" r="r" t="t"/>
              <a:pathLst>
                <a:path extrusionOk="0" h="1617" w="769">
                  <a:moveTo>
                    <a:pt x="601" y="701"/>
                  </a:moveTo>
                  <a:lnTo>
                    <a:pt x="601" y="801"/>
                  </a:lnTo>
                  <a:cubicBezTo>
                    <a:pt x="568" y="835"/>
                    <a:pt x="568" y="901"/>
                    <a:pt x="568" y="935"/>
                  </a:cubicBezTo>
                  <a:cubicBezTo>
                    <a:pt x="568" y="1001"/>
                    <a:pt x="535" y="1068"/>
                    <a:pt x="501" y="1101"/>
                  </a:cubicBezTo>
                  <a:cubicBezTo>
                    <a:pt x="501" y="1135"/>
                    <a:pt x="468" y="1201"/>
                    <a:pt x="435" y="1235"/>
                  </a:cubicBezTo>
                  <a:cubicBezTo>
                    <a:pt x="401" y="1268"/>
                    <a:pt x="334" y="1302"/>
                    <a:pt x="301" y="1335"/>
                  </a:cubicBezTo>
                  <a:lnTo>
                    <a:pt x="234" y="1335"/>
                  </a:lnTo>
                  <a:cubicBezTo>
                    <a:pt x="218" y="1352"/>
                    <a:pt x="209" y="1360"/>
                    <a:pt x="201" y="1360"/>
                  </a:cubicBezTo>
                  <a:cubicBezTo>
                    <a:pt x="193" y="1360"/>
                    <a:pt x="184" y="1352"/>
                    <a:pt x="168" y="1335"/>
                  </a:cubicBezTo>
                  <a:cubicBezTo>
                    <a:pt x="168" y="1335"/>
                    <a:pt x="168" y="1335"/>
                    <a:pt x="134" y="1302"/>
                  </a:cubicBezTo>
                  <a:cubicBezTo>
                    <a:pt x="134" y="1302"/>
                    <a:pt x="134" y="1268"/>
                    <a:pt x="134" y="1268"/>
                  </a:cubicBezTo>
                  <a:cubicBezTo>
                    <a:pt x="134" y="1201"/>
                    <a:pt x="168" y="1135"/>
                    <a:pt x="201" y="1068"/>
                  </a:cubicBezTo>
                  <a:cubicBezTo>
                    <a:pt x="268" y="1001"/>
                    <a:pt x="301" y="935"/>
                    <a:pt x="368" y="868"/>
                  </a:cubicBezTo>
                  <a:lnTo>
                    <a:pt x="601" y="701"/>
                  </a:lnTo>
                  <a:close/>
                  <a:moveTo>
                    <a:pt x="535" y="1"/>
                  </a:moveTo>
                  <a:cubicBezTo>
                    <a:pt x="501" y="34"/>
                    <a:pt x="435" y="34"/>
                    <a:pt x="401" y="67"/>
                  </a:cubicBezTo>
                  <a:cubicBezTo>
                    <a:pt x="334" y="101"/>
                    <a:pt x="301" y="134"/>
                    <a:pt x="268" y="167"/>
                  </a:cubicBezTo>
                  <a:cubicBezTo>
                    <a:pt x="234" y="201"/>
                    <a:pt x="201" y="267"/>
                    <a:pt x="168" y="301"/>
                  </a:cubicBezTo>
                  <a:cubicBezTo>
                    <a:pt x="134" y="368"/>
                    <a:pt x="101" y="401"/>
                    <a:pt x="101" y="468"/>
                  </a:cubicBezTo>
                  <a:cubicBezTo>
                    <a:pt x="68" y="501"/>
                    <a:pt x="68" y="534"/>
                    <a:pt x="68" y="601"/>
                  </a:cubicBezTo>
                  <a:cubicBezTo>
                    <a:pt x="68" y="601"/>
                    <a:pt x="68" y="634"/>
                    <a:pt x="68" y="634"/>
                  </a:cubicBezTo>
                  <a:lnTo>
                    <a:pt x="101" y="634"/>
                  </a:lnTo>
                  <a:lnTo>
                    <a:pt x="134" y="601"/>
                  </a:lnTo>
                  <a:cubicBezTo>
                    <a:pt x="168" y="601"/>
                    <a:pt x="168" y="601"/>
                    <a:pt x="168" y="568"/>
                  </a:cubicBezTo>
                  <a:cubicBezTo>
                    <a:pt x="201" y="568"/>
                    <a:pt x="201" y="568"/>
                    <a:pt x="201" y="534"/>
                  </a:cubicBezTo>
                  <a:cubicBezTo>
                    <a:pt x="234" y="501"/>
                    <a:pt x="234" y="434"/>
                    <a:pt x="268" y="401"/>
                  </a:cubicBezTo>
                  <a:cubicBezTo>
                    <a:pt x="301" y="368"/>
                    <a:pt x="334" y="334"/>
                    <a:pt x="401" y="301"/>
                  </a:cubicBezTo>
                  <a:cubicBezTo>
                    <a:pt x="418" y="284"/>
                    <a:pt x="435" y="276"/>
                    <a:pt x="455" y="276"/>
                  </a:cubicBezTo>
                  <a:cubicBezTo>
                    <a:pt x="476" y="276"/>
                    <a:pt x="501" y="284"/>
                    <a:pt x="535" y="301"/>
                  </a:cubicBezTo>
                  <a:cubicBezTo>
                    <a:pt x="601" y="301"/>
                    <a:pt x="601" y="368"/>
                    <a:pt x="601" y="468"/>
                  </a:cubicBezTo>
                  <a:lnTo>
                    <a:pt x="601" y="501"/>
                  </a:lnTo>
                  <a:lnTo>
                    <a:pt x="334" y="701"/>
                  </a:lnTo>
                  <a:cubicBezTo>
                    <a:pt x="301" y="734"/>
                    <a:pt x="268" y="768"/>
                    <a:pt x="201" y="835"/>
                  </a:cubicBezTo>
                  <a:cubicBezTo>
                    <a:pt x="168" y="868"/>
                    <a:pt x="134" y="935"/>
                    <a:pt x="101" y="968"/>
                  </a:cubicBezTo>
                  <a:cubicBezTo>
                    <a:pt x="68" y="1035"/>
                    <a:pt x="34" y="1101"/>
                    <a:pt x="34" y="1168"/>
                  </a:cubicBezTo>
                  <a:cubicBezTo>
                    <a:pt x="1" y="1235"/>
                    <a:pt x="1" y="1302"/>
                    <a:pt x="1" y="1368"/>
                  </a:cubicBezTo>
                  <a:cubicBezTo>
                    <a:pt x="1" y="1435"/>
                    <a:pt x="34" y="1468"/>
                    <a:pt x="68" y="1502"/>
                  </a:cubicBezTo>
                  <a:cubicBezTo>
                    <a:pt x="68" y="1535"/>
                    <a:pt x="101" y="1568"/>
                    <a:pt x="101" y="1602"/>
                  </a:cubicBezTo>
                  <a:cubicBezTo>
                    <a:pt x="123" y="1602"/>
                    <a:pt x="145" y="1617"/>
                    <a:pt x="168" y="1617"/>
                  </a:cubicBezTo>
                  <a:cubicBezTo>
                    <a:pt x="179" y="1617"/>
                    <a:pt x="190" y="1613"/>
                    <a:pt x="201" y="1602"/>
                  </a:cubicBezTo>
                  <a:cubicBezTo>
                    <a:pt x="268" y="1602"/>
                    <a:pt x="301" y="1602"/>
                    <a:pt x="334" y="1568"/>
                  </a:cubicBezTo>
                  <a:lnTo>
                    <a:pt x="401" y="1502"/>
                  </a:lnTo>
                  <a:lnTo>
                    <a:pt x="501" y="1435"/>
                  </a:lnTo>
                  <a:lnTo>
                    <a:pt x="568" y="1302"/>
                  </a:lnTo>
                  <a:cubicBezTo>
                    <a:pt x="601" y="1268"/>
                    <a:pt x="601" y="1235"/>
                    <a:pt x="635" y="1201"/>
                  </a:cubicBezTo>
                  <a:lnTo>
                    <a:pt x="635" y="1302"/>
                  </a:lnTo>
                  <a:cubicBezTo>
                    <a:pt x="635" y="1302"/>
                    <a:pt x="635" y="1335"/>
                    <a:pt x="635" y="1335"/>
                  </a:cubicBezTo>
                  <a:lnTo>
                    <a:pt x="668" y="1335"/>
                  </a:lnTo>
                  <a:lnTo>
                    <a:pt x="735" y="1302"/>
                  </a:lnTo>
                  <a:cubicBezTo>
                    <a:pt x="735" y="1302"/>
                    <a:pt x="735" y="1268"/>
                    <a:pt x="768" y="1268"/>
                  </a:cubicBezTo>
                  <a:cubicBezTo>
                    <a:pt x="768" y="1235"/>
                    <a:pt x="768" y="1235"/>
                    <a:pt x="768" y="1201"/>
                  </a:cubicBezTo>
                  <a:lnTo>
                    <a:pt x="768" y="368"/>
                  </a:lnTo>
                  <a:cubicBezTo>
                    <a:pt x="768" y="301"/>
                    <a:pt x="735" y="234"/>
                    <a:pt x="735" y="167"/>
                  </a:cubicBezTo>
                  <a:cubicBezTo>
                    <a:pt x="701" y="134"/>
                    <a:pt x="701" y="67"/>
                    <a:pt x="668" y="34"/>
                  </a:cubicBezTo>
                  <a:cubicBezTo>
                    <a:pt x="635" y="34"/>
                    <a:pt x="568" y="1"/>
                    <a:pt x="53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6" name="Google Shape;1976;p114"/>
            <p:cNvSpPr/>
            <p:nvPr/>
          </p:nvSpPr>
          <p:spPr>
            <a:xfrm>
              <a:off x="3063200" y="3338875"/>
              <a:ext cx="21700" cy="56525"/>
            </a:xfrm>
            <a:custGeom>
              <a:rect b="b" l="l" r="r" t="t"/>
              <a:pathLst>
                <a:path extrusionOk="0" h="2261" w="868">
                  <a:moveTo>
                    <a:pt x="571" y="401"/>
                  </a:moveTo>
                  <a:cubicBezTo>
                    <a:pt x="601" y="401"/>
                    <a:pt x="634" y="409"/>
                    <a:pt x="667" y="426"/>
                  </a:cubicBezTo>
                  <a:cubicBezTo>
                    <a:pt x="734" y="492"/>
                    <a:pt x="734" y="593"/>
                    <a:pt x="734" y="659"/>
                  </a:cubicBezTo>
                  <a:lnTo>
                    <a:pt x="734" y="859"/>
                  </a:lnTo>
                  <a:cubicBezTo>
                    <a:pt x="734" y="959"/>
                    <a:pt x="701" y="1093"/>
                    <a:pt x="667" y="1193"/>
                  </a:cubicBezTo>
                  <a:cubicBezTo>
                    <a:pt x="634" y="1260"/>
                    <a:pt x="567" y="1326"/>
                    <a:pt x="501" y="1393"/>
                  </a:cubicBezTo>
                  <a:cubicBezTo>
                    <a:pt x="450" y="1410"/>
                    <a:pt x="417" y="1418"/>
                    <a:pt x="388" y="1418"/>
                  </a:cubicBezTo>
                  <a:cubicBezTo>
                    <a:pt x="359" y="1418"/>
                    <a:pt x="334" y="1410"/>
                    <a:pt x="300" y="1393"/>
                  </a:cubicBezTo>
                  <a:cubicBezTo>
                    <a:pt x="267" y="1326"/>
                    <a:pt x="234" y="1226"/>
                    <a:pt x="234" y="1126"/>
                  </a:cubicBezTo>
                  <a:lnTo>
                    <a:pt x="234" y="993"/>
                  </a:lnTo>
                  <a:cubicBezTo>
                    <a:pt x="234" y="859"/>
                    <a:pt x="267" y="759"/>
                    <a:pt x="300" y="626"/>
                  </a:cubicBezTo>
                  <a:cubicBezTo>
                    <a:pt x="334" y="559"/>
                    <a:pt x="400" y="459"/>
                    <a:pt x="501" y="426"/>
                  </a:cubicBezTo>
                  <a:cubicBezTo>
                    <a:pt x="517" y="409"/>
                    <a:pt x="542" y="401"/>
                    <a:pt x="571" y="401"/>
                  </a:cubicBezTo>
                  <a:close/>
                  <a:moveTo>
                    <a:pt x="851" y="0"/>
                  </a:moveTo>
                  <a:cubicBezTo>
                    <a:pt x="842" y="0"/>
                    <a:pt x="834" y="9"/>
                    <a:pt x="834" y="25"/>
                  </a:cubicBezTo>
                  <a:lnTo>
                    <a:pt x="767" y="59"/>
                  </a:lnTo>
                  <a:cubicBezTo>
                    <a:pt x="767" y="59"/>
                    <a:pt x="734" y="59"/>
                    <a:pt x="734" y="92"/>
                  </a:cubicBezTo>
                  <a:cubicBezTo>
                    <a:pt x="734" y="126"/>
                    <a:pt x="734" y="126"/>
                    <a:pt x="734" y="159"/>
                  </a:cubicBezTo>
                  <a:lnTo>
                    <a:pt x="734" y="226"/>
                  </a:lnTo>
                  <a:cubicBezTo>
                    <a:pt x="701" y="192"/>
                    <a:pt x="667" y="192"/>
                    <a:pt x="634" y="159"/>
                  </a:cubicBezTo>
                  <a:cubicBezTo>
                    <a:pt x="567" y="159"/>
                    <a:pt x="534" y="159"/>
                    <a:pt x="467" y="192"/>
                  </a:cubicBezTo>
                  <a:cubicBezTo>
                    <a:pt x="400" y="226"/>
                    <a:pt x="367" y="292"/>
                    <a:pt x="334" y="326"/>
                  </a:cubicBezTo>
                  <a:cubicBezTo>
                    <a:pt x="267" y="392"/>
                    <a:pt x="234" y="459"/>
                    <a:pt x="200" y="526"/>
                  </a:cubicBezTo>
                  <a:cubicBezTo>
                    <a:pt x="167" y="593"/>
                    <a:pt x="134" y="693"/>
                    <a:pt x="134" y="793"/>
                  </a:cubicBezTo>
                  <a:cubicBezTo>
                    <a:pt x="100" y="859"/>
                    <a:pt x="67" y="959"/>
                    <a:pt x="67" y="1060"/>
                  </a:cubicBezTo>
                  <a:lnTo>
                    <a:pt x="0" y="1060"/>
                  </a:lnTo>
                  <a:lnTo>
                    <a:pt x="0" y="1226"/>
                  </a:lnTo>
                  <a:cubicBezTo>
                    <a:pt x="0" y="1293"/>
                    <a:pt x="34" y="1393"/>
                    <a:pt x="34" y="1460"/>
                  </a:cubicBezTo>
                  <a:cubicBezTo>
                    <a:pt x="67" y="1527"/>
                    <a:pt x="100" y="1560"/>
                    <a:pt x="134" y="1627"/>
                  </a:cubicBezTo>
                  <a:cubicBezTo>
                    <a:pt x="167" y="1660"/>
                    <a:pt x="200" y="1660"/>
                    <a:pt x="234" y="1660"/>
                  </a:cubicBezTo>
                  <a:cubicBezTo>
                    <a:pt x="300" y="1660"/>
                    <a:pt x="367" y="1660"/>
                    <a:pt x="400" y="1627"/>
                  </a:cubicBezTo>
                  <a:cubicBezTo>
                    <a:pt x="467" y="1593"/>
                    <a:pt x="534" y="1527"/>
                    <a:pt x="567" y="1493"/>
                  </a:cubicBezTo>
                  <a:cubicBezTo>
                    <a:pt x="601" y="1426"/>
                    <a:pt x="634" y="1360"/>
                    <a:pt x="667" y="1293"/>
                  </a:cubicBezTo>
                  <a:lnTo>
                    <a:pt x="667" y="1460"/>
                  </a:lnTo>
                  <a:cubicBezTo>
                    <a:pt x="667" y="1527"/>
                    <a:pt x="667" y="1593"/>
                    <a:pt x="667" y="1627"/>
                  </a:cubicBezTo>
                  <a:cubicBezTo>
                    <a:pt x="667" y="1693"/>
                    <a:pt x="634" y="1727"/>
                    <a:pt x="601" y="1760"/>
                  </a:cubicBezTo>
                  <a:cubicBezTo>
                    <a:pt x="601" y="1827"/>
                    <a:pt x="567" y="1860"/>
                    <a:pt x="534" y="1893"/>
                  </a:cubicBezTo>
                  <a:cubicBezTo>
                    <a:pt x="501" y="1893"/>
                    <a:pt x="467" y="1927"/>
                    <a:pt x="434" y="1960"/>
                  </a:cubicBezTo>
                  <a:cubicBezTo>
                    <a:pt x="400" y="1960"/>
                    <a:pt x="334" y="1994"/>
                    <a:pt x="300" y="1994"/>
                  </a:cubicBezTo>
                  <a:lnTo>
                    <a:pt x="267" y="1994"/>
                  </a:lnTo>
                  <a:cubicBezTo>
                    <a:pt x="234" y="1994"/>
                    <a:pt x="234" y="1960"/>
                    <a:pt x="200" y="1960"/>
                  </a:cubicBezTo>
                  <a:lnTo>
                    <a:pt x="200" y="1927"/>
                  </a:lnTo>
                  <a:cubicBezTo>
                    <a:pt x="200" y="1927"/>
                    <a:pt x="200" y="1893"/>
                    <a:pt x="200" y="1893"/>
                  </a:cubicBezTo>
                  <a:lnTo>
                    <a:pt x="167" y="1893"/>
                  </a:lnTo>
                  <a:lnTo>
                    <a:pt x="100" y="1927"/>
                  </a:lnTo>
                  <a:cubicBezTo>
                    <a:pt x="100" y="1927"/>
                    <a:pt x="67" y="1927"/>
                    <a:pt x="67" y="1960"/>
                  </a:cubicBezTo>
                  <a:cubicBezTo>
                    <a:pt x="67" y="1960"/>
                    <a:pt x="67" y="1994"/>
                    <a:pt x="67" y="2027"/>
                  </a:cubicBezTo>
                  <a:cubicBezTo>
                    <a:pt x="67" y="2060"/>
                    <a:pt x="67" y="2094"/>
                    <a:pt x="100" y="2127"/>
                  </a:cubicBezTo>
                  <a:cubicBezTo>
                    <a:pt x="100" y="2160"/>
                    <a:pt x="134" y="2194"/>
                    <a:pt x="167" y="2227"/>
                  </a:cubicBezTo>
                  <a:cubicBezTo>
                    <a:pt x="200" y="2227"/>
                    <a:pt x="234" y="2260"/>
                    <a:pt x="300" y="2260"/>
                  </a:cubicBezTo>
                  <a:cubicBezTo>
                    <a:pt x="334" y="2227"/>
                    <a:pt x="400" y="2227"/>
                    <a:pt x="467" y="2194"/>
                  </a:cubicBezTo>
                  <a:cubicBezTo>
                    <a:pt x="601" y="2094"/>
                    <a:pt x="701" y="1994"/>
                    <a:pt x="767" y="1827"/>
                  </a:cubicBezTo>
                  <a:cubicBezTo>
                    <a:pt x="834" y="1693"/>
                    <a:pt x="867" y="1527"/>
                    <a:pt x="867" y="1360"/>
                  </a:cubicBezTo>
                  <a:lnTo>
                    <a:pt x="867" y="59"/>
                  </a:lnTo>
                  <a:cubicBezTo>
                    <a:pt x="867" y="59"/>
                    <a:pt x="867" y="25"/>
                    <a:pt x="867" y="25"/>
                  </a:cubicBezTo>
                  <a:cubicBezTo>
                    <a:pt x="867" y="9"/>
                    <a:pt x="859" y="0"/>
                    <a:pt x="85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7" name="Google Shape;1977;p114"/>
            <p:cNvSpPr/>
            <p:nvPr/>
          </p:nvSpPr>
          <p:spPr>
            <a:xfrm>
              <a:off x="3090700" y="3328650"/>
              <a:ext cx="20050" cy="37550"/>
            </a:xfrm>
            <a:custGeom>
              <a:rect b="b" l="l" r="r" t="t"/>
              <a:pathLst>
                <a:path extrusionOk="0" h="1502" w="802">
                  <a:moveTo>
                    <a:pt x="497" y="243"/>
                  </a:moveTo>
                  <a:cubicBezTo>
                    <a:pt x="526" y="243"/>
                    <a:pt x="551" y="251"/>
                    <a:pt x="568" y="268"/>
                  </a:cubicBezTo>
                  <a:cubicBezTo>
                    <a:pt x="635" y="334"/>
                    <a:pt x="668" y="401"/>
                    <a:pt x="635" y="501"/>
                  </a:cubicBezTo>
                  <a:lnTo>
                    <a:pt x="194" y="753"/>
                  </a:lnTo>
                  <a:lnTo>
                    <a:pt x="194" y="753"/>
                  </a:lnTo>
                  <a:cubicBezTo>
                    <a:pt x="168" y="696"/>
                    <a:pt x="170" y="663"/>
                    <a:pt x="201" y="601"/>
                  </a:cubicBezTo>
                  <a:cubicBezTo>
                    <a:pt x="201" y="568"/>
                    <a:pt x="201" y="501"/>
                    <a:pt x="234" y="468"/>
                  </a:cubicBezTo>
                  <a:cubicBezTo>
                    <a:pt x="268" y="434"/>
                    <a:pt x="268" y="368"/>
                    <a:pt x="301" y="334"/>
                  </a:cubicBezTo>
                  <a:cubicBezTo>
                    <a:pt x="335" y="301"/>
                    <a:pt x="368" y="301"/>
                    <a:pt x="401" y="268"/>
                  </a:cubicBezTo>
                  <a:cubicBezTo>
                    <a:pt x="435" y="251"/>
                    <a:pt x="468" y="243"/>
                    <a:pt x="497" y="243"/>
                  </a:cubicBezTo>
                  <a:close/>
                  <a:moveTo>
                    <a:pt x="568" y="1"/>
                  </a:moveTo>
                  <a:cubicBezTo>
                    <a:pt x="501" y="1"/>
                    <a:pt x="468" y="1"/>
                    <a:pt x="401" y="34"/>
                  </a:cubicBezTo>
                  <a:cubicBezTo>
                    <a:pt x="335" y="68"/>
                    <a:pt x="301" y="101"/>
                    <a:pt x="234" y="168"/>
                  </a:cubicBezTo>
                  <a:cubicBezTo>
                    <a:pt x="201" y="234"/>
                    <a:pt x="168" y="301"/>
                    <a:pt x="134" y="368"/>
                  </a:cubicBezTo>
                  <a:cubicBezTo>
                    <a:pt x="101" y="434"/>
                    <a:pt x="68" y="501"/>
                    <a:pt x="34" y="601"/>
                  </a:cubicBezTo>
                  <a:cubicBezTo>
                    <a:pt x="34" y="668"/>
                    <a:pt x="1" y="768"/>
                    <a:pt x="1" y="835"/>
                  </a:cubicBezTo>
                  <a:cubicBezTo>
                    <a:pt x="1" y="935"/>
                    <a:pt x="1" y="1002"/>
                    <a:pt x="34" y="1068"/>
                  </a:cubicBezTo>
                  <a:cubicBezTo>
                    <a:pt x="34" y="1135"/>
                    <a:pt x="34" y="1235"/>
                    <a:pt x="68" y="1302"/>
                  </a:cubicBezTo>
                  <a:cubicBezTo>
                    <a:pt x="68" y="1335"/>
                    <a:pt x="101" y="1402"/>
                    <a:pt x="134" y="1435"/>
                  </a:cubicBezTo>
                  <a:cubicBezTo>
                    <a:pt x="168" y="1469"/>
                    <a:pt x="201" y="1469"/>
                    <a:pt x="268" y="1502"/>
                  </a:cubicBezTo>
                  <a:cubicBezTo>
                    <a:pt x="301" y="1502"/>
                    <a:pt x="368" y="1469"/>
                    <a:pt x="401" y="1435"/>
                  </a:cubicBezTo>
                  <a:cubicBezTo>
                    <a:pt x="468" y="1402"/>
                    <a:pt x="535" y="1368"/>
                    <a:pt x="568" y="1335"/>
                  </a:cubicBezTo>
                  <a:cubicBezTo>
                    <a:pt x="601" y="1268"/>
                    <a:pt x="635" y="1235"/>
                    <a:pt x="701" y="1168"/>
                  </a:cubicBezTo>
                  <a:cubicBezTo>
                    <a:pt x="701" y="1135"/>
                    <a:pt x="735" y="1068"/>
                    <a:pt x="768" y="1035"/>
                  </a:cubicBezTo>
                  <a:cubicBezTo>
                    <a:pt x="768" y="1002"/>
                    <a:pt x="768" y="935"/>
                    <a:pt x="768" y="901"/>
                  </a:cubicBezTo>
                  <a:cubicBezTo>
                    <a:pt x="802" y="901"/>
                    <a:pt x="802" y="868"/>
                    <a:pt x="768" y="868"/>
                  </a:cubicBezTo>
                  <a:lnTo>
                    <a:pt x="735" y="868"/>
                  </a:lnTo>
                  <a:lnTo>
                    <a:pt x="701" y="901"/>
                  </a:lnTo>
                  <a:cubicBezTo>
                    <a:pt x="668" y="901"/>
                    <a:pt x="668" y="901"/>
                    <a:pt x="668" y="935"/>
                  </a:cubicBezTo>
                  <a:cubicBezTo>
                    <a:pt x="668" y="935"/>
                    <a:pt x="635" y="935"/>
                    <a:pt x="635" y="968"/>
                  </a:cubicBezTo>
                  <a:cubicBezTo>
                    <a:pt x="601" y="1002"/>
                    <a:pt x="601" y="1068"/>
                    <a:pt x="568" y="1102"/>
                  </a:cubicBezTo>
                  <a:cubicBezTo>
                    <a:pt x="535" y="1135"/>
                    <a:pt x="468" y="1202"/>
                    <a:pt x="435" y="1235"/>
                  </a:cubicBezTo>
                  <a:cubicBezTo>
                    <a:pt x="401" y="1252"/>
                    <a:pt x="368" y="1260"/>
                    <a:pt x="339" y="1260"/>
                  </a:cubicBezTo>
                  <a:cubicBezTo>
                    <a:pt x="310" y="1260"/>
                    <a:pt x="284" y="1252"/>
                    <a:pt x="268" y="1235"/>
                  </a:cubicBezTo>
                  <a:cubicBezTo>
                    <a:pt x="201" y="1168"/>
                    <a:pt x="168" y="1068"/>
                    <a:pt x="168" y="1002"/>
                  </a:cubicBezTo>
                  <a:lnTo>
                    <a:pt x="768" y="635"/>
                  </a:lnTo>
                  <a:cubicBezTo>
                    <a:pt x="802" y="635"/>
                    <a:pt x="802" y="635"/>
                    <a:pt x="802" y="601"/>
                  </a:cubicBezTo>
                  <a:cubicBezTo>
                    <a:pt x="802" y="601"/>
                    <a:pt x="802" y="568"/>
                    <a:pt x="802" y="535"/>
                  </a:cubicBezTo>
                  <a:lnTo>
                    <a:pt x="802" y="468"/>
                  </a:lnTo>
                  <a:cubicBezTo>
                    <a:pt x="802" y="401"/>
                    <a:pt x="802" y="301"/>
                    <a:pt x="768" y="201"/>
                  </a:cubicBezTo>
                  <a:cubicBezTo>
                    <a:pt x="768" y="168"/>
                    <a:pt x="735" y="101"/>
                    <a:pt x="701" y="34"/>
                  </a:cubicBezTo>
                  <a:cubicBezTo>
                    <a:pt x="668" y="1"/>
                    <a:pt x="601" y="1"/>
                    <a:pt x="56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8" name="Google Shape;1978;p114"/>
            <p:cNvSpPr/>
            <p:nvPr/>
          </p:nvSpPr>
          <p:spPr>
            <a:xfrm>
              <a:off x="2925600" y="3564650"/>
              <a:ext cx="23375" cy="50075"/>
            </a:xfrm>
            <a:custGeom>
              <a:rect b="b" l="l" r="r" t="t"/>
              <a:pathLst>
                <a:path extrusionOk="0" h="2003" w="935">
                  <a:moveTo>
                    <a:pt x="634" y="1"/>
                  </a:moveTo>
                  <a:cubicBezTo>
                    <a:pt x="567" y="1"/>
                    <a:pt x="501" y="1"/>
                    <a:pt x="467" y="34"/>
                  </a:cubicBezTo>
                  <a:cubicBezTo>
                    <a:pt x="401" y="68"/>
                    <a:pt x="334" y="134"/>
                    <a:pt x="267" y="168"/>
                  </a:cubicBezTo>
                  <a:cubicBezTo>
                    <a:pt x="234" y="234"/>
                    <a:pt x="167" y="301"/>
                    <a:pt x="134" y="368"/>
                  </a:cubicBezTo>
                  <a:cubicBezTo>
                    <a:pt x="67" y="501"/>
                    <a:pt x="34" y="635"/>
                    <a:pt x="34" y="768"/>
                  </a:cubicBezTo>
                  <a:cubicBezTo>
                    <a:pt x="34" y="835"/>
                    <a:pt x="34" y="868"/>
                    <a:pt x="34" y="935"/>
                  </a:cubicBezTo>
                  <a:cubicBezTo>
                    <a:pt x="67" y="968"/>
                    <a:pt x="67" y="1002"/>
                    <a:pt x="100" y="1035"/>
                  </a:cubicBezTo>
                  <a:cubicBezTo>
                    <a:pt x="134" y="1068"/>
                    <a:pt x="167" y="1102"/>
                    <a:pt x="200" y="1102"/>
                  </a:cubicBezTo>
                  <a:lnTo>
                    <a:pt x="334" y="1102"/>
                  </a:lnTo>
                  <a:lnTo>
                    <a:pt x="501" y="1068"/>
                  </a:lnTo>
                  <a:lnTo>
                    <a:pt x="634" y="1068"/>
                  </a:lnTo>
                  <a:cubicBezTo>
                    <a:pt x="667" y="1068"/>
                    <a:pt x="701" y="1102"/>
                    <a:pt x="734" y="1102"/>
                  </a:cubicBezTo>
                  <a:cubicBezTo>
                    <a:pt x="734" y="1135"/>
                    <a:pt x="734" y="1168"/>
                    <a:pt x="734" y="1235"/>
                  </a:cubicBezTo>
                  <a:cubicBezTo>
                    <a:pt x="734" y="1268"/>
                    <a:pt x="734" y="1302"/>
                    <a:pt x="734" y="1369"/>
                  </a:cubicBezTo>
                  <a:cubicBezTo>
                    <a:pt x="701" y="1402"/>
                    <a:pt x="701" y="1435"/>
                    <a:pt x="667" y="1502"/>
                  </a:cubicBezTo>
                  <a:cubicBezTo>
                    <a:pt x="634" y="1535"/>
                    <a:pt x="601" y="1569"/>
                    <a:pt x="567" y="1602"/>
                  </a:cubicBezTo>
                  <a:lnTo>
                    <a:pt x="467" y="1702"/>
                  </a:lnTo>
                  <a:cubicBezTo>
                    <a:pt x="401" y="1702"/>
                    <a:pt x="367" y="1735"/>
                    <a:pt x="334" y="1735"/>
                  </a:cubicBezTo>
                  <a:lnTo>
                    <a:pt x="234" y="1735"/>
                  </a:lnTo>
                  <a:cubicBezTo>
                    <a:pt x="200" y="1735"/>
                    <a:pt x="200" y="1702"/>
                    <a:pt x="200" y="1702"/>
                  </a:cubicBezTo>
                  <a:cubicBezTo>
                    <a:pt x="167" y="1669"/>
                    <a:pt x="167" y="1635"/>
                    <a:pt x="167" y="1635"/>
                  </a:cubicBezTo>
                  <a:cubicBezTo>
                    <a:pt x="134" y="1602"/>
                    <a:pt x="134" y="1602"/>
                    <a:pt x="134" y="1602"/>
                  </a:cubicBezTo>
                  <a:lnTo>
                    <a:pt x="100" y="1602"/>
                  </a:lnTo>
                  <a:lnTo>
                    <a:pt x="34" y="1635"/>
                  </a:lnTo>
                  <a:cubicBezTo>
                    <a:pt x="0" y="1635"/>
                    <a:pt x="0" y="1635"/>
                    <a:pt x="0" y="1669"/>
                  </a:cubicBezTo>
                  <a:cubicBezTo>
                    <a:pt x="0" y="1669"/>
                    <a:pt x="0" y="1702"/>
                    <a:pt x="0" y="1702"/>
                  </a:cubicBezTo>
                  <a:cubicBezTo>
                    <a:pt x="0" y="1769"/>
                    <a:pt x="0" y="1802"/>
                    <a:pt x="34" y="1869"/>
                  </a:cubicBezTo>
                  <a:cubicBezTo>
                    <a:pt x="67" y="1902"/>
                    <a:pt x="100" y="1936"/>
                    <a:pt x="134" y="1969"/>
                  </a:cubicBezTo>
                  <a:cubicBezTo>
                    <a:pt x="167" y="2002"/>
                    <a:pt x="234" y="2002"/>
                    <a:pt x="267" y="2002"/>
                  </a:cubicBezTo>
                  <a:cubicBezTo>
                    <a:pt x="334" y="2002"/>
                    <a:pt x="401" y="1969"/>
                    <a:pt x="467" y="1936"/>
                  </a:cubicBezTo>
                  <a:cubicBezTo>
                    <a:pt x="534" y="1902"/>
                    <a:pt x="601" y="1836"/>
                    <a:pt x="667" y="1802"/>
                  </a:cubicBezTo>
                  <a:cubicBezTo>
                    <a:pt x="701" y="1735"/>
                    <a:pt x="767" y="1669"/>
                    <a:pt x="801" y="1602"/>
                  </a:cubicBezTo>
                  <a:cubicBezTo>
                    <a:pt x="834" y="1535"/>
                    <a:pt x="868" y="1435"/>
                    <a:pt x="901" y="1369"/>
                  </a:cubicBezTo>
                  <a:cubicBezTo>
                    <a:pt x="901" y="1302"/>
                    <a:pt x="934" y="1202"/>
                    <a:pt x="934" y="1135"/>
                  </a:cubicBezTo>
                  <a:cubicBezTo>
                    <a:pt x="934" y="1068"/>
                    <a:pt x="934" y="1035"/>
                    <a:pt x="934" y="968"/>
                  </a:cubicBezTo>
                  <a:cubicBezTo>
                    <a:pt x="901" y="935"/>
                    <a:pt x="901" y="902"/>
                    <a:pt x="868" y="868"/>
                  </a:cubicBezTo>
                  <a:cubicBezTo>
                    <a:pt x="834" y="835"/>
                    <a:pt x="801" y="835"/>
                    <a:pt x="734" y="835"/>
                  </a:cubicBezTo>
                  <a:cubicBezTo>
                    <a:pt x="717" y="818"/>
                    <a:pt x="692" y="810"/>
                    <a:pt x="663" y="810"/>
                  </a:cubicBezTo>
                  <a:cubicBezTo>
                    <a:pt x="634" y="810"/>
                    <a:pt x="601" y="818"/>
                    <a:pt x="567" y="835"/>
                  </a:cubicBezTo>
                  <a:lnTo>
                    <a:pt x="434" y="835"/>
                  </a:lnTo>
                  <a:cubicBezTo>
                    <a:pt x="401" y="852"/>
                    <a:pt x="376" y="860"/>
                    <a:pt x="355" y="860"/>
                  </a:cubicBezTo>
                  <a:cubicBezTo>
                    <a:pt x="334" y="860"/>
                    <a:pt x="317" y="852"/>
                    <a:pt x="300" y="835"/>
                  </a:cubicBezTo>
                  <a:cubicBezTo>
                    <a:pt x="267" y="835"/>
                    <a:pt x="267" y="835"/>
                    <a:pt x="234" y="801"/>
                  </a:cubicBezTo>
                  <a:cubicBezTo>
                    <a:pt x="234" y="768"/>
                    <a:pt x="234" y="735"/>
                    <a:pt x="234" y="701"/>
                  </a:cubicBezTo>
                  <a:cubicBezTo>
                    <a:pt x="234" y="635"/>
                    <a:pt x="234" y="601"/>
                    <a:pt x="234" y="568"/>
                  </a:cubicBezTo>
                  <a:cubicBezTo>
                    <a:pt x="267" y="535"/>
                    <a:pt x="267" y="468"/>
                    <a:pt x="300" y="435"/>
                  </a:cubicBezTo>
                  <a:cubicBezTo>
                    <a:pt x="334" y="401"/>
                    <a:pt x="334" y="368"/>
                    <a:pt x="367" y="334"/>
                  </a:cubicBezTo>
                  <a:cubicBezTo>
                    <a:pt x="401" y="334"/>
                    <a:pt x="434" y="301"/>
                    <a:pt x="467" y="268"/>
                  </a:cubicBezTo>
                  <a:cubicBezTo>
                    <a:pt x="501" y="268"/>
                    <a:pt x="534" y="234"/>
                    <a:pt x="567" y="234"/>
                  </a:cubicBezTo>
                  <a:cubicBezTo>
                    <a:pt x="601" y="234"/>
                    <a:pt x="634" y="234"/>
                    <a:pt x="667" y="268"/>
                  </a:cubicBezTo>
                  <a:cubicBezTo>
                    <a:pt x="667" y="268"/>
                    <a:pt x="701" y="301"/>
                    <a:pt x="701" y="301"/>
                  </a:cubicBezTo>
                  <a:cubicBezTo>
                    <a:pt x="734" y="334"/>
                    <a:pt x="734" y="334"/>
                    <a:pt x="734" y="368"/>
                  </a:cubicBezTo>
                  <a:cubicBezTo>
                    <a:pt x="734" y="368"/>
                    <a:pt x="767" y="401"/>
                    <a:pt x="767" y="401"/>
                  </a:cubicBezTo>
                  <a:lnTo>
                    <a:pt x="801" y="401"/>
                  </a:lnTo>
                  <a:lnTo>
                    <a:pt x="868" y="368"/>
                  </a:lnTo>
                  <a:cubicBezTo>
                    <a:pt x="868" y="334"/>
                    <a:pt x="901" y="334"/>
                    <a:pt x="901" y="334"/>
                  </a:cubicBezTo>
                  <a:cubicBezTo>
                    <a:pt x="901" y="301"/>
                    <a:pt x="901" y="301"/>
                    <a:pt x="901" y="268"/>
                  </a:cubicBezTo>
                  <a:cubicBezTo>
                    <a:pt x="901" y="234"/>
                    <a:pt x="868" y="168"/>
                    <a:pt x="868" y="134"/>
                  </a:cubicBezTo>
                  <a:cubicBezTo>
                    <a:pt x="834" y="101"/>
                    <a:pt x="801" y="68"/>
                    <a:pt x="767" y="34"/>
                  </a:cubicBezTo>
                  <a:cubicBezTo>
                    <a:pt x="734" y="1"/>
                    <a:pt x="701" y="1"/>
                    <a:pt x="634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9" name="Google Shape;1979;p114"/>
            <p:cNvSpPr/>
            <p:nvPr/>
          </p:nvSpPr>
          <p:spPr>
            <a:xfrm>
              <a:off x="2953950" y="3553825"/>
              <a:ext cx="4200" cy="48375"/>
            </a:xfrm>
            <a:custGeom>
              <a:rect b="b" l="l" r="r" t="t"/>
              <a:pathLst>
                <a:path extrusionOk="0" h="1935" w="168">
                  <a:moveTo>
                    <a:pt x="134" y="0"/>
                  </a:moveTo>
                  <a:lnTo>
                    <a:pt x="34" y="67"/>
                  </a:lnTo>
                  <a:cubicBezTo>
                    <a:pt x="34" y="67"/>
                    <a:pt x="0" y="100"/>
                    <a:pt x="0" y="100"/>
                  </a:cubicBezTo>
                  <a:cubicBezTo>
                    <a:pt x="0" y="134"/>
                    <a:pt x="0" y="134"/>
                    <a:pt x="0" y="167"/>
                  </a:cubicBezTo>
                  <a:lnTo>
                    <a:pt x="0" y="334"/>
                  </a:lnTo>
                  <a:cubicBezTo>
                    <a:pt x="0" y="334"/>
                    <a:pt x="0" y="334"/>
                    <a:pt x="0" y="367"/>
                  </a:cubicBezTo>
                  <a:lnTo>
                    <a:pt x="34" y="367"/>
                  </a:lnTo>
                  <a:lnTo>
                    <a:pt x="134" y="300"/>
                  </a:lnTo>
                  <a:cubicBezTo>
                    <a:pt x="167" y="300"/>
                    <a:pt x="167" y="267"/>
                    <a:pt x="167" y="267"/>
                  </a:cubicBezTo>
                  <a:cubicBezTo>
                    <a:pt x="167" y="234"/>
                    <a:pt x="167" y="234"/>
                    <a:pt x="167" y="200"/>
                  </a:cubicBezTo>
                  <a:lnTo>
                    <a:pt x="167" y="67"/>
                  </a:lnTo>
                  <a:cubicBezTo>
                    <a:pt x="167" y="34"/>
                    <a:pt x="167" y="34"/>
                    <a:pt x="167" y="0"/>
                  </a:cubicBezTo>
                  <a:close/>
                  <a:moveTo>
                    <a:pt x="134" y="534"/>
                  </a:moveTo>
                  <a:lnTo>
                    <a:pt x="67" y="567"/>
                  </a:lnTo>
                  <a:cubicBezTo>
                    <a:pt x="34" y="567"/>
                    <a:pt x="34" y="601"/>
                    <a:pt x="34" y="601"/>
                  </a:cubicBezTo>
                  <a:cubicBezTo>
                    <a:pt x="0" y="634"/>
                    <a:pt x="0" y="634"/>
                    <a:pt x="34" y="667"/>
                  </a:cubicBezTo>
                  <a:lnTo>
                    <a:pt x="34" y="1902"/>
                  </a:lnTo>
                  <a:cubicBezTo>
                    <a:pt x="0" y="1902"/>
                    <a:pt x="0" y="1935"/>
                    <a:pt x="34" y="1935"/>
                  </a:cubicBezTo>
                  <a:lnTo>
                    <a:pt x="67" y="1935"/>
                  </a:lnTo>
                  <a:lnTo>
                    <a:pt x="134" y="1902"/>
                  </a:lnTo>
                  <a:cubicBezTo>
                    <a:pt x="134" y="1902"/>
                    <a:pt x="134" y="1868"/>
                    <a:pt x="167" y="1868"/>
                  </a:cubicBezTo>
                  <a:cubicBezTo>
                    <a:pt x="167" y="1835"/>
                    <a:pt x="167" y="1835"/>
                    <a:pt x="167" y="1802"/>
                  </a:cubicBezTo>
                  <a:lnTo>
                    <a:pt x="167" y="567"/>
                  </a:lnTo>
                  <a:cubicBezTo>
                    <a:pt x="167" y="567"/>
                    <a:pt x="167" y="534"/>
                    <a:pt x="167" y="534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0" name="Google Shape;1980;p114"/>
            <p:cNvSpPr/>
            <p:nvPr/>
          </p:nvSpPr>
          <p:spPr>
            <a:xfrm>
              <a:off x="2961450" y="3547350"/>
              <a:ext cx="15050" cy="45275"/>
            </a:xfrm>
            <a:custGeom>
              <a:rect b="b" l="l" r="r" t="t"/>
              <a:pathLst>
                <a:path extrusionOk="0" h="1811" w="602">
                  <a:moveTo>
                    <a:pt x="297" y="1"/>
                  </a:moveTo>
                  <a:cubicBezTo>
                    <a:pt x="292" y="1"/>
                    <a:pt x="284" y="9"/>
                    <a:pt x="267" y="26"/>
                  </a:cubicBezTo>
                  <a:lnTo>
                    <a:pt x="201" y="59"/>
                  </a:lnTo>
                  <a:cubicBezTo>
                    <a:pt x="201" y="59"/>
                    <a:pt x="201" y="59"/>
                    <a:pt x="167" y="92"/>
                  </a:cubicBezTo>
                  <a:cubicBezTo>
                    <a:pt x="167" y="92"/>
                    <a:pt x="167" y="126"/>
                    <a:pt x="167" y="126"/>
                  </a:cubicBezTo>
                  <a:lnTo>
                    <a:pt x="167" y="559"/>
                  </a:lnTo>
                  <a:lnTo>
                    <a:pt x="67" y="626"/>
                  </a:lnTo>
                  <a:cubicBezTo>
                    <a:pt x="34" y="660"/>
                    <a:pt x="34" y="660"/>
                    <a:pt x="34" y="693"/>
                  </a:cubicBezTo>
                  <a:cubicBezTo>
                    <a:pt x="1" y="693"/>
                    <a:pt x="1" y="726"/>
                    <a:pt x="34" y="726"/>
                  </a:cubicBezTo>
                  <a:lnTo>
                    <a:pt x="34" y="826"/>
                  </a:lnTo>
                  <a:cubicBezTo>
                    <a:pt x="1" y="826"/>
                    <a:pt x="1" y="860"/>
                    <a:pt x="34" y="860"/>
                  </a:cubicBezTo>
                  <a:lnTo>
                    <a:pt x="67" y="860"/>
                  </a:lnTo>
                  <a:lnTo>
                    <a:pt x="167" y="793"/>
                  </a:lnTo>
                  <a:lnTo>
                    <a:pt x="167" y="1460"/>
                  </a:lnTo>
                  <a:cubicBezTo>
                    <a:pt x="167" y="1560"/>
                    <a:pt x="201" y="1694"/>
                    <a:pt x="234" y="1760"/>
                  </a:cubicBezTo>
                  <a:cubicBezTo>
                    <a:pt x="267" y="1794"/>
                    <a:pt x="301" y="1810"/>
                    <a:pt x="338" y="1810"/>
                  </a:cubicBezTo>
                  <a:cubicBezTo>
                    <a:pt x="376" y="1810"/>
                    <a:pt x="418" y="1794"/>
                    <a:pt x="468" y="1760"/>
                  </a:cubicBezTo>
                  <a:lnTo>
                    <a:pt x="568" y="1727"/>
                  </a:lnTo>
                  <a:cubicBezTo>
                    <a:pt x="601" y="1694"/>
                    <a:pt x="601" y="1694"/>
                    <a:pt x="601" y="1660"/>
                  </a:cubicBezTo>
                  <a:cubicBezTo>
                    <a:pt x="601" y="1660"/>
                    <a:pt x="601" y="1627"/>
                    <a:pt x="601" y="1627"/>
                  </a:cubicBezTo>
                  <a:lnTo>
                    <a:pt x="601" y="1527"/>
                  </a:lnTo>
                  <a:cubicBezTo>
                    <a:pt x="601" y="1527"/>
                    <a:pt x="601" y="1493"/>
                    <a:pt x="601" y="1493"/>
                  </a:cubicBezTo>
                  <a:lnTo>
                    <a:pt x="568" y="1493"/>
                  </a:lnTo>
                  <a:lnTo>
                    <a:pt x="468" y="1527"/>
                  </a:lnTo>
                  <a:cubicBezTo>
                    <a:pt x="468" y="1560"/>
                    <a:pt x="434" y="1560"/>
                    <a:pt x="401" y="1560"/>
                  </a:cubicBezTo>
                  <a:cubicBezTo>
                    <a:pt x="401" y="1560"/>
                    <a:pt x="368" y="1560"/>
                    <a:pt x="368" y="1527"/>
                  </a:cubicBezTo>
                  <a:cubicBezTo>
                    <a:pt x="334" y="1527"/>
                    <a:pt x="334" y="1493"/>
                    <a:pt x="334" y="1493"/>
                  </a:cubicBezTo>
                  <a:cubicBezTo>
                    <a:pt x="334" y="1460"/>
                    <a:pt x="334" y="1427"/>
                    <a:pt x="334" y="1393"/>
                  </a:cubicBezTo>
                  <a:lnTo>
                    <a:pt x="301" y="693"/>
                  </a:lnTo>
                  <a:lnTo>
                    <a:pt x="534" y="559"/>
                  </a:lnTo>
                  <a:cubicBezTo>
                    <a:pt x="534" y="559"/>
                    <a:pt x="568" y="559"/>
                    <a:pt x="568" y="526"/>
                  </a:cubicBezTo>
                  <a:cubicBezTo>
                    <a:pt x="568" y="526"/>
                    <a:pt x="568" y="493"/>
                    <a:pt x="568" y="459"/>
                  </a:cubicBezTo>
                  <a:lnTo>
                    <a:pt x="568" y="393"/>
                  </a:lnTo>
                  <a:cubicBezTo>
                    <a:pt x="568" y="359"/>
                    <a:pt x="568" y="359"/>
                    <a:pt x="568" y="359"/>
                  </a:cubicBezTo>
                  <a:lnTo>
                    <a:pt x="534" y="359"/>
                  </a:lnTo>
                  <a:lnTo>
                    <a:pt x="301" y="459"/>
                  </a:lnTo>
                  <a:lnTo>
                    <a:pt x="301" y="59"/>
                  </a:lnTo>
                  <a:cubicBezTo>
                    <a:pt x="301" y="26"/>
                    <a:pt x="301" y="26"/>
                    <a:pt x="301" y="26"/>
                  </a:cubicBezTo>
                  <a:cubicBezTo>
                    <a:pt x="301" y="9"/>
                    <a:pt x="301" y="1"/>
                    <a:pt x="297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1" name="Google Shape;1981;p114"/>
            <p:cNvSpPr/>
            <p:nvPr/>
          </p:nvSpPr>
          <p:spPr>
            <a:xfrm>
              <a:off x="2980625" y="3545475"/>
              <a:ext cx="20050" cy="37550"/>
            </a:xfrm>
            <a:custGeom>
              <a:rect b="b" l="l" r="r" t="t"/>
              <a:pathLst>
                <a:path extrusionOk="0" h="1502" w="802">
                  <a:moveTo>
                    <a:pt x="468" y="251"/>
                  </a:moveTo>
                  <a:cubicBezTo>
                    <a:pt x="501" y="251"/>
                    <a:pt x="535" y="268"/>
                    <a:pt x="568" y="301"/>
                  </a:cubicBezTo>
                  <a:cubicBezTo>
                    <a:pt x="601" y="368"/>
                    <a:pt x="635" y="434"/>
                    <a:pt x="635" y="501"/>
                  </a:cubicBezTo>
                  <a:lnTo>
                    <a:pt x="134" y="801"/>
                  </a:lnTo>
                  <a:lnTo>
                    <a:pt x="134" y="768"/>
                  </a:lnTo>
                  <a:cubicBezTo>
                    <a:pt x="134" y="735"/>
                    <a:pt x="134" y="668"/>
                    <a:pt x="168" y="634"/>
                  </a:cubicBezTo>
                  <a:cubicBezTo>
                    <a:pt x="168" y="568"/>
                    <a:pt x="201" y="534"/>
                    <a:pt x="201" y="501"/>
                  </a:cubicBezTo>
                  <a:cubicBezTo>
                    <a:pt x="234" y="434"/>
                    <a:pt x="268" y="401"/>
                    <a:pt x="301" y="368"/>
                  </a:cubicBezTo>
                  <a:cubicBezTo>
                    <a:pt x="301" y="334"/>
                    <a:pt x="334" y="301"/>
                    <a:pt x="368" y="301"/>
                  </a:cubicBezTo>
                  <a:cubicBezTo>
                    <a:pt x="401" y="268"/>
                    <a:pt x="434" y="251"/>
                    <a:pt x="468" y="251"/>
                  </a:cubicBezTo>
                  <a:close/>
                  <a:moveTo>
                    <a:pt x="535" y="1"/>
                  </a:moveTo>
                  <a:cubicBezTo>
                    <a:pt x="501" y="1"/>
                    <a:pt x="434" y="34"/>
                    <a:pt x="368" y="67"/>
                  </a:cubicBezTo>
                  <a:cubicBezTo>
                    <a:pt x="334" y="101"/>
                    <a:pt x="268" y="134"/>
                    <a:pt x="234" y="201"/>
                  </a:cubicBezTo>
                  <a:cubicBezTo>
                    <a:pt x="168" y="268"/>
                    <a:pt x="134" y="334"/>
                    <a:pt x="101" y="401"/>
                  </a:cubicBezTo>
                  <a:cubicBezTo>
                    <a:pt x="68" y="468"/>
                    <a:pt x="34" y="534"/>
                    <a:pt x="34" y="634"/>
                  </a:cubicBezTo>
                  <a:cubicBezTo>
                    <a:pt x="1" y="701"/>
                    <a:pt x="1" y="768"/>
                    <a:pt x="1" y="868"/>
                  </a:cubicBezTo>
                  <a:cubicBezTo>
                    <a:pt x="1" y="935"/>
                    <a:pt x="1" y="1001"/>
                    <a:pt x="1" y="1101"/>
                  </a:cubicBezTo>
                  <a:cubicBezTo>
                    <a:pt x="1" y="1168"/>
                    <a:pt x="1" y="1235"/>
                    <a:pt x="34" y="1302"/>
                  </a:cubicBezTo>
                  <a:cubicBezTo>
                    <a:pt x="34" y="1368"/>
                    <a:pt x="68" y="1402"/>
                    <a:pt x="101" y="1468"/>
                  </a:cubicBezTo>
                  <a:cubicBezTo>
                    <a:pt x="134" y="1468"/>
                    <a:pt x="201" y="1502"/>
                    <a:pt x="234" y="1502"/>
                  </a:cubicBezTo>
                  <a:cubicBezTo>
                    <a:pt x="301" y="1502"/>
                    <a:pt x="334" y="1502"/>
                    <a:pt x="401" y="1468"/>
                  </a:cubicBezTo>
                  <a:cubicBezTo>
                    <a:pt x="434" y="1435"/>
                    <a:pt x="501" y="1402"/>
                    <a:pt x="535" y="1335"/>
                  </a:cubicBezTo>
                  <a:cubicBezTo>
                    <a:pt x="601" y="1302"/>
                    <a:pt x="635" y="1235"/>
                    <a:pt x="668" y="1202"/>
                  </a:cubicBezTo>
                  <a:cubicBezTo>
                    <a:pt x="701" y="1135"/>
                    <a:pt x="701" y="1101"/>
                    <a:pt x="735" y="1035"/>
                  </a:cubicBezTo>
                  <a:cubicBezTo>
                    <a:pt x="735" y="1001"/>
                    <a:pt x="768" y="968"/>
                    <a:pt x="768" y="935"/>
                  </a:cubicBezTo>
                  <a:lnTo>
                    <a:pt x="768" y="868"/>
                  </a:lnTo>
                  <a:lnTo>
                    <a:pt x="735" y="868"/>
                  </a:lnTo>
                  <a:lnTo>
                    <a:pt x="668" y="901"/>
                  </a:lnTo>
                  <a:cubicBezTo>
                    <a:pt x="668" y="935"/>
                    <a:pt x="635" y="935"/>
                    <a:pt x="635" y="935"/>
                  </a:cubicBezTo>
                  <a:lnTo>
                    <a:pt x="601" y="968"/>
                  </a:lnTo>
                  <a:cubicBezTo>
                    <a:pt x="601" y="1035"/>
                    <a:pt x="568" y="1068"/>
                    <a:pt x="535" y="1101"/>
                  </a:cubicBezTo>
                  <a:cubicBezTo>
                    <a:pt x="501" y="1168"/>
                    <a:pt x="468" y="1202"/>
                    <a:pt x="401" y="1235"/>
                  </a:cubicBezTo>
                  <a:cubicBezTo>
                    <a:pt x="368" y="1252"/>
                    <a:pt x="334" y="1260"/>
                    <a:pt x="305" y="1260"/>
                  </a:cubicBezTo>
                  <a:cubicBezTo>
                    <a:pt x="276" y="1260"/>
                    <a:pt x="251" y="1252"/>
                    <a:pt x="234" y="1235"/>
                  </a:cubicBezTo>
                  <a:cubicBezTo>
                    <a:pt x="168" y="1168"/>
                    <a:pt x="134" y="1101"/>
                    <a:pt x="168" y="1001"/>
                  </a:cubicBezTo>
                  <a:lnTo>
                    <a:pt x="735" y="668"/>
                  </a:lnTo>
                  <a:cubicBezTo>
                    <a:pt x="768" y="668"/>
                    <a:pt x="768" y="634"/>
                    <a:pt x="768" y="634"/>
                  </a:cubicBezTo>
                  <a:cubicBezTo>
                    <a:pt x="801" y="601"/>
                    <a:pt x="801" y="601"/>
                    <a:pt x="768" y="568"/>
                  </a:cubicBezTo>
                  <a:lnTo>
                    <a:pt x="768" y="501"/>
                  </a:lnTo>
                  <a:cubicBezTo>
                    <a:pt x="768" y="401"/>
                    <a:pt x="768" y="334"/>
                    <a:pt x="768" y="234"/>
                  </a:cubicBezTo>
                  <a:cubicBezTo>
                    <a:pt x="735" y="167"/>
                    <a:pt x="701" y="134"/>
                    <a:pt x="668" y="67"/>
                  </a:cubicBezTo>
                  <a:cubicBezTo>
                    <a:pt x="635" y="34"/>
                    <a:pt x="601" y="1"/>
                    <a:pt x="535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2" name="Google Shape;1982;p114"/>
            <p:cNvSpPr/>
            <p:nvPr/>
          </p:nvSpPr>
          <p:spPr>
            <a:xfrm>
              <a:off x="3007325" y="3523375"/>
              <a:ext cx="30050" cy="49650"/>
            </a:xfrm>
            <a:custGeom>
              <a:rect b="b" l="l" r="r" t="t"/>
              <a:pathLst>
                <a:path extrusionOk="0" h="1986" w="1202">
                  <a:moveTo>
                    <a:pt x="1013" y="1"/>
                  </a:moveTo>
                  <a:cubicBezTo>
                    <a:pt x="968" y="1"/>
                    <a:pt x="918" y="17"/>
                    <a:pt x="868" y="51"/>
                  </a:cubicBezTo>
                  <a:cubicBezTo>
                    <a:pt x="834" y="51"/>
                    <a:pt x="801" y="84"/>
                    <a:pt x="767" y="117"/>
                  </a:cubicBezTo>
                  <a:cubicBezTo>
                    <a:pt x="734" y="151"/>
                    <a:pt x="701" y="184"/>
                    <a:pt x="701" y="218"/>
                  </a:cubicBezTo>
                  <a:cubicBezTo>
                    <a:pt x="667" y="251"/>
                    <a:pt x="667" y="284"/>
                    <a:pt x="634" y="318"/>
                  </a:cubicBezTo>
                  <a:cubicBezTo>
                    <a:pt x="601" y="351"/>
                    <a:pt x="601" y="384"/>
                    <a:pt x="601" y="451"/>
                  </a:cubicBezTo>
                  <a:cubicBezTo>
                    <a:pt x="567" y="384"/>
                    <a:pt x="534" y="351"/>
                    <a:pt x="467" y="318"/>
                  </a:cubicBezTo>
                  <a:cubicBezTo>
                    <a:pt x="434" y="318"/>
                    <a:pt x="367" y="351"/>
                    <a:pt x="300" y="384"/>
                  </a:cubicBezTo>
                  <a:cubicBezTo>
                    <a:pt x="267" y="384"/>
                    <a:pt x="234" y="418"/>
                    <a:pt x="234" y="451"/>
                  </a:cubicBezTo>
                  <a:cubicBezTo>
                    <a:pt x="200" y="451"/>
                    <a:pt x="167" y="484"/>
                    <a:pt x="167" y="518"/>
                  </a:cubicBezTo>
                  <a:cubicBezTo>
                    <a:pt x="148" y="537"/>
                    <a:pt x="140" y="556"/>
                    <a:pt x="130" y="569"/>
                  </a:cubicBezTo>
                  <a:lnTo>
                    <a:pt x="130" y="569"/>
                  </a:lnTo>
                  <a:cubicBezTo>
                    <a:pt x="127" y="562"/>
                    <a:pt x="122" y="559"/>
                    <a:pt x="117" y="559"/>
                  </a:cubicBezTo>
                  <a:cubicBezTo>
                    <a:pt x="109" y="559"/>
                    <a:pt x="100" y="568"/>
                    <a:pt x="100" y="584"/>
                  </a:cubicBezTo>
                  <a:cubicBezTo>
                    <a:pt x="100" y="584"/>
                    <a:pt x="100" y="584"/>
                    <a:pt x="100" y="584"/>
                  </a:cubicBezTo>
                  <a:lnTo>
                    <a:pt x="100" y="584"/>
                  </a:lnTo>
                  <a:lnTo>
                    <a:pt x="34" y="618"/>
                  </a:lnTo>
                  <a:cubicBezTo>
                    <a:pt x="34" y="618"/>
                    <a:pt x="0" y="618"/>
                    <a:pt x="0" y="651"/>
                  </a:cubicBezTo>
                  <a:cubicBezTo>
                    <a:pt x="0" y="651"/>
                    <a:pt x="0" y="685"/>
                    <a:pt x="0" y="718"/>
                  </a:cubicBezTo>
                  <a:lnTo>
                    <a:pt x="0" y="1952"/>
                  </a:lnTo>
                  <a:cubicBezTo>
                    <a:pt x="0" y="1952"/>
                    <a:pt x="0" y="1952"/>
                    <a:pt x="0" y="1985"/>
                  </a:cubicBezTo>
                  <a:lnTo>
                    <a:pt x="34" y="1985"/>
                  </a:lnTo>
                  <a:lnTo>
                    <a:pt x="100" y="1952"/>
                  </a:lnTo>
                  <a:cubicBezTo>
                    <a:pt x="100" y="1919"/>
                    <a:pt x="134" y="1919"/>
                    <a:pt x="134" y="1885"/>
                  </a:cubicBezTo>
                  <a:cubicBezTo>
                    <a:pt x="134" y="1885"/>
                    <a:pt x="134" y="1852"/>
                    <a:pt x="134" y="1852"/>
                  </a:cubicBezTo>
                  <a:lnTo>
                    <a:pt x="134" y="1118"/>
                  </a:lnTo>
                  <a:cubicBezTo>
                    <a:pt x="134" y="1018"/>
                    <a:pt x="134" y="918"/>
                    <a:pt x="167" y="818"/>
                  </a:cubicBezTo>
                  <a:cubicBezTo>
                    <a:pt x="200" y="718"/>
                    <a:pt x="267" y="651"/>
                    <a:pt x="334" y="618"/>
                  </a:cubicBezTo>
                  <a:cubicBezTo>
                    <a:pt x="350" y="601"/>
                    <a:pt x="376" y="593"/>
                    <a:pt x="401" y="593"/>
                  </a:cubicBezTo>
                  <a:cubicBezTo>
                    <a:pt x="426" y="593"/>
                    <a:pt x="451" y="601"/>
                    <a:pt x="467" y="618"/>
                  </a:cubicBezTo>
                  <a:cubicBezTo>
                    <a:pt x="534" y="718"/>
                    <a:pt x="534" y="785"/>
                    <a:pt x="534" y="885"/>
                  </a:cubicBezTo>
                  <a:lnTo>
                    <a:pt x="534" y="1619"/>
                  </a:lnTo>
                  <a:cubicBezTo>
                    <a:pt x="534" y="1619"/>
                    <a:pt x="534" y="1652"/>
                    <a:pt x="534" y="1652"/>
                  </a:cubicBezTo>
                  <a:lnTo>
                    <a:pt x="567" y="1652"/>
                  </a:lnTo>
                  <a:lnTo>
                    <a:pt x="634" y="1619"/>
                  </a:lnTo>
                  <a:cubicBezTo>
                    <a:pt x="634" y="1619"/>
                    <a:pt x="667" y="1585"/>
                    <a:pt x="667" y="1585"/>
                  </a:cubicBezTo>
                  <a:cubicBezTo>
                    <a:pt x="667" y="1552"/>
                    <a:pt x="667" y="1552"/>
                    <a:pt x="667" y="1518"/>
                  </a:cubicBezTo>
                  <a:lnTo>
                    <a:pt x="667" y="785"/>
                  </a:lnTo>
                  <a:cubicBezTo>
                    <a:pt x="667" y="685"/>
                    <a:pt x="667" y="584"/>
                    <a:pt x="701" y="484"/>
                  </a:cubicBezTo>
                  <a:cubicBezTo>
                    <a:pt x="734" y="418"/>
                    <a:pt x="801" y="351"/>
                    <a:pt x="868" y="318"/>
                  </a:cubicBezTo>
                  <a:cubicBezTo>
                    <a:pt x="901" y="284"/>
                    <a:pt x="926" y="268"/>
                    <a:pt x="947" y="268"/>
                  </a:cubicBezTo>
                  <a:cubicBezTo>
                    <a:pt x="968" y="268"/>
                    <a:pt x="984" y="284"/>
                    <a:pt x="1001" y="318"/>
                  </a:cubicBezTo>
                  <a:cubicBezTo>
                    <a:pt x="1068" y="384"/>
                    <a:pt x="1068" y="484"/>
                    <a:pt x="1068" y="584"/>
                  </a:cubicBezTo>
                  <a:lnTo>
                    <a:pt x="1068" y="1285"/>
                  </a:lnTo>
                  <a:cubicBezTo>
                    <a:pt x="1068" y="1285"/>
                    <a:pt x="1068" y="1318"/>
                    <a:pt x="1068" y="1318"/>
                  </a:cubicBezTo>
                  <a:lnTo>
                    <a:pt x="1101" y="1318"/>
                  </a:lnTo>
                  <a:lnTo>
                    <a:pt x="1168" y="1285"/>
                  </a:lnTo>
                  <a:cubicBezTo>
                    <a:pt x="1168" y="1285"/>
                    <a:pt x="1201" y="1252"/>
                    <a:pt x="1201" y="1252"/>
                  </a:cubicBezTo>
                  <a:cubicBezTo>
                    <a:pt x="1201" y="1218"/>
                    <a:pt x="1201" y="1218"/>
                    <a:pt x="1201" y="1185"/>
                  </a:cubicBezTo>
                  <a:lnTo>
                    <a:pt x="1201" y="451"/>
                  </a:lnTo>
                  <a:cubicBezTo>
                    <a:pt x="1201" y="318"/>
                    <a:pt x="1168" y="151"/>
                    <a:pt x="1134" y="51"/>
                  </a:cubicBezTo>
                  <a:cubicBezTo>
                    <a:pt x="1101" y="17"/>
                    <a:pt x="1059" y="1"/>
                    <a:pt x="1013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3" name="Google Shape;1983;p114"/>
            <p:cNvSpPr/>
            <p:nvPr/>
          </p:nvSpPr>
          <p:spPr>
            <a:xfrm>
              <a:off x="3042350" y="3509625"/>
              <a:ext cx="19200" cy="39575"/>
            </a:xfrm>
            <a:custGeom>
              <a:rect b="b" l="l" r="r" t="t"/>
              <a:pathLst>
                <a:path extrusionOk="0" h="1583" w="768">
                  <a:moveTo>
                    <a:pt x="567" y="701"/>
                  </a:moveTo>
                  <a:lnTo>
                    <a:pt x="567" y="768"/>
                  </a:lnTo>
                  <a:cubicBezTo>
                    <a:pt x="567" y="834"/>
                    <a:pt x="567" y="868"/>
                    <a:pt x="567" y="934"/>
                  </a:cubicBezTo>
                  <a:cubicBezTo>
                    <a:pt x="534" y="1001"/>
                    <a:pt x="534" y="1034"/>
                    <a:pt x="501" y="1101"/>
                  </a:cubicBezTo>
                  <a:cubicBezTo>
                    <a:pt x="467" y="1134"/>
                    <a:pt x="434" y="1168"/>
                    <a:pt x="401" y="1235"/>
                  </a:cubicBezTo>
                  <a:cubicBezTo>
                    <a:pt x="367" y="1268"/>
                    <a:pt x="334" y="1301"/>
                    <a:pt x="300" y="1335"/>
                  </a:cubicBezTo>
                  <a:lnTo>
                    <a:pt x="167" y="1335"/>
                  </a:lnTo>
                  <a:cubicBezTo>
                    <a:pt x="167" y="1335"/>
                    <a:pt x="134" y="1301"/>
                    <a:pt x="134" y="1301"/>
                  </a:cubicBezTo>
                  <a:cubicBezTo>
                    <a:pt x="134" y="1268"/>
                    <a:pt x="134" y="1268"/>
                    <a:pt x="134" y="1235"/>
                  </a:cubicBezTo>
                  <a:cubicBezTo>
                    <a:pt x="134" y="1168"/>
                    <a:pt x="167" y="1101"/>
                    <a:pt x="200" y="1034"/>
                  </a:cubicBezTo>
                  <a:cubicBezTo>
                    <a:pt x="234" y="968"/>
                    <a:pt x="300" y="934"/>
                    <a:pt x="367" y="868"/>
                  </a:cubicBezTo>
                  <a:lnTo>
                    <a:pt x="567" y="701"/>
                  </a:lnTo>
                  <a:close/>
                  <a:moveTo>
                    <a:pt x="534" y="0"/>
                  </a:moveTo>
                  <a:cubicBezTo>
                    <a:pt x="467" y="0"/>
                    <a:pt x="434" y="34"/>
                    <a:pt x="401" y="67"/>
                  </a:cubicBezTo>
                  <a:cubicBezTo>
                    <a:pt x="334" y="67"/>
                    <a:pt x="300" y="100"/>
                    <a:pt x="267" y="167"/>
                  </a:cubicBezTo>
                  <a:cubicBezTo>
                    <a:pt x="234" y="200"/>
                    <a:pt x="200" y="234"/>
                    <a:pt x="167" y="301"/>
                  </a:cubicBezTo>
                  <a:cubicBezTo>
                    <a:pt x="134" y="334"/>
                    <a:pt x="100" y="401"/>
                    <a:pt x="100" y="434"/>
                  </a:cubicBezTo>
                  <a:cubicBezTo>
                    <a:pt x="67" y="501"/>
                    <a:pt x="67" y="534"/>
                    <a:pt x="67" y="567"/>
                  </a:cubicBezTo>
                  <a:cubicBezTo>
                    <a:pt x="34" y="601"/>
                    <a:pt x="34" y="601"/>
                    <a:pt x="67" y="634"/>
                  </a:cubicBezTo>
                  <a:lnTo>
                    <a:pt x="100" y="634"/>
                  </a:lnTo>
                  <a:lnTo>
                    <a:pt x="134" y="601"/>
                  </a:lnTo>
                  <a:cubicBezTo>
                    <a:pt x="167" y="601"/>
                    <a:pt x="167" y="567"/>
                    <a:pt x="167" y="567"/>
                  </a:cubicBezTo>
                  <a:lnTo>
                    <a:pt x="200" y="534"/>
                  </a:lnTo>
                  <a:cubicBezTo>
                    <a:pt x="200" y="467"/>
                    <a:pt x="234" y="434"/>
                    <a:pt x="267" y="401"/>
                  </a:cubicBezTo>
                  <a:cubicBezTo>
                    <a:pt x="300" y="334"/>
                    <a:pt x="334" y="301"/>
                    <a:pt x="367" y="301"/>
                  </a:cubicBezTo>
                  <a:cubicBezTo>
                    <a:pt x="412" y="301"/>
                    <a:pt x="441" y="286"/>
                    <a:pt x="476" y="286"/>
                  </a:cubicBezTo>
                  <a:cubicBezTo>
                    <a:pt x="493" y="286"/>
                    <a:pt x="512" y="289"/>
                    <a:pt x="534" y="301"/>
                  </a:cubicBezTo>
                  <a:cubicBezTo>
                    <a:pt x="567" y="301"/>
                    <a:pt x="567" y="367"/>
                    <a:pt x="567" y="434"/>
                  </a:cubicBezTo>
                  <a:lnTo>
                    <a:pt x="567" y="501"/>
                  </a:lnTo>
                  <a:lnTo>
                    <a:pt x="334" y="701"/>
                  </a:lnTo>
                  <a:cubicBezTo>
                    <a:pt x="300" y="734"/>
                    <a:pt x="234" y="768"/>
                    <a:pt x="200" y="801"/>
                  </a:cubicBezTo>
                  <a:cubicBezTo>
                    <a:pt x="167" y="868"/>
                    <a:pt x="100" y="934"/>
                    <a:pt x="100" y="968"/>
                  </a:cubicBezTo>
                  <a:cubicBezTo>
                    <a:pt x="67" y="1034"/>
                    <a:pt x="34" y="1101"/>
                    <a:pt x="0" y="1134"/>
                  </a:cubicBezTo>
                  <a:cubicBezTo>
                    <a:pt x="0" y="1201"/>
                    <a:pt x="0" y="1268"/>
                    <a:pt x="0" y="1368"/>
                  </a:cubicBezTo>
                  <a:cubicBezTo>
                    <a:pt x="0" y="1401"/>
                    <a:pt x="34" y="1435"/>
                    <a:pt x="67" y="1468"/>
                  </a:cubicBezTo>
                  <a:cubicBezTo>
                    <a:pt x="67" y="1501"/>
                    <a:pt x="67" y="1535"/>
                    <a:pt x="100" y="1568"/>
                  </a:cubicBezTo>
                  <a:cubicBezTo>
                    <a:pt x="123" y="1568"/>
                    <a:pt x="145" y="1583"/>
                    <a:pt x="167" y="1583"/>
                  </a:cubicBezTo>
                  <a:cubicBezTo>
                    <a:pt x="178" y="1583"/>
                    <a:pt x="189" y="1579"/>
                    <a:pt x="200" y="1568"/>
                  </a:cubicBezTo>
                  <a:cubicBezTo>
                    <a:pt x="234" y="1568"/>
                    <a:pt x="300" y="1568"/>
                    <a:pt x="334" y="1535"/>
                  </a:cubicBezTo>
                  <a:cubicBezTo>
                    <a:pt x="367" y="1535"/>
                    <a:pt x="401" y="1501"/>
                    <a:pt x="401" y="1468"/>
                  </a:cubicBezTo>
                  <a:lnTo>
                    <a:pt x="501" y="1401"/>
                  </a:lnTo>
                  <a:cubicBezTo>
                    <a:pt x="534" y="1368"/>
                    <a:pt x="567" y="1335"/>
                    <a:pt x="567" y="1268"/>
                  </a:cubicBezTo>
                  <a:cubicBezTo>
                    <a:pt x="601" y="1235"/>
                    <a:pt x="601" y="1201"/>
                    <a:pt x="634" y="1168"/>
                  </a:cubicBezTo>
                  <a:lnTo>
                    <a:pt x="634" y="1268"/>
                  </a:lnTo>
                  <a:cubicBezTo>
                    <a:pt x="601" y="1301"/>
                    <a:pt x="601" y="1301"/>
                    <a:pt x="634" y="1301"/>
                  </a:cubicBezTo>
                  <a:lnTo>
                    <a:pt x="667" y="1301"/>
                  </a:lnTo>
                  <a:lnTo>
                    <a:pt x="734" y="1268"/>
                  </a:lnTo>
                  <a:cubicBezTo>
                    <a:pt x="734" y="1268"/>
                    <a:pt x="734" y="1235"/>
                    <a:pt x="734" y="1235"/>
                  </a:cubicBezTo>
                  <a:cubicBezTo>
                    <a:pt x="767" y="1201"/>
                    <a:pt x="767" y="1201"/>
                    <a:pt x="734" y="1168"/>
                  </a:cubicBezTo>
                  <a:lnTo>
                    <a:pt x="734" y="367"/>
                  </a:lnTo>
                  <a:cubicBezTo>
                    <a:pt x="734" y="301"/>
                    <a:pt x="734" y="234"/>
                    <a:pt x="734" y="167"/>
                  </a:cubicBezTo>
                  <a:cubicBezTo>
                    <a:pt x="701" y="100"/>
                    <a:pt x="667" y="67"/>
                    <a:pt x="634" y="34"/>
                  </a:cubicBezTo>
                  <a:cubicBezTo>
                    <a:pt x="601" y="0"/>
                    <a:pt x="567" y="0"/>
                    <a:pt x="534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4" name="Google Shape;1984;p114"/>
            <p:cNvSpPr/>
            <p:nvPr/>
          </p:nvSpPr>
          <p:spPr>
            <a:xfrm>
              <a:off x="3067350" y="3495450"/>
              <a:ext cx="20050" cy="54225"/>
            </a:xfrm>
            <a:custGeom>
              <a:rect b="b" l="l" r="r" t="t"/>
              <a:pathLst>
                <a:path extrusionOk="0" h="2169" w="802">
                  <a:moveTo>
                    <a:pt x="497" y="250"/>
                  </a:moveTo>
                  <a:cubicBezTo>
                    <a:pt x="526" y="250"/>
                    <a:pt x="551" y="267"/>
                    <a:pt x="568" y="300"/>
                  </a:cubicBezTo>
                  <a:cubicBezTo>
                    <a:pt x="635" y="367"/>
                    <a:pt x="635" y="467"/>
                    <a:pt x="635" y="534"/>
                  </a:cubicBezTo>
                  <a:lnTo>
                    <a:pt x="635" y="701"/>
                  </a:lnTo>
                  <a:cubicBezTo>
                    <a:pt x="635" y="801"/>
                    <a:pt x="601" y="934"/>
                    <a:pt x="568" y="1034"/>
                  </a:cubicBezTo>
                  <a:cubicBezTo>
                    <a:pt x="535" y="1134"/>
                    <a:pt x="468" y="1201"/>
                    <a:pt x="401" y="1268"/>
                  </a:cubicBezTo>
                  <a:cubicBezTo>
                    <a:pt x="368" y="1285"/>
                    <a:pt x="335" y="1293"/>
                    <a:pt x="301" y="1293"/>
                  </a:cubicBezTo>
                  <a:cubicBezTo>
                    <a:pt x="268" y="1293"/>
                    <a:pt x="234" y="1285"/>
                    <a:pt x="201" y="1268"/>
                  </a:cubicBezTo>
                  <a:cubicBezTo>
                    <a:pt x="168" y="1168"/>
                    <a:pt x="134" y="1101"/>
                    <a:pt x="134" y="1001"/>
                  </a:cubicBezTo>
                  <a:lnTo>
                    <a:pt x="134" y="801"/>
                  </a:lnTo>
                  <a:cubicBezTo>
                    <a:pt x="134" y="701"/>
                    <a:pt x="168" y="601"/>
                    <a:pt x="201" y="501"/>
                  </a:cubicBezTo>
                  <a:cubicBezTo>
                    <a:pt x="234" y="401"/>
                    <a:pt x="301" y="334"/>
                    <a:pt x="401" y="300"/>
                  </a:cubicBezTo>
                  <a:cubicBezTo>
                    <a:pt x="435" y="267"/>
                    <a:pt x="468" y="250"/>
                    <a:pt x="497" y="250"/>
                  </a:cubicBezTo>
                  <a:close/>
                  <a:moveTo>
                    <a:pt x="568" y="0"/>
                  </a:moveTo>
                  <a:cubicBezTo>
                    <a:pt x="501" y="0"/>
                    <a:pt x="435" y="0"/>
                    <a:pt x="401" y="34"/>
                  </a:cubicBezTo>
                  <a:cubicBezTo>
                    <a:pt x="335" y="67"/>
                    <a:pt x="268" y="134"/>
                    <a:pt x="234" y="200"/>
                  </a:cubicBezTo>
                  <a:cubicBezTo>
                    <a:pt x="201" y="267"/>
                    <a:pt x="168" y="300"/>
                    <a:pt x="134" y="367"/>
                  </a:cubicBezTo>
                  <a:lnTo>
                    <a:pt x="134" y="300"/>
                  </a:lnTo>
                  <a:cubicBezTo>
                    <a:pt x="134" y="267"/>
                    <a:pt x="134" y="267"/>
                    <a:pt x="134" y="267"/>
                  </a:cubicBezTo>
                  <a:cubicBezTo>
                    <a:pt x="134" y="250"/>
                    <a:pt x="126" y="242"/>
                    <a:pt x="118" y="242"/>
                  </a:cubicBezTo>
                  <a:cubicBezTo>
                    <a:pt x="109" y="242"/>
                    <a:pt x="101" y="250"/>
                    <a:pt x="101" y="267"/>
                  </a:cubicBezTo>
                  <a:lnTo>
                    <a:pt x="34" y="300"/>
                  </a:lnTo>
                  <a:cubicBezTo>
                    <a:pt x="34" y="300"/>
                    <a:pt x="1" y="300"/>
                    <a:pt x="1" y="334"/>
                  </a:cubicBezTo>
                  <a:cubicBezTo>
                    <a:pt x="1" y="334"/>
                    <a:pt x="1" y="367"/>
                    <a:pt x="1" y="367"/>
                  </a:cubicBezTo>
                  <a:lnTo>
                    <a:pt x="1" y="2102"/>
                  </a:lnTo>
                  <a:cubicBezTo>
                    <a:pt x="1" y="2135"/>
                    <a:pt x="1" y="2135"/>
                    <a:pt x="1" y="2168"/>
                  </a:cubicBezTo>
                  <a:lnTo>
                    <a:pt x="34" y="2168"/>
                  </a:lnTo>
                  <a:lnTo>
                    <a:pt x="101" y="2135"/>
                  </a:lnTo>
                  <a:cubicBezTo>
                    <a:pt x="134" y="2102"/>
                    <a:pt x="134" y="2102"/>
                    <a:pt x="134" y="2102"/>
                  </a:cubicBezTo>
                  <a:cubicBezTo>
                    <a:pt x="134" y="2068"/>
                    <a:pt x="134" y="2035"/>
                    <a:pt x="134" y="2035"/>
                  </a:cubicBezTo>
                  <a:lnTo>
                    <a:pt x="134" y="1435"/>
                  </a:lnTo>
                  <a:cubicBezTo>
                    <a:pt x="168" y="1468"/>
                    <a:pt x="201" y="1501"/>
                    <a:pt x="234" y="1501"/>
                  </a:cubicBezTo>
                  <a:cubicBezTo>
                    <a:pt x="301" y="1501"/>
                    <a:pt x="368" y="1501"/>
                    <a:pt x="401" y="1468"/>
                  </a:cubicBezTo>
                  <a:cubicBezTo>
                    <a:pt x="468" y="1435"/>
                    <a:pt x="501" y="1401"/>
                    <a:pt x="568" y="1368"/>
                  </a:cubicBezTo>
                  <a:cubicBezTo>
                    <a:pt x="601" y="1301"/>
                    <a:pt x="635" y="1234"/>
                    <a:pt x="668" y="1168"/>
                  </a:cubicBezTo>
                  <a:cubicBezTo>
                    <a:pt x="701" y="1101"/>
                    <a:pt x="735" y="1001"/>
                    <a:pt x="768" y="934"/>
                  </a:cubicBezTo>
                  <a:cubicBezTo>
                    <a:pt x="768" y="834"/>
                    <a:pt x="802" y="734"/>
                    <a:pt x="802" y="634"/>
                  </a:cubicBezTo>
                  <a:lnTo>
                    <a:pt x="802" y="434"/>
                  </a:lnTo>
                  <a:cubicBezTo>
                    <a:pt x="802" y="367"/>
                    <a:pt x="768" y="267"/>
                    <a:pt x="768" y="200"/>
                  </a:cubicBezTo>
                  <a:cubicBezTo>
                    <a:pt x="735" y="134"/>
                    <a:pt x="701" y="100"/>
                    <a:pt x="668" y="67"/>
                  </a:cubicBezTo>
                  <a:cubicBezTo>
                    <a:pt x="635" y="34"/>
                    <a:pt x="601" y="0"/>
                    <a:pt x="568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5" name="Google Shape;1985;p114"/>
            <p:cNvSpPr/>
            <p:nvPr/>
          </p:nvSpPr>
          <p:spPr>
            <a:xfrm>
              <a:off x="3090700" y="3481475"/>
              <a:ext cx="18375" cy="39000"/>
            </a:xfrm>
            <a:custGeom>
              <a:rect b="b" l="l" r="r" t="t"/>
              <a:pathLst>
                <a:path extrusionOk="0" h="1560" w="735">
                  <a:moveTo>
                    <a:pt x="585" y="1"/>
                  </a:moveTo>
                  <a:cubicBezTo>
                    <a:pt x="568" y="1"/>
                    <a:pt x="551" y="9"/>
                    <a:pt x="535" y="26"/>
                  </a:cubicBezTo>
                  <a:cubicBezTo>
                    <a:pt x="468" y="26"/>
                    <a:pt x="435" y="59"/>
                    <a:pt x="368" y="59"/>
                  </a:cubicBezTo>
                  <a:cubicBezTo>
                    <a:pt x="335" y="92"/>
                    <a:pt x="268" y="159"/>
                    <a:pt x="234" y="192"/>
                  </a:cubicBezTo>
                  <a:cubicBezTo>
                    <a:pt x="201" y="226"/>
                    <a:pt x="134" y="292"/>
                    <a:pt x="134" y="326"/>
                  </a:cubicBezTo>
                  <a:cubicBezTo>
                    <a:pt x="101" y="392"/>
                    <a:pt x="68" y="459"/>
                    <a:pt x="68" y="493"/>
                  </a:cubicBezTo>
                  <a:cubicBezTo>
                    <a:pt x="68" y="559"/>
                    <a:pt x="68" y="626"/>
                    <a:pt x="68" y="659"/>
                  </a:cubicBezTo>
                  <a:cubicBezTo>
                    <a:pt x="68" y="726"/>
                    <a:pt x="68" y="826"/>
                    <a:pt x="101" y="893"/>
                  </a:cubicBezTo>
                  <a:cubicBezTo>
                    <a:pt x="168" y="926"/>
                    <a:pt x="201" y="926"/>
                    <a:pt x="301" y="926"/>
                  </a:cubicBezTo>
                  <a:lnTo>
                    <a:pt x="435" y="893"/>
                  </a:lnTo>
                  <a:lnTo>
                    <a:pt x="601" y="893"/>
                  </a:lnTo>
                  <a:cubicBezTo>
                    <a:pt x="601" y="926"/>
                    <a:pt x="601" y="960"/>
                    <a:pt x="601" y="993"/>
                  </a:cubicBezTo>
                  <a:cubicBezTo>
                    <a:pt x="568" y="1026"/>
                    <a:pt x="568" y="1060"/>
                    <a:pt x="535" y="1060"/>
                  </a:cubicBezTo>
                  <a:cubicBezTo>
                    <a:pt x="535" y="1093"/>
                    <a:pt x="501" y="1126"/>
                    <a:pt x="501" y="1160"/>
                  </a:cubicBezTo>
                  <a:cubicBezTo>
                    <a:pt x="468" y="1193"/>
                    <a:pt x="435" y="1193"/>
                    <a:pt x="435" y="1226"/>
                  </a:cubicBezTo>
                  <a:cubicBezTo>
                    <a:pt x="401" y="1260"/>
                    <a:pt x="368" y="1260"/>
                    <a:pt x="368" y="1293"/>
                  </a:cubicBezTo>
                  <a:cubicBezTo>
                    <a:pt x="301" y="1326"/>
                    <a:pt x="268" y="1326"/>
                    <a:pt x="234" y="1326"/>
                  </a:cubicBezTo>
                  <a:cubicBezTo>
                    <a:pt x="201" y="1326"/>
                    <a:pt x="168" y="1293"/>
                    <a:pt x="168" y="1293"/>
                  </a:cubicBezTo>
                  <a:lnTo>
                    <a:pt x="101" y="1293"/>
                  </a:lnTo>
                  <a:lnTo>
                    <a:pt x="34" y="1326"/>
                  </a:lnTo>
                  <a:cubicBezTo>
                    <a:pt x="34" y="1326"/>
                    <a:pt x="1" y="1326"/>
                    <a:pt x="1" y="1360"/>
                  </a:cubicBezTo>
                  <a:cubicBezTo>
                    <a:pt x="1" y="1393"/>
                    <a:pt x="1" y="1393"/>
                    <a:pt x="1" y="1427"/>
                  </a:cubicBezTo>
                  <a:cubicBezTo>
                    <a:pt x="1" y="1460"/>
                    <a:pt x="34" y="1460"/>
                    <a:pt x="34" y="1493"/>
                  </a:cubicBezTo>
                  <a:cubicBezTo>
                    <a:pt x="34" y="1527"/>
                    <a:pt x="68" y="1560"/>
                    <a:pt x="101" y="1560"/>
                  </a:cubicBezTo>
                  <a:lnTo>
                    <a:pt x="234" y="1560"/>
                  </a:lnTo>
                  <a:cubicBezTo>
                    <a:pt x="268" y="1560"/>
                    <a:pt x="335" y="1527"/>
                    <a:pt x="368" y="1493"/>
                  </a:cubicBezTo>
                  <a:cubicBezTo>
                    <a:pt x="435" y="1460"/>
                    <a:pt x="468" y="1427"/>
                    <a:pt x="535" y="1393"/>
                  </a:cubicBezTo>
                  <a:cubicBezTo>
                    <a:pt x="568" y="1326"/>
                    <a:pt x="601" y="1293"/>
                    <a:pt x="635" y="1226"/>
                  </a:cubicBezTo>
                  <a:cubicBezTo>
                    <a:pt x="668" y="1160"/>
                    <a:pt x="668" y="1126"/>
                    <a:pt x="701" y="1060"/>
                  </a:cubicBezTo>
                  <a:cubicBezTo>
                    <a:pt x="701" y="993"/>
                    <a:pt x="735" y="960"/>
                    <a:pt x="735" y="893"/>
                  </a:cubicBezTo>
                  <a:cubicBezTo>
                    <a:pt x="735" y="859"/>
                    <a:pt x="735" y="793"/>
                    <a:pt x="735" y="759"/>
                  </a:cubicBezTo>
                  <a:cubicBezTo>
                    <a:pt x="735" y="726"/>
                    <a:pt x="701" y="693"/>
                    <a:pt x="668" y="693"/>
                  </a:cubicBezTo>
                  <a:cubicBezTo>
                    <a:pt x="668" y="659"/>
                    <a:pt x="635" y="659"/>
                    <a:pt x="601" y="626"/>
                  </a:cubicBezTo>
                  <a:lnTo>
                    <a:pt x="468" y="626"/>
                  </a:lnTo>
                  <a:lnTo>
                    <a:pt x="335" y="659"/>
                  </a:lnTo>
                  <a:lnTo>
                    <a:pt x="268" y="659"/>
                  </a:lnTo>
                  <a:cubicBezTo>
                    <a:pt x="234" y="659"/>
                    <a:pt x="234" y="659"/>
                    <a:pt x="201" y="626"/>
                  </a:cubicBezTo>
                  <a:cubicBezTo>
                    <a:pt x="201" y="626"/>
                    <a:pt x="201" y="593"/>
                    <a:pt x="201" y="559"/>
                  </a:cubicBezTo>
                  <a:cubicBezTo>
                    <a:pt x="201" y="526"/>
                    <a:pt x="234" y="459"/>
                    <a:pt x="268" y="426"/>
                  </a:cubicBezTo>
                  <a:cubicBezTo>
                    <a:pt x="301" y="359"/>
                    <a:pt x="335" y="326"/>
                    <a:pt x="401" y="292"/>
                  </a:cubicBezTo>
                  <a:cubicBezTo>
                    <a:pt x="435" y="259"/>
                    <a:pt x="468" y="259"/>
                    <a:pt x="501" y="259"/>
                  </a:cubicBezTo>
                  <a:cubicBezTo>
                    <a:pt x="535" y="259"/>
                    <a:pt x="568" y="259"/>
                    <a:pt x="568" y="292"/>
                  </a:cubicBezTo>
                  <a:lnTo>
                    <a:pt x="635" y="292"/>
                  </a:lnTo>
                  <a:lnTo>
                    <a:pt x="668" y="259"/>
                  </a:lnTo>
                  <a:cubicBezTo>
                    <a:pt x="701" y="259"/>
                    <a:pt x="701" y="226"/>
                    <a:pt x="701" y="226"/>
                  </a:cubicBezTo>
                  <a:cubicBezTo>
                    <a:pt x="735" y="192"/>
                    <a:pt x="735" y="192"/>
                    <a:pt x="701" y="159"/>
                  </a:cubicBezTo>
                  <a:cubicBezTo>
                    <a:pt x="701" y="126"/>
                    <a:pt x="701" y="92"/>
                    <a:pt x="701" y="92"/>
                  </a:cubicBezTo>
                  <a:cubicBezTo>
                    <a:pt x="668" y="59"/>
                    <a:pt x="668" y="26"/>
                    <a:pt x="635" y="26"/>
                  </a:cubicBezTo>
                  <a:cubicBezTo>
                    <a:pt x="618" y="9"/>
                    <a:pt x="601" y="1"/>
                    <a:pt x="585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6" name="Google Shape;1986;p114"/>
            <p:cNvSpPr/>
            <p:nvPr/>
          </p:nvSpPr>
          <p:spPr>
            <a:xfrm>
              <a:off x="3393425" y="1921825"/>
              <a:ext cx="35050" cy="36700"/>
            </a:xfrm>
            <a:custGeom>
              <a:rect b="b" l="l" r="r" t="t"/>
              <a:pathLst>
                <a:path extrusionOk="0" h="1468" w="1402">
                  <a:moveTo>
                    <a:pt x="1402" y="0"/>
                  </a:moveTo>
                  <a:lnTo>
                    <a:pt x="1" y="801"/>
                  </a:lnTo>
                  <a:lnTo>
                    <a:pt x="701" y="1468"/>
                  </a:lnTo>
                  <a:lnTo>
                    <a:pt x="1402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7" name="Google Shape;1987;p114"/>
            <p:cNvSpPr/>
            <p:nvPr/>
          </p:nvSpPr>
          <p:spPr>
            <a:xfrm>
              <a:off x="2727125" y="1078675"/>
              <a:ext cx="2393400" cy="1385225"/>
            </a:xfrm>
            <a:custGeom>
              <a:rect b="b" l="l" r="r" t="t"/>
              <a:pathLst>
                <a:path extrusionOk="0" h="55409" w="95736">
                  <a:moveTo>
                    <a:pt x="95516" y="1"/>
                  </a:moveTo>
                  <a:cubicBezTo>
                    <a:pt x="95477" y="1"/>
                    <a:pt x="95437" y="12"/>
                    <a:pt x="95402" y="35"/>
                  </a:cubicBezTo>
                  <a:lnTo>
                    <a:pt x="134" y="55008"/>
                  </a:lnTo>
                  <a:cubicBezTo>
                    <a:pt x="34" y="55075"/>
                    <a:pt x="0" y="55208"/>
                    <a:pt x="67" y="55308"/>
                  </a:cubicBezTo>
                  <a:cubicBezTo>
                    <a:pt x="100" y="55375"/>
                    <a:pt x="200" y="55408"/>
                    <a:pt x="267" y="55408"/>
                  </a:cubicBezTo>
                  <a:cubicBezTo>
                    <a:pt x="300" y="55408"/>
                    <a:pt x="334" y="55408"/>
                    <a:pt x="367" y="55375"/>
                  </a:cubicBezTo>
                  <a:lnTo>
                    <a:pt x="95602" y="402"/>
                  </a:lnTo>
                  <a:cubicBezTo>
                    <a:pt x="95702" y="336"/>
                    <a:pt x="95735" y="202"/>
                    <a:pt x="95702" y="102"/>
                  </a:cubicBezTo>
                  <a:cubicBezTo>
                    <a:pt x="95659" y="38"/>
                    <a:pt x="95588" y="1"/>
                    <a:pt x="9551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8" name="Google Shape;1988;p114"/>
            <p:cNvSpPr/>
            <p:nvPr/>
          </p:nvSpPr>
          <p:spPr>
            <a:xfrm>
              <a:off x="2801350" y="2519750"/>
              <a:ext cx="66725" cy="90925"/>
            </a:xfrm>
            <a:custGeom>
              <a:rect b="b" l="l" r="r" t="t"/>
              <a:pathLst>
                <a:path extrusionOk="0" h="3637" w="2669">
                  <a:moveTo>
                    <a:pt x="1334" y="0"/>
                  </a:moveTo>
                  <a:lnTo>
                    <a:pt x="0" y="2435"/>
                  </a:lnTo>
                  <a:lnTo>
                    <a:pt x="367" y="2235"/>
                  </a:lnTo>
                  <a:lnTo>
                    <a:pt x="367" y="3636"/>
                  </a:lnTo>
                  <a:lnTo>
                    <a:pt x="967" y="3303"/>
                  </a:lnTo>
                  <a:lnTo>
                    <a:pt x="967" y="1968"/>
                  </a:lnTo>
                  <a:lnTo>
                    <a:pt x="1701" y="1535"/>
                  </a:lnTo>
                  <a:lnTo>
                    <a:pt x="1701" y="2869"/>
                  </a:lnTo>
                  <a:lnTo>
                    <a:pt x="2335" y="2502"/>
                  </a:lnTo>
                  <a:lnTo>
                    <a:pt x="2335" y="1101"/>
                  </a:lnTo>
                  <a:lnTo>
                    <a:pt x="2669" y="868"/>
                  </a:lnTo>
                  <a:lnTo>
                    <a:pt x="1334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9" name="Google Shape;1989;p114"/>
            <p:cNvSpPr/>
            <p:nvPr/>
          </p:nvSpPr>
          <p:spPr>
            <a:xfrm>
              <a:off x="2807175" y="2681425"/>
              <a:ext cx="55075" cy="61850"/>
            </a:xfrm>
            <a:custGeom>
              <a:rect b="b" l="l" r="r" t="t"/>
              <a:pathLst>
                <a:path extrusionOk="0" h="2474" w="2203">
                  <a:moveTo>
                    <a:pt x="1235" y="338"/>
                  </a:moveTo>
                  <a:cubicBezTo>
                    <a:pt x="1268" y="338"/>
                    <a:pt x="1301" y="338"/>
                    <a:pt x="1335" y="372"/>
                  </a:cubicBezTo>
                  <a:cubicBezTo>
                    <a:pt x="1468" y="472"/>
                    <a:pt x="1535" y="638"/>
                    <a:pt x="1502" y="805"/>
                  </a:cubicBezTo>
                  <a:cubicBezTo>
                    <a:pt x="1468" y="1306"/>
                    <a:pt x="1235" y="1739"/>
                    <a:pt x="834" y="2039"/>
                  </a:cubicBezTo>
                  <a:lnTo>
                    <a:pt x="834" y="2073"/>
                  </a:lnTo>
                  <a:cubicBezTo>
                    <a:pt x="795" y="2112"/>
                    <a:pt x="733" y="2128"/>
                    <a:pt x="669" y="2128"/>
                  </a:cubicBezTo>
                  <a:cubicBezTo>
                    <a:pt x="623" y="2128"/>
                    <a:pt x="576" y="2120"/>
                    <a:pt x="534" y="2106"/>
                  </a:cubicBezTo>
                  <a:cubicBezTo>
                    <a:pt x="401" y="1973"/>
                    <a:pt x="334" y="1806"/>
                    <a:pt x="367" y="1639"/>
                  </a:cubicBezTo>
                  <a:cubicBezTo>
                    <a:pt x="367" y="1139"/>
                    <a:pt x="601" y="705"/>
                    <a:pt x="1001" y="405"/>
                  </a:cubicBezTo>
                  <a:cubicBezTo>
                    <a:pt x="1068" y="372"/>
                    <a:pt x="1135" y="338"/>
                    <a:pt x="1235" y="338"/>
                  </a:cubicBezTo>
                  <a:close/>
                  <a:moveTo>
                    <a:pt x="1193" y="0"/>
                  </a:moveTo>
                  <a:cubicBezTo>
                    <a:pt x="1068" y="0"/>
                    <a:pt x="942" y="33"/>
                    <a:pt x="834" y="105"/>
                  </a:cubicBezTo>
                  <a:cubicBezTo>
                    <a:pt x="334" y="438"/>
                    <a:pt x="34" y="1039"/>
                    <a:pt x="1" y="1639"/>
                  </a:cubicBezTo>
                  <a:cubicBezTo>
                    <a:pt x="1" y="1939"/>
                    <a:pt x="134" y="2206"/>
                    <a:pt x="334" y="2373"/>
                  </a:cubicBezTo>
                  <a:cubicBezTo>
                    <a:pt x="434" y="2440"/>
                    <a:pt x="534" y="2440"/>
                    <a:pt x="634" y="2473"/>
                  </a:cubicBezTo>
                  <a:cubicBezTo>
                    <a:pt x="768" y="2440"/>
                    <a:pt x="868" y="2406"/>
                    <a:pt x="1001" y="2340"/>
                  </a:cubicBezTo>
                  <a:cubicBezTo>
                    <a:pt x="1201" y="2240"/>
                    <a:pt x="1368" y="2073"/>
                    <a:pt x="1468" y="1873"/>
                  </a:cubicBezTo>
                  <a:lnTo>
                    <a:pt x="1902" y="2173"/>
                  </a:lnTo>
                  <a:cubicBezTo>
                    <a:pt x="1935" y="2206"/>
                    <a:pt x="1969" y="2206"/>
                    <a:pt x="2002" y="2206"/>
                  </a:cubicBezTo>
                  <a:cubicBezTo>
                    <a:pt x="2035" y="2206"/>
                    <a:pt x="2102" y="2206"/>
                    <a:pt x="2135" y="2139"/>
                  </a:cubicBezTo>
                  <a:cubicBezTo>
                    <a:pt x="2202" y="2073"/>
                    <a:pt x="2169" y="1973"/>
                    <a:pt x="2135" y="1939"/>
                  </a:cubicBezTo>
                  <a:lnTo>
                    <a:pt x="1668" y="1572"/>
                  </a:lnTo>
                  <a:cubicBezTo>
                    <a:pt x="1768" y="1339"/>
                    <a:pt x="1835" y="1072"/>
                    <a:pt x="1835" y="805"/>
                  </a:cubicBezTo>
                  <a:cubicBezTo>
                    <a:pt x="1869" y="505"/>
                    <a:pt x="1735" y="238"/>
                    <a:pt x="1502" y="71"/>
                  </a:cubicBezTo>
                  <a:cubicBezTo>
                    <a:pt x="1409" y="25"/>
                    <a:pt x="1301" y="0"/>
                    <a:pt x="119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0" name="Google Shape;1990;p114"/>
            <p:cNvSpPr/>
            <p:nvPr/>
          </p:nvSpPr>
          <p:spPr>
            <a:xfrm>
              <a:off x="2813850" y="2995925"/>
              <a:ext cx="42550" cy="63400"/>
            </a:xfrm>
            <a:custGeom>
              <a:rect b="b" l="l" r="r" t="t"/>
              <a:pathLst>
                <a:path extrusionOk="0" h="2536" w="1702">
                  <a:moveTo>
                    <a:pt x="1235" y="0"/>
                  </a:moveTo>
                  <a:cubicBezTo>
                    <a:pt x="1068" y="0"/>
                    <a:pt x="901" y="67"/>
                    <a:pt x="768" y="167"/>
                  </a:cubicBezTo>
                  <a:cubicBezTo>
                    <a:pt x="634" y="301"/>
                    <a:pt x="501" y="434"/>
                    <a:pt x="401" y="567"/>
                  </a:cubicBezTo>
                  <a:cubicBezTo>
                    <a:pt x="301" y="734"/>
                    <a:pt x="201" y="901"/>
                    <a:pt x="134" y="1068"/>
                  </a:cubicBezTo>
                  <a:cubicBezTo>
                    <a:pt x="134" y="1101"/>
                    <a:pt x="134" y="1168"/>
                    <a:pt x="100" y="1201"/>
                  </a:cubicBezTo>
                  <a:cubicBezTo>
                    <a:pt x="67" y="1301"/>
                    <a:pt x="34" y="1401"/>
                    <a:pt x="34" y="1501"/>
                  </a:cubicBezTo>
                  <a:cubicBezTo>
                    <a:pt x="0" y="1601"/>
                    <a:pt x="0" y="1735"/>
                    <a:pt x="0" y="1868"/>
                  </a:cubicBezTo>
                  <a:cubicBezTo>
                    <a:pt x="34" y="1968"/>
                    <a:pt x="34" y="2068"/>
                    <a:pt x="67" y="2202"/>
                  </a:cubicBezTo>
                  <a:lnTo>
                    <a:pt x="67" y="2235"/>
                  </a:lnTo>
                  <a:cubicBezTo>
                    <a:pt x="100" y="2235"/>
                    <a:pt x="100" y="2269"/>
                    <a:pt x="100" y="2269"/>
                  </a:cubicBezTo>
                  <a:cubicBezTo>
                    <a:pt x="167" y="2402"/>
                    <a:pt x="301" y="2502"/>
                    <a:pt x="467" y="2535"/>
                  </a:cubicBezTo>
                  <a:cubicBezTo>
                    <a:pt x="634" y="2535"/>
                    <a:pt x="801" y="2502"/>
                    <a:pt x="934" y="2369"/>
                  </a:cubicBezTo>
                  <a:cubicBezTo>
                    <a:pt x="1068" y="2302"/>
                    <a:pt x="1168" y="2202"/>
                    <a:pt x="1268" y="2068"/>
                  </a:cubicBezTo>
                  <a:cubicBezTo>
                    <a:pt x="1335" y="2002"/>
                    <a:pt x="1401" y="1902"/>
                    <a:pt x="1435" y="1802"/>
                  </a:cubicBezTo>
                  <a:cubicBezTo>
                    <a:pt x="1501" y="1702"/>
                    <a:pt x="1568" y="1568"/>
                    <a:pt x="1602" y="1435"/>
                  </a:cubicBezTo>
                  <a:cubicBezTo>
                    <a:pt x="1635" y="1268"/>
                    <a:pt x="1668" y="1134"/>
                    <a:pt x="1702" y="968"/>
                  </a:cubicBezTo>
                  <a:cubicBezTo>
                    <a:pt x="1702" y="834"/>
                    <a:pt x="1702" y="734"/>
                    <a:pt x="1702" y="601"/>
                  </a:cubicBezTo>
                  <a:lnTo>
                    <a:pt x="1668" y="601"/>
                  </a:lnTo>
                  <a:lnTo>
                    <a:pt x="901" y="1034"/>
                  </a:lnTo>
                  <a:lnTo>
                    <a:pt x="901" y="1068"/>
                  </a:lnTo>
                  <a:lnTo>
                    <a:pt x="901" y="1501"/>
                  </a:lnTo>
                  <a:lnTo>
                    <a:pt x="1368" y="1235"/>
                  </a:lnTo>
                  <a:lnTo>
                    <a:pt x="1368" y="1235"/>
                  </a:lnTo>
                  <a:cubicBezTo>
                    <a:pt x="1335" y="1335"/>
                    <a:pt x="1301" y="1435"/>
                    <a:pt x="1268" y="1535"/>
                  </a:cubicBezTo>
                  <a:cubicBezTo>
                    <a:pt x="1235" y="1568"/>
                    <a:pt x="1201" y="1635"/>
                    <a:pt x="1201" y="1668"/>
                  </a:cubicBezTo>
                  <a:cubicBezTo>
                    <a:pt x="1101" y="1835"/>
                    <a:pt x="934" y="1935"/>
                    <a:pt x="768" y="2002"/>
                  </a:cubicBezTo>
                  <a:cubicBezTo>
                    <a:pt x="745" y="2007"/>
                    <a:pt x="722" y="2010"/>
                    <a:pt x="699" y="2010"/>
                  </a:cubicBezTo>
                  <a:cubicBezTo>
                    <a:pt x="590" y="2010"/>
                    <a:pt x="489" y="1945"/>
                    <a:pt x="434" y="1835"/>
                  </a:cubicBezTo>
                  <a:lnTo>
                    <a:pt x="401" y="1735"/>
                  </a:lnTo>
                  <a:lnTo>
                    <a:pt x="401" y="1635"/>
                  </a:lnTo>
                  <a:cubicBezTo>
                    <a:pt x="401" y="1568"/>
                    <a:pt x="401" y="1468"/>
                    <a:pt x="401" y="1401"/>
                  </a:cubicBezTo>
                  <a:lnTo>
                    <a:pt x="401" y="1301"/>
                  </a:lnTo>
                  <a:cubicBezTo>
                    <a:pt x="434" y="1168"/>
                    <a:pt x="501" y="1034"/>
                    <a:pt x="567" y="901"/>
                  </a:cubicBezTo>
                  <a:cubicBezTo>
                    <a:pt x="634" y="734"/>
                    <a:pt x="801" y="601"/>
                    <a:pt x="968" y="501"/>
                  </a:cubicBezTo>
                  <a:cubicBezTo>
                    <a:pt x="1018" y="484"/>
                    <a:pt x="1068" y="476"/>
                    <a:pt x="1114" y="476"/>
                  </a:cubicBezTo>
                  <a:cubicBezTo>
                    <a:pt x="1160" y="476"/>
                    <a:pt x="1201" y="484"/>
                    <a:pt x="1235" y="501"/>
                  </a:cubicBezTo>
                  <a:lnTo>
                    <a:pt x="1468" y="67"/>
                  </a:lnTo>
                  <a:cubicBezTo>
                    <a:pt x="1401" y="34"/>
                    <a:pt x="1335" y="0"/>
                    <a:pt x="123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1" name="Google Shape;1991;p114"/>
            <p:cNvSpPr/>
            <p:nvPr/>
          </p:nvSpPr>
          <p:spPr>
            <a:xfrm>
              <a:off x="2808850" y="3144950"/>
              <a:ext cx="51725" cy="65325"/>
            </a:xfrm>
            <a:custGeom>
              <a:rect b="b" l="l" r="r" t="t"/>
              <a:pathLst>
                <a:path extrusionOk="0" h="2613" w="2069">
                  <a:moveTo>
                    <a:pt x="1658" y="0"/>
                  </a:moveTo>
                  <a:cubicBezTo>
                    <a:pt x="1614" y="0"/>
                    <a:pt x="1567" y="23"/>
                    <a:pt x="1535" y="77"/>
                  </a:cubicBezTo>
                  <a:lnTo>
                    <a:pt x="1201" y="744"/>
                  </a:lnTo>
                  <a:lnTo>
                    <a:pt x="1201" y="177"/>
                  </a:lnTo>
                  <a:cubicBezTo>
                    <a:pt x="1201" y="77"/>
                    <a:pt x="1126" y="27"/>
                    <a:pt x="1051" y="27"/>
                  </a:cubicBezTo>
                  <a:cubicBezTo>
                    <a:pt x="976" y="27"/>
                    <a:pt x="901" y="77"/>
                    <a:pt x="901" y="177"/>
                  </a:cubicBezTo>
                  <a:lnTo>
                    <a:pt x="901" y="1044"/>
                  </a:lnTo>
                  <a:lnTo>
                    <a:pt x="501" y="744"/>
                  </a:lnTo>
                  <a:cubicBezTo>
                    <a:pt x="487" y="730"/>
                    <a:pt x="462" y="722"/>
                    <a:pt x="434" y="722"/>
                  </a:cubicBezTo>
                  <a:cubicBezTo>
                    <a:pt x="396" y="722"/>
                    <a:pt x="353" y="738"/>
                    <a:pt x="334" y="777"/>
                  </a:cubicBezTo>
                  <a:cubicBezTo>
                    <a:pt x="267" y="844"/>
                    <a:pt x="300" y="911"/>
                    <a:pt x="334" y="978"/>
                  </a:cubicBezTo>
                  <a:lnTo>
                    <a:pt x="801" y="1311"/>
                  </a:lnTo>
                  <a:lnTo>
                    <a:pt x="100" y="1711"/>
                  </a:lnTo>
                  <a:cubicBezTo>
                    <a:pt x="34" y="1745"/>
                    <a:pt x="0" y="1812"/>
                    <a:pt x="67" y="1878"/>
                  </a:cubicBezTo>
                  <a:cubicBezTo>
                    <a:pt x="67" y="1945"/>
                    <a:pt x="134" y="1945"/>
                    <a:pt x="167" y="1978"/>
                  </a:cubicBezTo>
                  <a:cubicBezTo>
                    <a:pt x="200" y="1945"/>
                    <a:pt x="234" y="1945"/>
                    <a:pt x="234" y="1945"/>
                  </a:cubicBezTo>
                  <a:lnTo>
                    <a:pt x="701" y="1678"/>
                  </a:lnTo>
                  <a:lnTo>
                    <a:pt x="300" y="2412"/>
                  </a:lnTo>
                  <a:cubicBezTo>
                    <a:pt x="267" y="2479"/>
                    <a:pt x="300" y="2579"/>
                    <a:pt x="367" y="2612"/>
                  </a:cubicBezTo>
                  <a:lnTo>
                    <a:pt x="434" y="2612"/>
                  </a:lnTo>
                  <a:cubicBezTo>
                    <a:pt x="467" y="2612"/>
                    <a:pt x="534" y="2579"/>
                    <a:pt x="567" y="2545"/>
                  </a:cubicBezTo>
                  <a:lnTo>
                    <a:pt x="901" y="1878"/>
                  </a:lnTo>
                  <a:lnTo>
                    <a:pt x="901" y="2479"/>
                  </a:lnTo>
                  <a:cubicBezTo>
                    <a:pt x="901" y="2562"/>
                    <a:pt x="968" y="2604"/>
                    <a:pt x="1034" y="2604"/>
                  </a:cubicBezTo>
                  <a:cubicBezTo>
                    <a:pt x="1101" y="2604"/>
                    <a:pt x="1168" y="2562"/>
                    <a:pt x="1168" y="2479"/>
                  </a:cubicBezTo>
                  <a:lnTo>
                    <a:pt x="1168" y="1611"/>
                  </a:lnTo>
                  <a:lnTo>
                    <a:pt x="1568" y="1878"/>
                  </a:lnTo>
                  <a:cubicBezTo>
                    <a:pt x="1601" y="1912"/>
                    <a:pt x="1635" y="1912"/>
                    <a:pt x="1668" y="1912"/>
                  </a:cubicBezTo>
                  <a:cubicBezTo>
                    <a:pt x="1701" y="1912"/>
                    <a:pt x="1735" y="1912"/>
                    <a:pt x="1768" y="1878"/>
                  </a:cubicBezTo>
                  <a:cubicBezTo>
                    <a:pt x="1802" y="1812"/>
                    <a:pt x="1802" y="1711"/>
                    <a:pt x="1735" y="1678"/>
                  </a:cubicBezTo>
                  <a:lnTo>
                    <a:pt x="1301" y="1345"/>
                  </a:lnTo>
                  <a:lnTo>
                    <a:pt x="1968" y="944"/>
                  </a:lnTo>
                  <a:cubicBezTo>
                    <a:pt x="2035" y="911"/>
                    <a:pt x="2068" y="811"/>
                    <a:pt x="2035" y="744"/>
                  </a:cubicBezTo>
                  <a:cubicBezTo>
                    <a:pt x="2014" y="703"/>
                    <a:pt x="1968" y="674"/>
                    <a:pt x="1920" y="674"/>
                  </a:cubicBezTo>
                  <a:cubicBezTo>
                    <a:pt x="1891" y="674"/>
                    <a:pt x="1860" y="685"/>
                    <a:pt x="1835" y="711"/>
                  </a:cubicBezTo>
                  <a:lnTo>
                    <a:pt x="1401" y="944"/>
                  </a:lnTo>
                  <a:lnTo>
                    <a:pt x="1401" y="944"/>
                  </a:lnTo>
                  <a:lnTo>
                    <a:pt x="1768" y="210"/>
                  </a:lnTo>
                  <a:cubicBezTo>
                    <a:pt x="1836" y="98"/>
                    <a:pt x="1751" y="0"/>
                    <a:pt x="165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2" name="Google Shape;1992;p114"/>
            <p:cNvSpPr/>
            <p:nvPr/>
          </p:nvSpPr>
          <p:spPr>
            <a:xfrm>
              <a:off x="2820525" y="3451700"/>
              <a:ext cx="40875" cy="72125"/>
            </a:xfrm>
            <a:custGeom>
              <a:rect b="b" l="l" r="r" t="t"/>
              <a:pathLst>
                <a:path extrusionOk="0" h="2885" w="1635">
                  <a:moveTo>
                    <a:pt x="915" y="0"/>
                  </a:moveTo>
                  <a:cubicBezTo>
                    <a:pt x="900" y="0"/>
                    <a:pt x="884" y="5"/>
                    <a:pt x="868" y="16"/>
                  </a:cubicBezTo>
                  <a:lnTo>
                    <a:pt x="67" y="449"/>
                  </a:lnTo>
                  <a:cubicBezTo>
                    <a:pt x="34" y="483"/>
                    <a:pt x="0" y="516"/>
                    <a:pt x="34" y="549"/>
                  </a:cubicBezTo>
                  <a:lnTo>
                    <a:pt x="34" y="2784"/>
                  </a:lnTo>
                  <a:cubicBezTo>
                    <a:pt x="34" y="2851"/>
                    <a:pt x="34" y="2884"/>
                    <a:pt x="67" y="2884"/>
                  </a:cubicBezTo>
                  <a:lnTo>
                    <a:pt x="167" y="2884"/>
                  </a:lnTo>
                  <a:lnTo>
                    <a:pt x="1568" y="2050"/>
                  </a:lnTo>
                  <a:cubicBezTo>
                    <a:pt x="1601" y="2050"/>
                    <a:pt x="1635" y="2017"/>
                    <a:pt x="1635" y="1984"/>
                  </a:cubicBezTo>
                  <a:lnTo>
                    <a:pt x="1635" y="549"/>
                  </a:lnTo>
                  <a:cubicBezTo>
                    <a:pt x="1618" y="499"/>
                    <a:pt x="1568" y="474"/>
                    <a:pt x="1522" y="474"/>
                  </a:cubicBezTo>
                  <a:cubicBezTo>
                    <a:pt x="1476" y="474"/>
                    <a:pt x="1435" y="499"/>
                    <a:pt x="1435" y="549"/>
                  </a:cubicBezTo>
                  <a:lnTo>
                    <a:pt x="1435" y="1917"/>
                  </a:lnTo>
                  <a:lnTo>
                    <a:pt x="234" y="2618"/>
                  </a:lnTo>
                  <a:lnTo>
                    <a:pt x="234" y="583"/>
                  </a:lnTo>
                  <a:lnTo>
                    <a:pt x="968" y="182"/>
                  </a:lnTo>
                  <a:cubicBezTo>
                    <a:pt x="1052" y="127"/>
                    <a:pt x="995" y="0"/>
                    <a:pt x="91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3" name="Google Shape;1993;p114"/>
            <p:cNvSpPr/>
            <p:nvPr/>
          </p:nvSpPr>
          <p:spPr>
            <a:xfrm>
              <a:off x="2808000" y="3433400"/>
              <a:ext cx="40900" cy="82075"/>
            </a:xfrm>
            <a:custGeom>
              <a:rect b="b" l="l" r="r" t="t"/>
              <a:pathLst>
                <a:path extrusionOk="0" h="3283" w="1636">
                  <a:moveTo>
                    <a:pt x="1526" y="0"/>
                  </a:moveTo>
                  <a:cubicBezTo>
                    <a:pt x="1508" y="0"/>
                    <a:pt x="1488" y="4"/>
                    <a:pt x="1469" y="14"/>
                  </a:cubicBezTo>
                  <a:lnTo>
                    <a:pt x="68" y="814"/>
                  </a:lnTo>
                  <a:cubicBezTo>
                    <a:pt x="34" y="848"/>
                    <a:pt x="1" y="881"/>
                    <a:pt x="1" y="914"/>
                  </a:cubicBezTo>
                  <a:lnTo>
                    <a:pt x="1" y="3149"/>
                  </a:lnTo>
                  <a:cubicBezTo>
                    <a:pt x="1" y="3216"/>
                    <a:pt x="68" y="3283"/>
                    <a:pt x="101" y="3283"/>
                  </a:cubicBezTo>
                  <a:cubicBezTo>
                    <a:pt x="168" y="3283"/>
                    <a:pt x="234" y="3216"/>
                    <a:pt x="234" y="3149"/>
                  </a:cubicBezTo>
                  <a:lnTo>
                    <a:pt x="234" y="981"/>
                  </a:lnTo>
                  <a:lnTo>
                    <a:pt x="1569" y="181"/>
                  </a:lnTo>
                  <a:cubicBezTo>
                    <a:pt x="1635" y="147"/>
                    <a:pt x="1635" y="114"/>
                    <a:pt x="1602" y="47"/>
                  </a:cubicBezTo>
                  <a:cubicBezTo>
                    <a:pt x="1602" y="24"/>
                    <a:pt x="1569" y="0"/>
                    <a:pt x="1526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4" name="Google Shape;1994;p114"/>
            <p:cNvSpPr/>
            <p:nvPr/>
          </p:nvSpPr>
          <p:spPr>
            <a:xfrm>
              <a:off x="2840525" y="3451400"/>
              <a:ext cx="20875" cy="25725"/>
            </a:xfrm>
            <a:custGeom>
              <a:rect b="b" l="l" r="r" t="t"/>
              <a:pathLst>
                <a:path extrusionOk="0" h="1029" w="835">
                  <a:moveTo>
                    <a:pt x="201" y="295"/>
                  </a:moveTo>
                  <a:lnTo>
                    <a:pt x="535" y="528"/>
                  </a:lnTo>
                  <a:lnTo>
                    <a:pt x="201" y="728"/>
                  </a:lnTo>
                  <a:lnTo>
                    <a:pt x="201" y="295"/>
                  </a:lnTo>
                  <a:close/>
                  <a:moveTo>
                    <a:pt x="104" y="0"/>
                  </a:moveTo>
                  <a:cubicBezTo>
                    <a:pt x="51" y="0"/>
                    <a:pt x="1" y="47"/>
                    <a:pt x="1" y="94"/>
                  </a:cubicBezTo>
                  <a:lnTo>
                    <a:pt x="1" y="928"/>
                  </a:lnTo>
                  <a:cubicBezTo>
                    <a:pt x="1" y="962"/>
                    <a:pt x="34" y="1028"/>
                    <a:pt x="68" y="1028"/>
                  </a:cubicBezTo>
                  <a:lnTo>
                    <a:pt x="168" y="1028"/>
                  </a:lnTo>
                  <a:lnTo>
                    <a:pt x="801" y="661"/>
                  </a:lnTo>
                  <a:cubicBezTo>
                    <a:pt x="801" y="661"/>
                    <a:pt x="835" y="628"/>
                    <a:pt x="835" y="595"/>
                  </a:cubicBezTo>
                  <a:cubicBezTo>
                    <a:pt x="835" y="561"/>
                    <a:pt x="835" y="528"/>
                    <a:pt x="801" y="495"/>
                  </a:cubicBezTo>
                  <a:lnTo>
                    <a:pt x="168" y="28"/>
                  </a:lnTo>
                  <a:cubicBezTo>
                    <a:pt x="148" y="8"/>
                    <a:pt x="126" y="0"/>
                    <a:pt x="10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5" name="Google Shape;1995;p114"/>
            <p:cNvSpPr/>
            <p:nvPr/>
          </p:nvSpPr>
          <p:spPr>
            <a:xfrm>
              <a:off x="2809675" y="3593225"/>
              <a:ext cx="22550" cy="36500"/>
            </a:xfrm>
            <a:custGeom>
              <a:rect b="b" l="l" r="r" t="t"/>
              <a:pathLst>
                <a:path extrusionOk="0" h="1460" w="902">
                  <a:moveTo>
                    <a:pt x="734" y="226"/>
                  </a:moveTo>
                  <a:lnTo>
                    <a:pt x="734" y="926"/>
                  </a:lnTo>
                  <a:lnTo>
                    <a:pt x="167" y="1226"/>
                  </a:lnTo>
                  <a:lnTo>
                    <a:pt x="167" y="559"/>
                  </a:lnTo>
                  <a:lnTo>
                    <a:pt x="734" y="226"/>
                  </a:lnTo>
                  <a:close/>
                  <a:moveTo>
                    <a:pt x="814" y="0"/>
                  </a:moveTo>
                  <a:cubicBezTo>
                    <a:pt x="801" y="0"/>
                    <a:pt x="784" y="9"/>
                    <a:pt x="768" y="25"/>
                  </a:cubicBezTo>
                  <a:lnTo>
                    <a:pt x="34" y="426"/>
                  </a:lnTo>
                  <a:cubicBezTo>
                    <a:pt x="1" y="459"/>
                    <a:pt x="1" y="492"/>
                    <a:pt x="1" y="526"/>
                  </a:cubicBezTo>
                  <a:lnTo>
                    <a:pt x="1" y="1393"/>
                  </a:lnTo>
                  <a:cubicBezTo>
                    <a:pt x="1" y="1426"/>
                    <a:pt x="1" y="1460"/>
                    <a:pt x="34" y="1460"/>
                  </a:cubicBezTo>
                  <a:lnTo>
                    <a:pt x="101" y="1460"/>
                  </a:lnTo>
                  <a:lnTo>
                    <a:pt x="835" y="1059"/>
                  </a:lnTo>
                  <a:cubicBezTo>
                    <a:pt x="868" y="1026"/>
                    <a:pt x="901" y="993"/>
                    <a:pt x="901" y="959"/>
                  </a:cubicBezTo>
                  <a:lnTo>
                    <a:pt x="901" y="92"/>
                  </a:lnTo>
                  <a:cubicBezTo>
                    <a:pt x="901" y="59"/>
                    <a:pt x="868" y="25"/>
                    <a:pt x="835" y="25"/>
                  </a:cubicBezTo>
                  <a:cubicBezTo>
                    <a:pt x="835" y="9"/>
                    <a:pt x="826" y="0"/>
                    <a:pt x="814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6" name="Google Shape;1996;p114"/>
            <p:cNvSpPr/>
            <p:nvPr/>
          </p:nvSpPr>
          <p:spPr>
            <a:xfrm>
              <a:off x="2838025" y="3601350"/>
              <a:ext cx="22550" cy="36725"/>
            </a:xfrm>
            <a:custGeom>
              <a:rect b="b" l="l" r="r" t="t"/>
              <a:pathLst>
                <a:path extrusionOk="0" h="1469" w="902">
                  <a:moveTo>
                    <a:pt x="735" y="201"/>
                  </a:moveTo>
                  <a:lnTo>
                    <a:pt x="735" y="901"/>
                  </a:lnTo>
                  <a:lnTo>
                    <a:pt x="168" y="1235"/>
                  </a:lnTo>
                  <a:lnTo>
                    <a:pt x="168" y="534"/>
                  </a:lnTo>
                  <a:lnTo>
                    <a:pt x="735" y="201"/>
                  </a:lnTo>
                  <a:close/>
                  <a:moveTo>
                    <a:pt x="768" y="1"/>
                  </a:moveTo>
                  <a:lnTo>
                    <a:pt x="34" y="434"/>
                  </a:lnTo>
                  <a:cubicBezTo>
                    <a:pt x="1" y="434"/>
                    <a:pt x="1" y="468"/>
                    <a:pt x="1" y="501"/>
                  </a:cubicBezTo>
                  <a:lnTo>
                    <a:pt x="1" y="1368"/>
                  </a:lnTo>
                  <a:cubicBezTo>
                    <a:pt x="1" y="1402"/>
                    <a:pt x="1" y="1435"/>
                    <a:pt x="34" y="1435"/>
                  </a:cubicBezTo>
                  <a:cubicBezTo>
                    <a:pt x="51" y="1452"/>
                    <a:pt x="59" y="1460"/>
                    <a:pt x="63" y="1460"/>
                  </a:cubicBezTo>
                  <a:cubicBezTo>
                    <a:pt x="67" y="1460"/>
                    <a:pt x="67" y="1452"/>
                    <a:pt x="67" y="1435"/>
                  </a:cubicBezTo>
                  <a:cubicBezTo>
                    <a:pt x="101" y="1468"/>
                    <a:pt x="101" y="1468"/>
                    <a:pt x="134" y="1468"/>
                  </a:cubicBezTo>
                  <a:lnTo>
                    <a:pt x="868" y="1035"/>
                  </a:lnTo>
                  <a:cubicBezTo>
                    <a:pt x="868" y="1035"/>
                    <a:pt x="901" y="1001"/>
                    <a:pt x="901" y="968"/>
                  </a:cubicBezTo>
                  <a:lnTo>
                    <a:pt x="901" y="101"/>
                  </a:lnTo>
                  <a:cubicBezTo>
                    <a:pt x="901" y="67"/>
                    <a:pt x="868" y="34"/>
                    <a:pt x="868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7" name="Google Shape;1997;p114"/>
            <p:cNvSpPr/>
            <p:nvPr/>
          </p:nvSpPr>
          <p:spPr>
            <a:xfrm>
              <a:off x="2838025" y="3631575"/>
              <a:ext cx="22550" cy="36525"/>
            </a:xfrm>
            <a:custGeom>
              <a:rect b="b" l="l" r="r" t="t"/>
              <a:pathLst>
                <a:path extrusionOk="0" h="1461" w="902">
                  <a:moveTo>
                    <a:pt x="735" y="193"/>
                  </a:moveTo>
                  <a:lnTo>
                    <a:pt x="735" y="893"/>
                  </a:lnTo>
                  <a:lnTo>
                    <a:pt x="168" y="1227"/>
                  </a:lnTo>
                  <a:lnTo>
                    <a:pt x="168" y="526"/>
                  </a:lnTo>
                  <a:lnTo>
                    <a:pt x="735" y="193"/>
                  </a:lnTo>
                  <a:close/>
                  <a:moveTo>
                    <a:pt x="818" y="1"/>
                  </a:moveTo>
                  <a:cubicBezTo>
                    <a:pt x="801" y="1"/>
                    <a:pt x="785" y="9"/>
                    <a:pt x="768" y="26"/>
                  </a:cubicBezTo>
                  <a:lnTo>
                    <a:pt x="34" y="426"/>
                  </a:lnTo>
                  <a:cubicBezTo>
                    <a:pt x="1" y="460"/>
                    <a:pt x="1" y="460"/>
                    <a:pt x="1" y="493"/>
                  </a:cubicBezTo>
                  <a:lnTo>
                    <a:pt x="1" y="1394"/>
                  </a:lnTo>
                  <a:cubicBezTo>
                    <a:pt x="1" y="1394"/>
                    <a:pt x="1" y="1427"/>
                    <a:pt x="34" y="1460"/>
                  </a:cubicBezTo>
                  <a:lnTo>
                    <a:pt x="134" y="1460"/>
                  </a:lnTo>
                  <a:lnTo>
                    <a:pt x="868" y="1027"/>
                  </a:lnTo>
                  <a:cubicBezTo>
                    <a:pt x="868" y="1027"/>
                    <a:pt x="901" y="993"/>
                    <a:pt x="901" y="960"/>
                  </a:cubicBezTo>
                  <a:lnTo>
                    <a:pt x="901" y="93"/>
                  </a:lnTo>
                  <a:cubicBezTo>
                    <a:pt x="901" y="59"/>
                    <a:pt x="868" y="26"/>
                    <a:pt x="868" y="26"/>
                  </a:cubicBezTo>
                  <a:cubicBezTo>
                    <a:pt x="851" y="9"/>
                    <a:pt x="835" y="1"/>
                    <a:pt x="818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8" name="Google Shape;1998;p114"/>
            <p:cNvSpPr/>
            <p:nvPr/>
          </p:nvSpPr>
          <p:spPr>
            <a:xfrm>
              <a:off x="2818425" y="3620325"/>
              <a:ext cx="23800" cy="47775"/>
            </a:xfrm>
            <a:custGeom>
              <a:rect b="b" l="l" r="r" t="t"/>
              <a:pathLst>
                <a:path extrusionOk="0" h="1911" w="952">
                  <a:moveTo>
                    <a:pt x="88" y="1"/>
                  </a:moveTo>
                  <a:cubicBezTo>
                    <a:pt x="43" y="1"/>
                    <a:pt x="1" y="26"/>
                    <a:pt x="18" y="76"/>
                  </a:cubicBezTo>
                  <a:lnTo>
                    <a:pt x="18" y="1844"/>
                  </a:lnTo>
                  <a:cubicBezTo>
                    <a:pt x="18" y="1844"/>
                    <a:pt x="18" y="1877"/>
                    <a:pt x="51" y="1910"/>
                  </a:cubicBezTo>
                  <a:lnTo>
                    <a:pt x="118" y="1910"/>
                  </a:lnTo>
                  <a:lnTo>
                    <a:pt x="885" y="1443"/>
                  </a:lnTo>
                  <a:cubicBezTo>
                    <a:pt x="952" y="1443"/>
                    <a:pt x="952" y="1377"/>
                    <a:pt x="918" y="1343"/>
                  </a:cubicBezTo>
                  <a:cubicBezTo>
                    <a:pt x="918" y="1320"/>
                    <a:pt x="885" y="1296"/>
                    <a:pt x="853" y="1296"/>
                  </a:cubicBezTo>
                  <a:cubicBezTo>
                    <a:pt x="840" y="1296"/>
                    <a:pt x="828" y="1300"/>
                    <a:pt x="818" y="1310"/>
                  </a:cubicBezTo>
                  <a:lnTo>
                    <a:pt x="184" y="1677"/>
                  </a:lnTo>
                  <a:lnTo>
                    <a:pt x="184" y="76"/>
                  </a:lnTo>
                  <a:cubicBezTo>
                    <a:pt x="184" y="26"/>
                    <a:pt x="134" y="1"/>
                    <a:pt x="88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9" name="Google Shape;1999;p114"/>
            <p:cNvSpPr/>
            <p:nvPr/>
          </p:nvSpPr>
          <p:spPr>
            <a:xfrm>
              <a:off x="2818025" y="3622575"/>
              <a:ext cx="24550" cy="15500"/>
            </a:xfrm>
            <a:custGeom>
              <a:rect b="b" l="l" r="r" t="t"/>
              <a:pathLst>
                <a:path extrusionOk="0" h="620" w="982">
                  <a:moveTo>
                    <a:pt x="887" y="1"/>
                  </a:moveTo>
                  <a:cubicBezTo>
                    <a:pt x="871" y="1"/>
                    <a:pt x="853" y="6"/>
                    <a:pt x="834" y="19"/>
                  </a:cubicBezTo>
                  <a:lnTo>
                    <a:pt x="67" y="453"/>
                  </a:lnTo>
                  <a:cubicBezTo>
                    <a:pt x="34" y="486"/>
                    <a:pt x="0" y="519"/>
                    <a:pt x="34" y="553"/>
                  </a:cubicBezTo>
                  <a:cubicBezTo>
                    <a:pt x="67" y="586"/>
                    <a:pt x="67" y="619"/>
                    <a:pt x="100" y="619"/>
                  </a:cubicBezTo>
                  <a:cubicBezTo>
                    <a:pt x="134" y="619"/>
                    <a:pt x="134" y="619"/>
                    <a:pt x="134" y="586"/>
                  </a:cubicBezTo>
                  <a:lnTo>
                    <a:pt x="901" y="152"/>
                  </a:lnTo>
                  <a:cubicBezTo>
                    <a:pt x="982" y="98"/>
                    <a:pt x="954" y="1"/>
                    <a:pt x="887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0" name="Google Shape;2000;p114"/>
            <p:cNvSpPr/>
            <p:nvPr/>
          </p:nvSpPr>
          <p:spPr>
            <a:xfrm>
              <a:off x="3390925" y="2534750"/>
              <a:ext cx="40050" cy="42550"/>
            </a:xfrm>
            <a:custGeom>
              <a:rect b="b" l="l" r="r" t="t"/>
              <a:pathLst>
                <a:path extrusionOk="0" h="1702" w="1602">
                  <a:moveTo>
                    <a:pt x="768" y="1"/>
                  </a:moveTo>
                  <a:cubicBezTo>
                    <a:pt x="734" y="1"/>
                    <a:pt x="734" y="34"/>
                    <a:pt x="701" y="67"/>
                  </a:cubicBezTo>
                  <a:lnTo>
                    <a:pt x="1" y="1535"/>
                  </a:lnTo>
                  <a:cubicBezTo>
                    <a:pt x="1" y="1602"/>
                    <a:pt x="1" y="1669"/>
                    <a:pt x="67" y="1702"/>
                  </a:cubicBezTo>
                  <a:lnTo>
                    <a:pt x="101" y="1702"/>
                  </a:lnTo>
                  <a:cubicBezTo>
                    <a:pt x="167" y="1702"/>
                    <a:pt x="201" y="1669"/>
                    <a:pt x="201" y="1635"/>
                  </a:cubicBezTo>
                  <a:lnTo>
                    <a:pt x="834" y="301"/>
                  </a:lnTo>
                  <a:lnTo>
                    <a:pt x="1435" y="868"/>
                  </a:lnTo>
                  <a:cubicBezTo>
                    <a:pt x="1452" y="885"/>
                    <a:pt x="1477" y="893"/>
                    <a:pt x="1502" y="893"/>
                  </a:cubicBezTo>
                  <a:cubicBezTo>
                    <a:pt x="1527" y="893"/>
                    <a:pt x="1552" y="885"/>
                    <a:pt x="1568" y="868"/>
                  </a:cubicBezTo>
                  <a:cubicBezTo>
                    <a:pt x="1602" y="801"/>
                    <a:pt x="1602" y="735"/>
                    <a:pt x="1568" y="701"/>
                  </a:cubicBezTo>
                  <a:lnTo>
                    <a:pt x="868" y="34"/>
                  </a:lnTo>
                  <a:cubicBezTo>
                    <a:pt x="868" y="1"/>
                    <a:pt x="834" y="1"/>
                    <a:pt x="76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1" name="Google Shape;2001;p114"/>
            <p:cNvSpPr/>
            <p:nvPr/>
          </p:nvSpPr>
          <p:spPr>
            <a:xfrm>
              <a:off x="3390925" y="2995575"/>
              <a:ext cx="40050" cy="42075"/>
            </a:xfrm>
            <a:custGeom>
              <a:rect b="b" l="l" r="r" t="t"/>
              <a:pathLst>
                <a:path extrusionOk="0" h="1683" w="1602">
                  <a:moveTo>
                    <a:pt x="818" y="0"/>
                  </a:moveTo>
                  <a:cubicBezTo>
                    <a:pt x="804" y="0"/>
                    <a:pt x="787" y="5"/>
                    <a:pt x="768" y="14"/>
                  </a:cubicBezTo>
                  <a:cubicBezTo>
                    <a:pt x="734" y="14"/>
                    <a:pt x="734" y="48"/>
                    <a:pt x="701" y="81"/>
                  </a:cubicBezTo>
                  <a:lnTo>
                    <a:pt x="1" y="1549"/>
                  </a:lnTo>
                  <a:cubicBezTo>
                    <a:pt x="1" y="1582"/>
                    <a:pt x="1" y="1649"/>
                    <a:pt x="67" y="1682"/>
                  </a:cubicBezTo>
                  <a:lnTo>
                    <a:pt x="101" y="1682"/>
                  </a:lnTo>
                  <a:cubicBezTo>
                    <a:pt x="167" y="1682"/>
                    <a:pt x="201" y="1649"/>
                    <a:pt x="201" y="1615"/>
                  </a:cubicBezTo>
                  <a:lnTo>
                    <a:pt x="834" y="281"/>
                  </a:lnTo>
                  <a:lnTo>
                    <a:pt x="1435" y="848"/>
                  </a:lnTo>
                  <a:cubicBezTo>
                    <a:pt x="1452" y="865"/>
                    <a:pt x="1477" y="873"/>
                    <a:pt x="1502" y="873"/>
                  </a:cubicBezTo>
                  <a:cubicBezTo>
                    <a:pt x="1527" y="873"/>
                    <a:pt x="1552" y="865"/>
                    <a:pt x="1568" y="848"/>
                  </a:cubicBezTo>
                  <a:cubicBezTo>
                    <a:pt x="1602" y="815"/>
                    <a:pt x="1602" y="748"/>
                    <a:pt x="1568" y="715"/>
                  </a:cubicBezTo>
                  <a:lnTo>
                    <a:pt x="868" y="48"/>
                  </a:lnTo>
                  <a:cubicBezTo>
                    <a:pt x="868" y="24"/>
                    <a:pt x="851" y="0"/>
                    <a:pt x="81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2" name="Google Shape;2002;p114"/>
            <p:cNvSpPr/>
            <p:nvPr/>
          </p:nvSpPr>
          <p:spPr>
            <a:xfrm>
              <a:off x="2728775" y="615050"/>
              <a:ext cx="2391750" cy="3309050"/>
            </a:xfrm>
            <a:custGeom>
              <a:rect b="b" l="l" r="r" t="t"/>
              <a:pathLst>
                <a:path extrusionOk="0" h="132362" w="95670">
                  <a:moveTo>
                    <a:pt x="94869" y="0"/>
                  </a:moveTo>
                  <a:cubicBezTo>
                    <a:pt x="94874" y="0"/>
                    <a:pt x="94879" y="1"/>
                    <a:pt x="94884" y="1"/>
                  </a:cubicBezTo>
                  <a:lnTo>
                    <a:pt x="94884" y="1"/>
                  </a:lnTo>
                  <a:cubicBezTo>
                    <a:pt x="94890" y="1"/>
                    <a:pt x="94896" y="0"/>
                    <a:pt x="94902" y="0"/>
                  </a:cubicBezTo>
                  <a:close/>
                  <a:moveTo>
                    <a:pt x="94880" y="468"/>
                  </a:moveTo>
                  <a:lnTo>
                    <a:pt x="94880" y="468"/>
                  </a:lnTo>
                  <a:cubicBezTo>
                    <a:pt x="95137" y="477"/>
                    <a:pt x="95202" y="804"/>
                    <a:pt x="95202" y="1001"/>
                  </a:cubicBezTo>
                  <a:lnTo>
                    <a:pt x="95202" y="76088"/>
                  </a:lnTo>
                  <a:cubicBezTo>
                    <a:pt x="95136" y="76922"/>
                    <a:pt x="94702" y="77689"/>
                    <a:pt x="94001" y="78156"/>
                  </a:cubicBezTo>
                  <a:lnTo>
                    <a:pt x="1168" y="131795"/>
                  </a:lnTo>
                  <a:cubicBezTo>
                    <a:pt x="1102" y="131828"/>
                    <a:pt x="1002" y="131862"/>
                    <a:pt x="935" y="131862"/>
                  </a:cubicBezTo>
                  <a:cubicBezTo>
                    <a:pt x="668" y="131862"/>
                    <a:pt x="435" y="131461"/>
                    <a:pt x="435" y="131028"/>
                  </a:cubicBezTo>
                  <a:lnTo>
                    <a:pt x="435" y="56274"/>
                  </a:lnTo>
                  <a:cubicBezTo>
                    <a:pt x="501" y="55440"/>
                    <a:pt x="935" y="54673"/>
                    <a:pt x="1635" y="54206"/>
                  </a:cubicBezTo>
                  <a:lnTo>
                    <a:pt x="94468" y="601"/>
                  </a:lnTo>
                  <a:cubicBezTo>
                    <a:pt x="94596" y="505"/>
                    <a:pt x="94723" y="471"/>
                    <a:pt x="94880" y="468"/>
                  </a:cubicBezTo>
                  <a:close/>
                  <a:moveTo>
                    <a:pt x="94884" y="1"/>
                  </a:moveTo>
                  <a:lnTo>
                    <a:pt x="94884" y="1"/>
                  </a:lnTo>
                  <a:cubicBezTo>
                    <a:pt x="94657" y="4"/>
                    <a:pt x="94431" y="70"/>
                    <a:pt x="94268" y="167"/>
                  </a:cubicBezTo>
                  <a:lnTo>
                    <a:pt x="1435" y="53806"/>
                  </a:lnTo>
                  <a:cubicBezTo>
                    <a:pt x="568" y="54339"/>
                    <a:pt x="34" y="55273"/>
                    <a:pt x="1" y="56307"/>
                  </a:cubicBezTo>
                  <a:lnTo>
                    <a:pt x="1" y="130994"/>
                  </a:lnTo>
                  <a:cubicBezTo>
                    <a:pt x="1" y="131728"/>
                    <a:pt x="401" y="132362"/>
                    <a:pt x="935" y="132362"/>
                  </a:cubicBezTo>
                  <a:cubicBezTo>
                    <a:pt x="1102" y="132329"/>
                    <a:pt x="1269" y="132295"/>
                    <a:pt x="1435" y="132195"/>
                  </a:cubicBezTo>
                  <a:lnTo>
                    <a:pt x="94235" y="78557"/>
                  </a:lnTo>
                  <a:cubicBezTo>
                    <a:pt x="95102" y="78023"/>
                    <a:pt x="95636" y="77089"/>
                    <a:pt x="95669" y="76055"/>
                  </a:cubicBezTo>
                  <a:lnTo>
                    <a:pt x="95669" y="1001"/>
                  </a:lnTo>
                  <a:cubicBezTo>
                    <a:pt x="95669" y="374"/>
                    <a:pt x="95343" y="9"/>
                    <a:pt x="94884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3" name="Google Shape;2003;p114"/>
            <p:cNvSpPr/>
            <p:nvPr/>
          </p:nvSpPr>
          <p:spPr>
            <a:xfrm>
              <a:off x="2682075" y="589025"/>
              <a:ext cx="2438450" cy="1623025"/>
            </a:xfrm>
            <a:custGeom>
              <a:rect b="b" l="l" r="r" t="t"/>
              <a:pathLst>
                <a:path extrusionOk="0" h="64921" w="97538">
                  <a:moveTo>
                    <a:pt x="94846" y="1"/>
                  </a:moveTo>
                  <a:cubicBezTo>
                    <a:pt x="94641" y="1"/>
                    <a:pt x="94439" y="61"/>
                    <a:pt x="94268" y="174"/>
                  </a:cubicBezTo>
                  <a:lnTo>
                    <a:pt x="1435" y="53813"/>
                  </a:lnTo>
                  <a:cubicBezTo>
                    <a:pt x="1002" y="54046"/>
                    <a:pt x="668" y="54413"/>
                    <a:pt x="435" y="54847"/>
                  </a:cubicBezTo>
                  <a:cubicBezTo>
                    <a:pt x="168" y="55280"/>
                    <a:pt x="1" y="55781"/>
                    <a:pt x="1" y="56281"/>
                  </a:cubicBezTo>
                  <a:lnTo>
                    <a:pt x="1" y="63853"/>
                  </a:lnTo>
                  <a:lnTo>
                    <a:pt x="1836" y="64921"/>
                  </a:lnTo>
                  <a:lnTo>
                    <a:pt x="97537" y="9648"/>
                  </a:lnTo>
                  <a:lnTo>
                    <a:pt x="97537" y="2009"/>
                  </a:lnTo>
                  <a:cubicBezTo>
                    <a:pt x="97537" y="1942"/>
                    <a:pt x="97537" y="1875"/>
                    <a:pt x="97537" y="1809"/>
                  </a:cubicBezTo>
                  <a:cubicBezTo>
                    <a:pt x="97504" y="1742"/>
                    <a:pt x="97504" y="1675"/>
                    <a:pt x="97471" y="1609"/>
                  </a:cubicBezTo>
                  <a:cubicBezTo>
                    <a:pt x="97471" y="1542"/>
                    <a:pt x="97437" y="1508"/>
                    <a:pt x="97404" y="1442"/>
                  </a:cubicBezTo>
                  <a:cubicBezTo>
                    <a:pt x="97370" y="1375"/>
                    <a:pt x="97337" y="1342"/>
                    <a:pt x="97304" y="1308"/>
                  </a:cubicBezTo>
                  <a:cubicBezTo>
                    <a:pt x="97270" y="1242"/>
                    <a:pt x="97237" y="1208"/>
                    <a:pt x="97204" y="1175"/>
                  </a:cubicBezTo>
                  <a:cubicBezTo>
                    <a:pt x="97170" y="1142"/>
                    <a:pt x="97137" y="1108"/>
                    <a:pt x="97104" y="1108"/>
                  </a:cubicBezTo>
                  <a:cubicBezTo>
                    <a:pt x="96837" y="975"/>
                    <a:pt x="95569" y="274"/>
                    <a:pt x="95302" y="107"/>
                  </a:cubicBezTo>
                  <a:cubicBezTo>
                    <a:pt x="95158" y="35"/>
                    <a:pt x="95002" y="1"/>
                    <a:pt x="9484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4" name="Google Shape;2004;p114"/>
            <p:cNvSpPr/>
            <p:nvPr/>
          </p:nvSpPr>
          <p:spPr>
            <a:xfrm>
              <a:off x="2727950" y="613525"/>
              <a:ext cx="2392575" cy="1598525"/>
            </a:xfrm>
            <a:custGeom>
              <a:rect b="b" l="l" r="r" t="t"/>
              <a:pathLst>
                <a:path extrusionOk="0" h="63941" w="95703">
                  <a:moveTo>
                    <a:pt x="94821" y="1"/>
                  </a:moveTo>
                  <a:cubicBezTo>
                    <a:pt x="94619" y="1"/>
                    <a:pt x="94420" y="77"/>
                    <a:pt x="94268" y="228"/>
                  </a:cubicBezTo>
                  <a:lnTo>
                    <a:pt x="1435" y="53867"/>
                  </a:lnTo>
                  <a:cubicBezTo>
                    <a:pt x="1001" y="54100"/>
                    <a:pt x="668" y="54467"/>
                    <a:pt x="434" y="54901"/>
                  </a:cubicBezTo>
                  <a:cubicBezTo>
                    <a:pt x="368" y="55034"/>
                    <a:pt x="301" y="55168"/>
                    <a:pt x="234" y="55301"/>
                  </a:cubicBezTo>
                  <a:cubicBezTo>
                    <a:pt x="201" y="55334"/>
                    <a:pt x="201" y="55401"/>
                    <a:pt x="167" y="55468"/>
                  </a:cubicBezTo>
                  <a:cubicBezTo>
                    <a:pt x="67" y="55735"/>
                    <a:pt x="1" y="56035"/>
                    <a:pt x="1" y="56335"/>
                  </a:cubicBezTo>
                  <a:lnTo>
                    <a:pt x="1" y="63941"/>
                  </a:lnTo>
                  <a:lnTo>
                    <a:pt x="95702" y="8668"/>
                  </a:lnTo>
                  <a:lnTo>
                    <a:pt x="95702" y="1029"/>
                  </a:lnTo>
                  <a:cubicBezTo>
                    <a:pt x="95702" y="962"/>
                    <a:pt x="95702" y="895"/>
                    <a:pt x="95702" y="829"/>
                  </a:cubicBezTo>
                  <a:cubicBezTo>
                    <a:pt x="95669" y="762"/>
                    <a:pt x="95669" y="695"/>
                    <a:pt x="95636" y="629"/>
                  </a:cubicBezTo>
                  <a:cubicBezTo>
                    <a:pt x="95636" y="562"/>
                    <a:pt x="95602" y="528"/>
                    <a:pt x="95569" y="462"/>
                  </a:cubicBezTo>
                  <a:cubicBezTo>
                    <a:pt x="95535" y="395"/>
                    <a:pt x="95502" y="362"/>
                    <a:pt x="95469" y="328"/>
                  </a:cubicBezTo>
                  <a:cubicBezTo>
                    <a:pt x="95305" y="110"/>
                    <a:pt x="95062" y="1"/>
                    <a:pt x="9482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5" name="Google Shape;2005;p114"/>
            <p:cNvSpPr/>
            <p:nvPr/>
          </p:nvSpPr>
          <p:spPr>
            <a:xfrm>
              <a:off x="2692925" y="589025"/>
              <a:ext cx="2415925" cy="1397875"/>
            </a:xfrm>
            <a:custGeom>
              <a:rect b="b" l="l" r="r" t="t"/>
              <a:pathLst>
                <a:path extrusionOk="0" h="55915" w="96637">
                  <a:moveTo>
                    <a:pt x="94412" y="1"/>
                  </a:moveTo>
                  <a:cubicBezTo>
                    <a:pt x="94207" y="1"/>
                    <a:pt x="94005" y="61"/>
                    <a:pt x="93834" y="174"/>
                  </a:cubicBezTo>
                  <a:lnTo>
                    <a:pt x="1001" y="53813"/>
                  </a:lnTo>
                  <a:cubicBezTo>
                    <a:pt x="601" y="54046"/>
                    <a:pt x="267" y="54413"/>
                    <a:pt x="1" y="54847"/>
                  </a:cubicBezTo>
                  <a:lnTo>
                    <a:pt x="1835" y="55914"/>
                  </a:lnTo>
                  <a:cubicBezTo>
                    <a:pt x="2069" y="55480"/>
                    <a:pt x="2436" y="55114"/>
                    <a:pt x="2869" y="54847"/>
                  </a:cubicBezTo>
                  <a:lnTo>
                    <a:pt x="95669" y="1208"/>
                  </a:lnTo>
                  <a:cubicBezTo>
                    <a:pt x="95829" y="1088"/>
                    <a:pt x="96025" y="1028"/>
                    <a:pt x="96229" y="1028"/>
                  </a:cubicBezTo>
                  <a:cubicBezTo>
                    <a:pt x="96364" y="1028"/>
                    <a:pt x="96503" y="1055"/>
                    <a:pt x="96636" y="1108"/>
                  </a:cubicBezTo>
                  <a:cubicBezTo>
                    <a:pt x="96336" y="941"/>
                    <a:pt x="95135" y="241"/>
                    <a:pt x="94868" y="107"/>
                  </a:cubicBezTo>
                  <a:cubicBezTo>
                    <a:pt x="94724" y="35"/>
                    <a:pt x="94568" y="1"/>
                    <a:pt x="94412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6" name="Google Shape;2006;p114"/>
            <p:cNvSpPr/>
            <p:nvPr/>
          </p:nvSpPr>
          <p:spPr>
            <a:xfrm>
              <a:off x="2786325" y="1988200"/>
              <a:ext cx="73425" cy="45400"/>
            </a:xfrm>
            <a:custGeom>
              <a:rect b="b" l="l" r="r" t="t"/>
              <a:pathLst>
                <a:path extrusionOk="0" h="1816" w="2937">
                  <a:moveTo>
                    <a:pt x="2748" y="1"/>
                  </a:moveTo>
                  <a:cubicBezTo>
                    <a:pt x="2723" y="1"/>
                    <a:pt x="2696" y="5"/>
                    <a:pt x="2669" y="14"/>
                  </a:cubicBezTo>
                  <a:lnTo>
                    <a:pt x="101" y="1515"/>
                  </a:lnTo>
                  <a:cubicBezTo>
                    <a:pt x="1" y="1582"/>
                    <a:pt x="1" y="1682"/>
                    <a:pt x="34" y="1748"/>
                  </a:cubicBezTo>
                  <a:cubicBezTo>
                    <a:pt x="67" y="1782"/>
                    <a:pt x="101" y="1815"/>
                    <a:pt x="167" y="1815"/>
                  </a:cubicBezTo>
                  <a:lnTo>
                    <a:pt x="267" y="1815"/>
                  </a:lnTo>
                  <a:lnTo>
                    <a:pt x="2836" y="314"/>
                  </a:lnTo>
                  <a:cubicBezTo>
                    <a:pt x="2936" y="247"/>
                    <a:pt x="2936" y="147"/>
                    <a:pt x="2903" y="81"/>
                  </a:cubicBezTo>
                  <a:cubicBezTo>
                    <a:pt x="2878" y="32"/>
                    <a:pt x="2818" y="1"/>
                    <a:pt x="2748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7" name="Google Shape;2007;p114"/>
            <p:cNvSpPr/>
            <p:nvPr/>
          </p:nvSpPr>
          <p:spPr>
            <a:xfrm>
              <a:off x="2786325" y="2018000"/>
              <a:ext cx="74450" cy="45600"/>
            </a:xfrm>
            <a:custGeom>
              <a:rect b="b" l="l" r="r" t="t"/>
              <a:pathLst>
                <a:path extrusionOk="0" h="1824" w="2978">
                  <a:moveTo>
                    <a:pt x="2756" y="1"/>
                  </a:moveTo>
                  <a:cubicBezTo>
                    <a:pt x="2729" y="1"/>
                    <a:pt x="2700" y="7"/>
                    <a:pt x="2669" y="23"/>
                  </a:cubicBezTo>
                  <a:lnTo>
                    <a:pt x="101" y="1524"/>
                  </a:lnTo>
                  <a:cubicBezTo>
                    <a:pt x="1" y="1557"/>
                    <a:pt x="1" y="1657"/>
                    <a:pt x="34" y="1724"/>
                  </a:cubicBezTo>
                  <a:cubicBezTo>
                    <a:pt x="67" y="1791"/>
                    <a:pt x="101" y="1824"/>
                    <a:pt x="167" y="1824"/>
                  </a:cubicBezTo>
                  <a:cubicBezTo>
                    <a:pt x="201" y="1791"/>
                    <a:pt x="234" y="1791"/>
                    <a:pt x="267" y="1791"/>
                  </a:cubicBezTo>
                  <a:lnTo>
                    <a:pt x="2836" y="290"/>
                  </a:lnTo>
                  <a:cubicBezTo>
                    <a:pt x="2977" y="205"/>
                    <a:pt x="2903" y="1"/>
                    <a:pt x="2756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8" name="Google Shape;2008;p114"/>
            <p:cNvSpPr/>
            <p:nvPr/>
          </p:nvSpPr>
          <p:spPr>
            <a:xfrm>
              <a:off x="2785500" y="2047250"/>
              <a:ext cx="74250" cy="45550"/>
            </a:xfrm>
            <a:custGeom>
              <a:rect b="b" l="l" r="r" t="t"/>
              <a:pathLst>
                <a:path extrusionOk="0" h="1822" w="2970">
                  <a:moveTo>
                    <a:pt x="2817" y="0"/>
                  </a:moveTo>
                  <a:cubicBezTo>
                    <a:pt x="2789" y="0"/>
                    <a:pt x="2760" y="8"/>
                    <a:pt x="2736" y="20"/>
                  </a:cubicBezTo>
                  <a:lnTo>
                    <a:pt x="134" y="1521"/>
                  </a:lnTo>
                  <a:cubicBezTo>
                    <a:pt x="0" y="1588"/>
                    <a:pt x="34" y="1821"/>
                    <a:pt x="200" y="1821"/>
                  </a:cubicBezTo>
                  <a:cubicBezTo>
                    <a:pt x="234" y="1821"/>
                    <a:pt x="267" y="1821"/>
                    <a:pt x="300" y="1788"/>
                  </a:cubicBezTo>
                  <a:lnTo>
                    <a:pt x="2869" y="287"/>
                  </a:lnTo>
                  <a:cubicBezTo>
                    <a:pt x="2969" y="254"/>
                    <a:pt x="2969" y="154"/>
                    <a:pt x="2936" y="87"/>
                  </a:cubicBezTo>
                  <a:cubicBezTo>
                    <a:pt x="2915" y="23"/>
                    <a:pt x="2867" y="0"/>
                    <a:pt x="2817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9" name="Google Shape;2009;p114"/>
            <p:cNvSpPr/>
            <p:nvPr/>
          </p:nvSpPr>
          <p:spPr>
            <a:xfrm>
              <a:off x="2893900" y="1942675"/>
              <a:ext cx="43400" cy="85900"/>
            </a:xfrm>
            <a:custGeom>
              <a:rect b="b" l="l" r="r" t="t"/>
              <a:pathLst>
                <a:path extrusionOk="0" h="3436" w="1736">
                  <a:moveTo>
                    <a:pt x="1302" y="0"/>
                  </a:moveTo>
                  <a:cubicBezTo>
                    <a:pt x="1135" y="34"/>
                    <a:pt x="1001" y="67"/>
                    <a:pt x="868" y="167"/>
                  </a:cubicBezTo>
                  <a:cubicBezTo>
                    <a:pt x="735" y="234"/>
                    <a:pt x="601" y="334"/>
                    <a:pt x="501" y="434"/>
                  </a:cubicBezTo>
                  <a:cubicBezTo>
                    <a:pt x="401" y="567"/>
                    <a:pt x="301" y="701"/>
                    <a:pt x="234" y="834"/>
                  </a:cubicBezTo>
                  <a:cubicBezTo>
                    <a:pt x="167" y="1001"/>
                    <a:pt x="101" y="1134"/>
                    <a:pt x="67" y="1301"/>
                  </a:cubicBezTo>
                  <a:cubicBezTo>
                    <a:pt x="34" y="1468"/>
                    <a:pt x="1" y="1635"/>
                    <a:pt x="1" y="1835"/>
                  </a:cubicBezTo>
                  <a:cubicBezTo>
                    <a:pt x="1" y="1868"/>
                    <a:pt x="1" y="1935"/>
                    <a:pt x="34" y="2002"/>
                  </a:cubicBezTo>
                  <a:lnTo>
                    <a:pt x="34" y="2435"/>
                  </a:lnTo>
                  <a:lnTo>
                    <a:pt x="34" y="2602"/>
                  </a:lnTo>
                  <a:cubicBezTo>
                    <a:pt x="34" y="2769"/>
                    <a:pt x="34" y="2902"/>
                    <a:pt x="101" y="3069"/>
                  </a:cubicBezTo>
                  <a:cubicBezTo>
                    <a:pt x="101" y="3169"/>
                    <a:pt x="167" y="3269"/>
                    <a:pt x="234" y="3336"/>
                  </a:cubicBezTo>
                  <a:cubicBezTo>
                    <a:pt x="301" y="3403"/>
                    <a:pt x="401" y="3436"/>
                    <a:pt x="501" y="3436"/>
                  </a:cubicBezTo>
                  <a:cubicBezTo>
                    <a:pt x="634" y="3436"/>
                    <a:pt x="768" y="3369"/>
                    <a:pt x="901" y="3303"/>
                  </a:cubicBezTo>
                  <a:cubicBezTo>
                    <a:pt x="1035" y="3236"/>
                    <a:pt x="1168" y="3136"/>
                    <a:pt x="1268" y="3002"/>
                  </a:cubicBezTo>
                  <a:cubicBezTo>
                    <a:pt x="1368" y="2869"/>
                    <a:pt x="1468" y="2735"/>
                    <a:pt x="1535" y="2569"/>
                  </a:cubicBezTo>
                  <a:cubicBezTo>
                    <a:pt x="1602" y="2435"/>
                    <a:pt x="1669" y="2268"/>
                    <a:pt x="1702" y="2102"/>
                  </a:cubicBezTo>
                  <a:cubicBezTo>
                    <a:pt x="1735" y="1935"/>
                    <a:pt x="1735" y="1768"/>
                    <a:pt x="1735" y="1601"/>
                  </a:cubicBezTo>
                  <a:lnTo>
                    <a:pt x="1735" y="1101"/>
                  </a:lnTo>
                  <a:cubicBezTo>
                    <a:pt x="1735" y="1101"/>
                    <a:pt x="1735" y="1068"/>
                    <a:pt x="1735" y="1034"/>
                  </a:cubicBezTo>
                  <a:lnTo>
                    <a:pt x="1669" y="1034"/>
                  </a:lnTo>
                  <a:lnTo>
                    <a:pt x="1035" y="1435"/>
                  </a:lnTo>
                  <a:cubicBezTo>
                    <a:pt x="1001" y="1435"/>
                    <a:pt x="968" y="1468"/>
                    <a:pt x="968" y="1501"/>
                  </a:cubicBezTo>
                  <a:cubicBezTo>
                    <a:pt x="968" y="1501"/>
                    <a:pt x="968" y="1535"/>
                    <a:pt x="968" y="1568"/>
                  </a:cubicBezTo>
                  <a:lnTo>
                    <a:pt x="968" y="1902"/>
                  </a:lnTo>
                  <a:cubicBezTo>
                    <a:pt x="968" y="1902"/>
                    <a:pt x="968" y="1935"/>
                    <a:pt x="968" y="1968"/>
                  </a:cubicBezTo>
                  <a:lnTo>
                    <a:pt x="1035" y="1968"/>
                  </a:lnTo>
                  <a:lnTo>
                    <a:pt x="1368" y="1768"/>
                  </a:lnTo>
                  <a:lnTo>
                    <a:pt x="1368" y="1801"/>
                  </a:lnTo>
                  <a:cubicBezTo>
                    <a:pt x="1368" y="1902"/>
                    <a:pt x="1368" y="2035"/>
                    <a:pt x="1335" y="2135"/>
                  </a:cubicBezTo>
                  <a:cubicBezTo>
                    <a:pt x="1302" y="2235"/>
                    <a:pt x="1268" y="2302"/>
                    <a:pt x="1235" y="2402"/>
                  </a:cubicBezTo>
                  <a:cubicBezTo>
                    <a:pt x="1202" y="2469"/>
                    <a:pt x="1135" y="2535"/>
                    <a:pt x="1068" y="2602"/>
                  </a:cubicBezTo>
                  <a:cubicBezTo>
                    <a:pt x="1035" y="2669"/>
                    <a:pt x="968" y="2702"/>
                    <a:pt x="868" y="2735"/>
                  </a:cubicBezTo>
                  <a:cubicBezTo>
                    <a:pt x="831" y="2791"/>
                    <a:pt x="774" y="2815"/>
                    <a:pt x="708" y="2815"/>
                  </a:cubicBezTo>
                  <a:cubicBezTo>
                    <a:pt x="654" y="2815"/>
                    <a:pt x="594" y="2799"/>
                    <a:pt x="534" y="2769"/>
                  </a:cubicBezTo>
                  <a:cubicBezTo>
                    <a:pt x="434" y="2735"/>
                    <a:pt x="401" y="2569"/>
                    <a:pt x="401" y="2335"/>
                  </a:cubicBezTo>
                  <a:lnTo>
                    <a:pt x="401" y="1968"/>
                  </a:lnTo>
                  <a:lnTo>
                    <a:pt x="401" y="1601"/>
                  </a:lnTo>
                  <a:cubicBezTo>
                    <a:pt x="401" y="1435"/>
                    <a:pt x="468" y="1234"/>
                    <a:pt x="534" y="1068"/>
                  </a:cubicBezTo>
                  <a:cubicBezTo>
                    <a:pt x="601" y="901"/>
                    <a:pt x="735" y="767"/>
                    <a:pt x="868" y="701"/>
                  </a:cubicBezTo>
                  <a:cubicBezTo>
                    <a:pt x="935" y="634"/>
                    <a:pt x="1035" y="634"/>
                    <a:pt x="1101" y="601"/>
                  </a:cubicBezTo>
                  <a:cubicBezTo>
                    <a:pt x="1135" y="601"/>
                    <a:pt x="1202" y="634"/>
                    <a:pt x="1235" y="667"/>
                  </a:cubicBezTo>
                  <a:cubicBezTo>
                    <a:pt x="1268" y="667"/>
                    <a:pt x="1302" y="701"/>
                    <a:pt x="1302" y="734"/>
                  </a:cubicBezTo>
                  <a:cubicBezTo>
                    <a:pt x="1335" y="767"/>
                    <a:pt x="1335" y="801"/>
                    <a:pt x="1335" y="801"/>
                  </a:cubicBezTo>
                  <a:cubicBezTo>
                    <a:pt x="1335" y="801"/>
                    <a:pt x="1368" y="834"/>
                    <a:pt x="1368" y="834"/>
                  </a:cubicBezTo>
                  <a:lnTo>
                    <a:pt x="1435" y="834"/>
                  </a:lnTo>
                  <a:lnTo>
                    <a:pt x="1635" y="701"/>
                  </a:lnTo>
                  <a:cubicBezTo>
                    <a:pt x="1669" y="667"/>
                    <a:pt x="1702" y="667"/>
                    <a:pt x="1702" y="634"/>
                  </a:cubicBezTo>
                  <a:cubicBezTo>
                    <a:pt x="1702" y="601"/>
                    <a:pt x="1735" y="567"/>
                    <a:pt x="1735" y="534"/>
                  </a:cubicBezTo>
                  <a:cubicBezTo>
                    <a:pt x="1735" y="467"/>
                    <a:pt x="1702" y="367"/>
                    <a:pt x="1669" y="300"/>
                  </a:cubicBezTo>
                  <a:cubicBezTo>
                    <a:pt x="1669" y="234"/>
                    <a:pt x="1602" y="167"/>
                    <a:pt x="1535" y="100"/>
                  </a:cubicBezTo>
                  <a:cubicBezTo>
                    <a:pt x="1468" y="34"/>
                    <a:pt x="1402" y="0"/>
                    <a:pt x="1302" y="0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0" name="Google Shape;2010;p114"/>
            <p:cNvSpPr/>
            <p:nvPr/>
          </p:nvSpPr>
          <p:spPr>
            <a:xfrm>
              <a:off x="2944775" y="1937325"/>
              <a:ext cx="35050" cy="63750"/>
            </a:xfrm>
            <a:custGeom>
              <a:rect b="b" l="l" r="r" t="t"/>
              <a:pathLst>
                <a:path extrusionOk="0" h="2550" w="1402">
                  <a:moveTo>
                    <a:pt x="884" y="556"/>
                  </a:moveTo>
                  <a:cubicBezTo>
                    <a:pt x="901" y="556"/>
                    <a:pt x="918" y="564"/>
                    <a:pt x="934" y="581"/>
                  </a:cubicBezTo>
                  <a:cubicBezTo>
                    <a:pt x="968" y="581"/>
                    <a:pt x="1001" y="614"/>
                    <a:pt x="1001" y="681"/>
                  </a:cubicBezTo>
                  <a:cubicBezTo>
                    <a:pt x="1035" y="748"/>
                    <a:pt x="1035" y="815"/>
                    <a:pt x="1035" y="881"/>
                  </a:cubicBezTo>
                  <a:cubicBezTo>
                    <a:pt x="1035" y="881"/>
                    <a:pt x="1035" y="915"/>
                    <a:pt x="1035" y="948"/>
                  </a:cubicBezTo>
                  <a:lnTo>
                    <a:pt x="1035" y="1182"/>
                  </a:lnTo>
                  <a:cubicBezTo>
                    <a:pt x="1035" y="1215"/>
                    <a:pt x="1035" y="1248"/>
                    <a:pt x="1035" y="1282"/>
                  </a:cubicBezTo>
                  <a:cubicBezTo>
                    <a:pt x="1035" y="1348"/>
                    <a:pt x="1035" y="1448"/>
                    <a:pt x="1001" y="1515"/>
                  </a:cubicBezTo>
                  <a:cubicBezTo>
                    <a:pt x="968" y="1582"/>
                    <a:pt x="968" y="1649"/>
                    <a:pt x="934" y="1715"/>
                  </a:cubicBezTo>
                  <a:cubicBezTo>
                    <a:pt x="901" y="1749"/>
                    <a:pt x="868" y="1782"/>
                    <a:pt x="834" y="1849"/>
                  </a:cubicBezTo>
                  <a:cubicBezTo>
                    <a:pt x="768" y="1882"/>
                    <a:pt x="734" y="1882"/>
                    <a:pt x="701" y="1915"/>
                  </a:cubicBezTo>
                  <a:cubicBezTo>
                    <a:pt x="668" y="1949"/>
                    <a:pt x="634" y="1949"/>
                    <a:pt x="601" y="1982"/>
                  </a:cubicBezTo>
                  <a:lnTo>
                    <a:pt x="467" y="1982"/>
                  </a:lnTo>
                  <a:cubicBezTo>
                    <a:pt x="434" y="1949"/>
                    <a:pt x="401" y="1915"/>
                    <a:pt x="401" y="1882"/>
                  </a:cubicBezTo>
                  <a:cubicBezTo>
                    <a:pt x="367" y="1815"/>
                    <a:pt x="367" y="1749"/>
                    <a:pt x="367" y="1682"/>
                  </a:cubicBezTo>
                  <a:cubicBezTo>
                    <a:pt x="367" y="1649"/>
                    <a:pt x="367" y="1615"/>
                    <a:pt x="367" y="1582"/>
                  </a:cubicBezTo>
                  <a:lnTo>
                    <a:pt x="367" y="1382"/>
                  </a:lnTo>
                  <a:cubicBezTo>
                    <a:pt x="367" y="1348"/>
                    <a:pt x="367" y="1315"/>
                    <a:pt x="367" y="1282"/>
                  </a:cubicBezTo>
                  <a:cubicBezTo>
                    <a:pt x="367" y="1182"/>
                    <a:pt x="367" y="1115"/>
                    <a:pt x="401" y="1048"/>
                  </a:cubicBezTo>
                  <a:cubicBezTo>
                    <a:pt x="401" y="981"/>
                    <a:pt x="434" y="915"/>
                    <a:pt x="467" y="848"/>
                  </a:cubicBezTo>
                  <a:cubicBezTo>
                    <a:pt x="501" y="781"/>
                    <a:pt x="534" y="748"/>
                    <a:pt x="601" y="715"/>
                  </a:cubicBezTo>
                  <a:cubicBezTo>
                    <a:pt x="634" y="681"/>
                    <a:pt x="668" y="648"/>
                    <a:pt x="701" y="614"/>
                  </a:cubicBezTo>
                  <a:cubicBezTo>
                    <a:pt x="734" y="614"/>
                    <a:pt x="768" y="581"/>
                    <a:pt x="834" y="581"/>
                  </a:cubicBezTo>
                  <a:cubicBezTo>
                    <a:pt x="851" y="564"/>
                    <a:pt x="868" y="556"/>
                    <a:pt x="884" y="556"/>
                  </a:cubicBezTo>
                  <a:close/>
                  <a:moveTo>
                    <a:pt x="1055" y="1"/>
                  </a:moveTo>
                  <a:cubicBezTo>
                    <a:pt x="1037" y="1"/>
                    <a:pt x="1019" y="5"/>
                    <a:pt x="1001" y="14"/>
                  </a:cubicBezTo>
                  <a:cubicBezTo>
                    <a:pt x="868" y="14"/>
                    <a:pt x="801" y="14"/>
                    <a:pt x="701" y="81"/>
                  </a:cubicBezTo>
                  <a:cubicBezTo>
                    <a:pt x="601" y="147"/>
                    <a:pt x="501" y="214"/>
                    <a:pt x="434" y="314"/>
                  </a:cubicBezTo>
                  <a:cubicBezTo>
                    <a:pt x="334" y="414"/>
                    <a:pt x="267" y="548"/>
                    <a:pt x="201" y="648"/>
                  </a:cubicBezTo>
                  <a:cubicBezTo>
                    <a:pt x="134" y="781"/>
                    <a:pt x="101" y="915"/>
                    <a:pt x="67" y="1048"/>
                  </a:cubicBezTo>
                  <a:cubicBezTo>
                    <a:pt x="0" y="1182"/>
                    <a:pt x="0" y="1315"/>
                    <a:pt x="0" y="1482"/>
                  </a:cubicBezTo>
                  <a:cubicBezTo>
                    <a:pt x="0" y="1482"/>
                    <a:pt x="0" y="1548"/>
                    <a:pt x="0" y="1582"/>
                  </a:cubicBezTo>
                  <a:lnTo>
                    <a:pt x="0" y="1682"/>
                  </a:lnTo>
                  <a:lnTo>
                    <a:pt x="0" y="1815"/>
                  </a:lnTo>
                  <a:cubicBezTo>
                    <a:pt x="0" y="1849"/>
                    <a:pt x="0" y="1882"/>
                    <a:pt x="0" y="1915"/>
                  </a:cubicBezTo>
                  <a:cubicBezTo>
                    <a:pt x="0" y="2015"/>
                    <a:pt x="0" y="2149"/>
                    <a:pt x="67" y="2249"/>
                  </a:cubicBezTo>
                  <a:cubicBezTo>
                    <a:pt x="67" y="2316"/>
                    <a:pt x="134" y="2416"/>
                    <a:pt x="201" y="2449"/>
                  </a:cubicBezTo>
                  <a:cubicBezTo>
                    <a:pt x="267" y="2516"/>
                    <a:pt x="334" y="2549"/>
                    <a:pt x="434" y="2549"/>
                  </a:cubicBezTo>
                  <a:cubicBezTo>
                    <a:pt x="534" y="2549"/>
                    <a:pt x="601" y="2516"/>
                    <a:pt x="701" y="2449"/>
                  </a:cubicBezTo>
                  <a:cubicBezTo>
                    <a:pt x="801" y="2382"/>
                    <a:pt x="901" y="2316"/>
                    <a:pt x="1001" y="2216"/>
                  </a:cubicBezTo>
                  <a:cubicBezTo>
                    <a:pt x="1068" y="2116"/>
                    <a:pt x="1135" y="2015"/>
                    <a:pt x="1201" y="1882"/>
                  </a:cubicBezTo>
                  <a:cubicBezTo>
                    <a:pt x="1268" y="1749"/>
                    <a:pt x="1301" y="1615"/>
                    <a:pt x="1335" y="1482"/>
                  </a:cubicBezTo>
                  <a:cubicBezTo>
                    <a:pt x="1368" y="1348"/>
                    <a:pt x="1401" y="1215"/>
                    <a:pt x="1401" y="1081"/>
                  </a:cubicBezTo>
                  <a:lnTo>
                    <a:pt x="1401" y="981"/>
                  </a:lnTo>
                  <a:lnTo>
                    <a:pt x="1401" y="748"/>
                  </a:lnTo>
                  <a:lnTo>
                    <a:pt x="1401" y="648"/>
                  </a:lnTo>
                  <a:cubicBezTo>
                    <a:pt x="1401" y="514"/>
                    <a:pt x="1401" y="414"/>
                    <a:pt x="1368" y="314"/>
                  </a:cubicBezTo>
                  <a:cubicBezTo>
                    <a:pt x="1335" y="214"/>
                    <a:pt x="1268" y="147"/>
                    <a:pt x="1201" y="81"/>
                  </a:cubicBezTo>
                  <a:cubicBezTo>
                    <a:pt x="1152" y="32"/>
                    <a:pt x="1104" y="1"/>
                    <a:pt x="1055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1" name="Google Shape;2011;p114"/>
            <p:cNvSpPr/>
            <p:nvPr/>
          </p:nvSpPr>
          <p:spPr>
            <a:xfrm>
              <a:off x="2986475" y="1912650"/>
              <a:ext cx="35875" cy="64225"/>
            </a:xfrm>
            <a:custGeom>
              <a:rect b="b" l="l" r="r" t="t"/>
              <a:pathLst>
                <a:path extrusionOk="0" h="2569" w="1435">
                  <a:moveTo>
                    <a:pt x="884" y="576"/>
                  </a:moveTo>
                  <a:cubicBezTo>
                    <a:pt x="901" y="576"/>
                    <a:pt x="918" y="584"/>
                    <a:pt x="934" y="601"/>
                  </a:cubicBezTo>
                  <a:cubicBezTo>
                    <a:pt x="968" y="601"/>
                    <a:pt x="1001" y="634"/>
                    <a:pt x="1001" y="667"/>
                  </a:cubicBezTo>
                  <a:cubicBezTo>
                    <a:pt x="1034" y="734"/>
                    <a:pt x="1034" y="801"/>
                    <a:pt x="1034" y="868"/>
                  </a:cubicBezTo>
                  <a:lnTo>
                    <a:pt x="1068" y="868"/>
                  </a:lnTo>
                  <a:cubicBezTo>
                    <a:pt x="1068" y="901"/>
                    <a:pt x="1068" y="934"/>
                    <a:pt x="1034" y="1001"/>
                  </a:cubicBezTo>
                  <a:lnTo>
                    <a:pt x="1034" y="1201"/>
                  </a:lnTo>
                  <a:lnTo>
                    <a:pt x="1034" y="1268"/>
                  </a:lnTo>
                  <a:cubicBezTo>
                    <a:pt x="1034" y="1368"/>
                    <a:pt x="1034" y="1435"/>
                    <a:pt x="1001" y="1535"/>
                  </a:cubicBezTo>
                  <a:cubicBezTo>
                    <a:pt x="1001" y="1601"/>
                    <a:pt x="968" y="1668"/>
                    <a:pt x="934" y="1702"/>
                  </a:cubicBezTo>
                  <a:cubicBezTo>
                    <a:pt x="901" y="1768"/>
                    <a:pt x="868" y="1802"/>
                    <a:pt x="834" y="1835"/>
                  </a:cubicBezTo>
                  <a:cubicBezTo>
                    <a:pt x="768" y="1868"/>
                    <a:pt x="734" y="1902"/>
                    <a:pt x="701" y="1935"/>
                  </a:cubicBezTo>
                  <a:cubicBezTo>
                    <a:pt x="667" y="1968"/>
                    <a:pt x="634" y="1968"/>
                    <a:pt x="601" y="1968"/>
                  </a:cubicBezTo>
                  <a:cubicBezTo>
                    <a:pt x="567" y="1985"/>
                    <a:pt x="542" y="1993"/>
                    <a:pt x="522" y="1993"/>
                  </a:cubicBezTo>
                  <a:cubicBezTo>
                    <a:pt x="501" y="1993"/>
                    <a:pt x="484" y="1985"/>
                    <a:pt x="467" y="1968"/>
                  </a:cubicBezTo>
                  <a:cubicBezTo>
                    <a:pt x="434" y="1968"/>
                    <a:pt x="401" y="1935"/>
                    <a:pt x="401" y="1902"/>
                  </a:cubicBezTo>
                  <a:cubicBezTo>
                    <a:pt x="367" y="1835"/>
                    <a:pt x="367" y="1768"/>
                    <a:pt x="367" y="1702"/>
                  </a:cubicBezTo>
                  <a:lnTo>
                    <a:pt x="367" y="1601"/>
                  </a:lnTo>
                  <a:lnTo>
                    <a:pt x="367" y="1501"/>
                  </a:lnTo>
                  <a:lnTo>
                    <a:pt x="367" y="1368"/>
                  </a:lnTo>
                  <a:lnTo>
                    <a:pt x="367" y="1301"/>
                  </a:lnTo>
                  <a:cubicBezTo>
                    <a:pt x="367" y="1201"/>
                    <a:pt x="367" y="1134"/>
                    <a:pt x="401" y="1034"/>
                  </a:cubicBezTo>
                  <a:cubicBezTo>
                    <a:pt x="434" y="968"/>
                    <a:pt x="434" y="901"/>
                    <a:pt x="467" y="868"/>
                  </a:cubicBezTo>
                  <a:cubicBezTo>
                    <a:pt x="501" y="801"/>
                    <a:pt x="534" y="767"/>
                    <a:pt x="601" y="734"/>
                  </a:cubicBezTo>
                  <a:cubicBezTo>
                    <a:pt x="634" y="701"/>
                    <a:pt x="667" y="667"/>
                    <a:pt x="701" y="634"/>
                  </a:cubicBezTo>
                  <a:cubicBezTo>
                    <a:pt x="734" y="601"/>
                    <a:pt x="768" y="601"/>
                    <a:pt x="834" y="601"/>
                  </a:cubicBezTo>
                  <a:cubicBezTo>
                    <a:pt x="851" y="584"/>
                    <a:pt x="868" y="576"/>
                    <a:pt x="884" y="576"/>
                  </a:cubicBezTo>
                  <a:close/>
                  <a:moveTo>
                    <a:pt x="1001" y="0"/>
                  </a:moveTo>
                  <a:cubicBezTo>
                    <a:pt x="868" y="0"/>
                    <a:pt x="801" y="34"/>
                    <a:pt x="701" y="100"/>
                  </a:cubicBezTo>
                  <a:cubicBezTo>
                    <a:pt x="601" y="167"/>
                    <a:pt x="501" y="234"/>
                    <a:pt x="434" y="334"/>
                  </a:cubicBezTo>
                  <a:cubicBezTo>
                    <a:pt x="334" y="434"/>
                    <a:pt x="267" y="534"/>
                    <a:pt x="200" y="667"/>
                  </a:cubicBezTo>
                  <a:cubicBezTo>
                    <a:pt x="134" y="801"/>
                    <a:pt x="100" y="934"/>
                    <a:pt x="67" y="1068"/>
                  </a:cubicBezTo>
                  <a:cubicBezTo>
                    <a:pt x="34" y="1201"/>
                    <a:pt x="0" y="1335"/>
                    <a:pt x="0" y="1468"/>
                  </a:cubicBezTo>
                  <a:cubicBezTo>
                    <a:pt x="0" y="1501"/>
                    <a:pt x="0" y="1535"/>
                    <a:pt x="0" y="1568"/>
                  </a:cubicBezTo>
                  <a:lnTo>
                    <a:pt x="0" y="1835"/>
                  </a:lnTo>
                  <a:cubicBezTo>
                    <a:pt x="0" y="1835"/>
                    <a:pt x="0" y="1868"/>
                    <a:pt x="0" y="1902"/>
                  </a:cubicBezTo>
                  <a:cubicBezTo>
                    <a:pt x="0" y="2035"/>
                    <a:pt x="0" y="2135"/>
                    <a:pt x="67" y="2269"/>
                  </a:cubicBezTo>
                  <a:cubicBezTo>
                    <a:pt x="67" y="2335"/>
                    <a:pt x="134" y="2402"/>
                    <a:pt x="200" y="2469"/>
                  </a:cubicBezTo>
                  <a:cubicBezTo>
                    <a:pt x="267" y="2535"/>
                    <a:pt x="334" y="2535"/>
                    <a:pt x="434" y="2569"/>
                  </a:cubicBezTo>
                  <a:cubicBezTo>
                    <a:pt x="534" y="2535"/>
                    <a:pt x="634" y="2502"/>
                    <a:pt x="701" y="2469"/>
                  </a:cubicBezTo>
                  <a:cubicBezTo>
                    <a:pt x="801" y="2402"/>
                    <a:pt x="901" y="2335"/>
                    <a:pt x="1001" y="2235"/>
                  </a:cubicBezTo>
                  <a:cubicBezTo>
                    <a:pt x="1068" y="2135"/>
                    <a:pt x="1134" y="2002"/>
                    <a:pt x="1201" y="1902"/>
                  </a:cubicBezTo>
                  <a:cubicBezTo>
                    <a:pt x="1268" y="1768"/>
                    <a:pt x="1301" y="1635"/>
                    <a:pt x="1368" y="1501"/>
                  </a:cubicBezTo>
                  <a:cubicBezTo>
                    <a:pt x="1401" y="1368"/>
                    <a:pt x="1401" y="1235"/>
                    <a:pt x="1435" y="1101"/>
                  </a:cubicBezTo>
                  <a:lnTo>
                    <a:pt x="1435" y="634"/>
                  </a:lnTo>
                  <a:cubicBezTo>
                    <a:pt x="1401" y="534"/>
                    <a:pt x="1401" y="401"/>
                    <a:pt x="1368" y="300"/>
                  </a:cubicBezTo>
                  <a:cubicBezTo>
                    <a:pt x="1335" y="234"/>
                    <a:pt x="1268" y="134"/>
                    <a:pt x="1201" y="100"/>
                  </a:cubicBezTo>
                  <a:cubicBezTo>
                    <a:pt x="1134" y="34"/>
                    <a:pt x="1068" y="0"/>
                    <a:pt x="1001" y="0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2" name="Google Shape;2012;p114"/>
            <p:cNvSpPr/>
            <p:nvPr/>
          </p:nvSpPr>
          <p:spPr>
            <a:xfrm>
              <a:off x="3029000" y="1881800"/>
              <a:ext cx="35875" cy="92925"/>
            </a:xfrm>
            <a:custGeom>
              <a:rect b="b" l="l" r="r" t="t"/>
              <a:pathLst>
                <a:path extrusionOk="0" h="3717" w="1435">
                  <a:moveTo>
                    <a:pt x="818" y="851"/>
                  </a:moveTo>
                  <a:cubicBezTo>
                    <a:pt x="859" y="851"/>
                    <a:pt x="901" y="867"/>
                    <a:pt x="935" y="901"/>
                  </a:cubicBezTo>
                  <a:cubicBezTo>
                    <a:pt x="1001" y="967"/>
                    <a:pt x="1035" y="1067"/>
                    <a:pt x="1035" y="1201"/>
                  </a:cubicBezTo>
                  <a:lnTo>
                    <a:pt x="1035" y="1368"/>
                  </a:lnTo>
                  <a:lnTo>
                    <a:pt x="1035" y="1534"/>
                  </a:lnTo>
                  <a:cubicBezTo>
                    <a:pt x="1035" y="1668"/>
                    <a:pt x="1001" y="1801"/>
                    <a:pt x="935" y="1935"/>
                  </a:cubicBezTo>
                  <a:cubicBezTo>
                    <a:pt x="901" y="2035"/>
                    <a:pt x="801" y="2135"/>
                    <a:pt x="701" y="2202"/>
                  </a:cubicBezTo>
                  <a:cubicBezTo>
                    <a:pt x="668" y="2218"/>
                    <a:pt x="626" y="2227"/>
                    <a:pt x="584" y="2227"/>
                  </a:cubicBezTo>
                  <a:cubicBezTo>
                    <a:pt x="543" y="2227"/>
                    <a:pt x="501" y="2218"/>
                    <a:pt x="468" y="2202"/>
                  </a:cubicBezTo>
                  <a:cubicBezTo>
                    <a:pt x="401" y="2102"/>
                    <a:pt x="334" y="1968"/>
                    <a:pt x="367" y="1868"/>
                  </a:cubicBezTo>
                  <a:cubicBezTo>
                    <a:pt x="334" y="1768"/>
                    <a:pt x="334" y="1701"/>
                    <a:pt x="367" y="1601"/>
                  </a:cubicBezTo>
                  <a:cubicBezTo>
                    <a:pt x="367" y="1468"/>
                    <a:pt x="401" y="1301"/>
                    <a:pt x="468" y="1168"/>
                  </a:cubicBezTo>
                  <a:cubicBezTo>
                    <a:pt x="534" y="1034"/>
                    <a:pt x="601" y="967"/>
                    <a:pt x="701" y="901"/>
                  </a:cubicBezTo>
                  <a:cubicBezTo>
                    <a:pt x="734" y="867"/>
                    <a:pt x="776" y="851"/>
                    <a:pt x="818" y="851"/>
                  </a:cubicBezTo>
                  <a:close/>
                  <a:moveTo>
                    <a:pt x="1335" y="0"/>
                  </a:moveTo>
                  <a:lnTo>
                    <a:pt x="1135" y="133"/>
                  </a:lnTo>
                  <a:cubicBezTo>
                    <a:pt x="1101" y="167"/>
                    <a:pt x="1068" y="167"/>
                    <a:pt x="1068" y="200"/>
                  </a:cubicBezTo>
                  <a:cubicBezTo>
                    <a:pt x="1068" y="234"/>
                    <a:pt x="1035" y="267"/>
                    <a:pt x="1035" y="300"/>
                  </a:cubicBezTo>
                  <a:lnTo>
                    <a:pt x="1035" y="400"/>
                  </a:lnTo>
                  <a:cubicBezTo>
                    <a:pt x="1035" y="367"/>
                    <a:pt x="1001" y="367"/>
                    <a:pt x="1001" y="367"/>
                  </a:cubicBezTo>
                  <a:cubicBezTo>
                    <a:pt x="968" y="334"/>
                    <a:pt x="935" y="334"/>
                    <a:pt x="901" y="334"/>
                  </a:cubicBezTo>
                  <a:cubicBezTo>
                    <a:pt x="884" y="317"/>
                    <a:pt x="859" y="309"/>
                    <a:pt x="834" y="309"/>
                  </a:cubicBezTo>
                  <a:cubicBezTo>
                    <a:pt x="809" y="309"/>
                    <a:pt x="784" y="317"/>
                    <a:pt x="768" y="334"/>
                  </a:cubicBezTo>
                  <a:cubicBezTo>
                    <a:pt x="734" y="334"/>
                    <a:pt x="668" y="367"/>
                    <a:pt x="634" y="400"/>
                  </a:cubicBezTo>
                  <a:cubicBezTo>
                    <a:pt x="501" y="434"/>
                    <a:pt x="434" y="534"/>
                    <a:pt x="367" y="634"/>
                  </a:cubicBezTo>
                  <a:cubicBezTo>
                    <a:pt x="267" y="734"/>
                    <a:pt x="201" y="834"/>
                    <a:pt x="167" y="967"/>
                  </a:cubicBezTo>
                  <a:cubicBezTo>
                    <a:pt x="101" y="1101"/>
                    <a:pt x="67" y="1234"/>
                    <a:pt x="34" y="1368"/>
                  </a:cubicBezTo>
                  <a:cubicBezTo>
                    <a:pt x="1" y="1501"/>
                    <a:pt x="1" y="1668"/>
                    <a:pt x="1" y="1801"/>
                  </a:cubicBezTo>
                  <a:lnTo>
                    <a:pt x="1" y="1935"/>
                  </a:lnTo>
                  <a:lnTo>
                    <a:pt x="1" y="2102"/>
                  </a:lnTo>
                  <a:cubicBezTo>
                    <a:pt x="1" y="2235"/>
                    <a:pt x="1" y="2335"/>
                    <a:pt x="34" y="2469"/>
                  </a:cubicBezTo>
                  <a:cubicBezTo>
                    <a:pt x="67" y="2535"/>
                    <a:pt x="101" y="2635"/>
                    <a:pt x="167" y="2702"/>
                  </a:cubicBezTo>
                  <a:cubicBezTo>
                    <a:pt x="201" y="2769"/>
                    <a:pt x="267" y="2802"/>
                    <a:pt x="367" y="2835"/>
                  </a:cubicBezTo>
                  <a:cubicBezTo>
                    <a:pt x="434" y="2835"/>
                    <a:pt x="534" y="2802"/>
                    <a:pt x="634" y="2769"/>
                  </a:cubicBezTo>
                  <a:cubicBezTo>
                    <a:pt x="668" y="2735"/>
                    <a:pt x="734" y="2702"/>
                    <a:pt x="768" y="2635"/>
                  </a:cubicBezTo>
                  <a:cubicBezTo>
                    <a:pt x="834" y="2602"/>
                    <a:pt x="868" y="2569"/>
                    <a:pt x="901" y="2502"/>
                  </a:cubicBezTo>
                  <a:cubicBezTo>
                    <a:pt x="935" y="2469"/>
                    <a:pt x="968" y="2435"/>
                    <a:pt x="1001" y="2368"/>
                  </a:cubicBezTo>
                  <a:cubicBezTo>
                    <a:pt x="1001" y="2335"/>
                    <a:pt x="1035" y="2302"/>
                    <a:pt x="1035" y="2268"/>
                  </a:cubicBezTo>
                  <a:lnTo>
                    <a:pt x="1035" y="2402"/>
                  </a:lnTo>
                  <a:cubicBezTo>
                    <a:pt x="1035" y="2502"/>
                    <a:pt x="1035" y="2569"/>
                    <a:pt x="1001" y="2669"/>
                  </a:cubicBezTo>
                  <a:cubicBezTo>
                    <a:pt x="1001" y="2735"/>
                    <a:pt x="968" y="2802"/>
                    <a:pt x="935" y="2869"/>
                  </a:cubicBezTo>
                  <a:cubicBezTo>
                    <a:pt x="901" y="2902"/>
                    <a:pt x="868" y="2969"/>
                    <a:pt x="834" y="3002"/>
                  </a:cubicBezTo>
                  <a:cubicBezTo>
                    <a:pt x="768" y="3036"/>
                    <a:pt x="734" y="3069"/>
                    <a:pt x="701" y="3102"/>
                  </a:cubicBezTo>
                  <a:cubicBezTo>
                    <a:pt x="634" y="3136"/>
                    <a:pt x="568" y="3169"/>
                    <a:pt x="501" y="3169"/>
                  </a:cubicBezTo>
                  <a:cubicBezTo>
                    <a:pt x="468" y="3136"/>
                    <a:pt x="401" y="3136"/>
                    <a:pt x="401" y="3102"/>
                  </a:cubicBezTo>
                  <a:lnTo>
                    <a:pt x="334" y="3036"/>
                  </a:lnTo>
                  <a:lnTo>
                    <a:pt x="267" y="3036"/>
                  </a:lnTo>
                  <a:lnTo>
                    <a:pt x="101" y="3169"/>
                  </a:lnTo>
                  <a:cubicBezTo>
                    <a:pt x="67" y="3169"/>
                    <a:pt x="34" y="3202"/>
                    <a:pt x="34" y="3236"/>
                  </a:cubicBezTo>
                  <a:cubicBezTo>
                    <a:pt x="1" y="3236"/>
                    <a:pt x="1" y="3302"/>
                    <a:pt x="1" y="3336"/>
                  </a:cubicBezTo>
                  <a:cubicBezTo>
                    <a:pt x="1" y="3403"/>
                    <a:pt x="34" y="3469"/>
                    <a:pt x="67" y="3536"/>
                  </a:cubicBezTo>
                  <a:cubicBezTo>
                    <a:pt x="101" y="3603"/>
                    <a:pt x="167" y="3636"/>
                    <a:pt x="201" y="3669"/>
                  </a:cubicBezTo>
                  <a:cubicBezTo>
                    <a:pt x="248" y="3693"/>
                    <a:pt x="312" y="3717"/>
                    <a:pt x="369" y="3717"/>
                  </a:cubicBezTo>
                  <a:cubicBezTo>
                    <a:pt x="392" y="3717"/>
                    <a:pt x="415" y="3712"/>
                    <a:pt x="434" y="3703"/>
                  </a:cubicBezTo>
                  <a:cubicBezTo>
                    <a:pt x="534" y="3703"/>
                    <a:pt x="601" y="3669"/>
                    <a:pt x="701" y="3603"/>
                  </a:cubicBezTo>
                  <a:cubicBezTo>
                    <a:pt x="935" y="3469"/>
                    <a:pt x="1101" y="3269"/>
                    <a:pt x="1235" y="3036"/>
                  </a:cubicBezTo>
                  <a:cubicBezTo>
                    <a:pt x="1368" y="2769"/>
                    <a:pt x="1435" y="2435"/>
                    <a:pt x="1435" y="2135"/>
                  </a:cubicBezTo>
                  <a:lnTo>
                    <a:pt x="1435" y="67"/>
                  </a:lnTo>
                  <a:cubicBezTo>
                    <a:pt x="1435" y="67"/>
                    <a:pt x="1402" y="33"/>
                    <a:pt x="1402" y="0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3" name="Google Shape;2013;p114"/>
            <p:cNvSpPr/>
            <p:nvPr/>
          </p:nvSpPr>
          <p:spPr>
            <a:xfrm>
              <a:off x="3074875" y="1850300"/>
              <a:ext cx="8350" cy="81550"/>
            </a:xfrm>
            <a:custGeom>
              <a:rect b="b" l="l" r="r" t="t"/>
              <a:pathLst>
                <a:path extrusionOk="0" h="3262" w="334">
                  <a:moveTo>
                    <a:pt x="288" y="1"/>
                  </a:moveTo>
                  <a:cubicBezTo>
                    <a:pt x="275" y="1"/>
                    <a:pt x="267" y="9"/>
                    <a:pt x="267" y="26"/>
                  </a:cubicBezTo>
                  <a:lnTo>
                    <a:pt x="67" y="159"/>
                  </a:lnTo>
                  <a:cubicBezTo>
                    <a:pt x="34" y="159"/>
                    <a:pt x="0" y="193"/>
                    <a:pt x="0" y="226"/>
                  </a:cubicBezTo>
                  <a:cubicBezTo>
                    <a:pt x="0" y="259"/>
                    <a:pt x="0" y="293"/>
                    <a:pt x="0" y="326"/>
                  </a:cubicBezTo>
                  <a:lnTo>
                    <a:pt x="0" y="3195"/>
                  </a:lnTo>
                  <a:cubicBezTo>
                    <a:pt x="0" y="3195"/>
                    <a:pt x="0" y="3228"/>
                    <a:pt x="0" y="3261"/>
                  </a:cubicBezTo>
                  <a:lnTo>
                    <a:pt x="67" y="3261"/>
                  </a:lnTo>
                  <a:lnTo>
                    <a:pt x="267" y="3128"/>
                  </a:lnTo>
                  <a:cubicBezTo>
                    <a:pt x="300" y="3095"/>
                    <a:pt x="300" y="3095"/>
                    <a:pt x="334" y="3061"/>
                  </a:cubicBezTo>
                  <a:cubicBezTo>
                    <a:pt x="334" y="3028"/>
                    <a:pt x="334" y="2995"/>
                    <a:pt x="334" y="2961"/>
                  </a:cubicBezTo>
                  <a:lnTo>
                    <a:pt x="334" y="93"/>
                  </a:lnTo>
                  <a:cubicBezTo>
                    <a:pt x="334" y="59"/>
                    <a:pt x="334" y="26"/>
                    <a:pt x="334" y="26"/>
                  </a:cubicBezTo>
                  <a:cubicBezTo>
                    <a:pt x="317" y="9"/>
                    <a:pt x="300" y="1"/>
                    <a:pt x="288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4" name="Google Shape;2014;p114"/>
            <p:cNvSpPr/>
            <p:nvPr/>
          </p:nvSpPr>
          <p:spPr>
            <a:xfrm>
              <a:off x="3091550" y="1852600"/>
              <a:ext cx="35050" cy="63400"/>
            </a:xfrm>
            <a:custGeom>
              <a:rect b="b" l="l" r="r" t="t"/>
              <a:pathLst>
                <a:path extrusionOk="0" h="2536" w="1402">
                  <a:moveTo>
                    <a:pt x="834" y="568"/>
                  </a:moveTo>
                  <a:cubicBezTo>
                    <a:pt x="868" y="568"/>
                    <a:pt x="901" y="568"/>
                    <a:pt x="934" y="601"/>
                  </a:cubicBezTo>
                  <a:cubicBezTo>
                    <a:pt x="968" y="634"/>
                    <a:pt x="968" y="668"/>
                    <a:pt x="968" y="701"/>
                  </a:cubicBezTo>
                  <a:cubicBezTo>
                    <a:pt x="1001" y="734"/>
                    <a:pt x="1001" y="768"/>
                    <a:pt x="1001" y="834"/>
                  </a:cubicBezTo>
                  <a:lnTo>
                    <a:pt x="367" y="1201"/>
                  </a:lnTo>
                  <a:cubicBezTo>
                    <a:pt x="367" y="1135"/>
                    <a:pt x="367" y="1101"/>
                    <a:pt x="401" y="1035"/>
                  </a:cubicBezTo>
                  <a:cubicBezTo>
                    <a:pt x="401" y="1001"/>
                    <a:pt x="434" y="935"/>
                    <a:pt x="434" y="868"/>
                  </a:cubicBezTo>
                  <a:cubicBezTo>
                    <a:pt x="467" y="834"/>
                    <a:pt x="501" y="768"/>
                    <a:pt x="534" y="734"/>
                  </a:cubicBezTo>
                  <a:cubicBezTo>
                    <a:pt x="601" y="668"/>
                    <a:pt x="634" y="634"/>
                    <a:pt x="701" y="601"/>
                  </a:cubicBezTo>
                  <a:cubicBezTo>
                    <a:pt x="734" y="568"/>
                    <a:pt x="801" y="568"/>
                    <a:pt x="834" y="568"/>
                  </a:cubicBezTo>
                  <a:close/>
                  <a:moveTo>
                    <a:pt x="968" y="1"/>
                  </a:moveTo>
                  <a:cubicBezTo>
                    <a:pt x="868" y="1"/>
                    <a:pt x="768" y="34"/>
                    <a:pt x="701" y="101"/>
                  </a:cubicBezTo>
                  <a:cubicBezTo>
                    <a:pt x="567" y="134"/>
                    <a:pt x="467" y="234"/>
                    <a:pt x="401" y="334"/>
                  </a:cubicBezTo>
                  <a:cubicBezTo>
                    <a:pt x="301" y="468"/>
                    <a:pt x="234" y="568"/>
                    <a:pt x="200" y="734"/>
                  </a:cubicBezTo>
                  <a:cubicBezTo>
                    <a:pt x="134" y="868"/>
                    <a:pt x="67" y="1035"/>
                    <a:pt x="34" y="1168"/>
                  </a:cubicBezTo>
                  <a:cubicBezTo>
                    <a:pt x="0" y="1335"/>
                    <a:pt x="0" y="1502"/>
                    <a:pt x="0" y="1668"/>
                  </a:cubicBezTo>
                  <a:cubicBezTo>
                    <a:pt x="0" y="1802"/>
                    <a:pt x="0" y="1969"/>
                    <a:pt x="34" y="2102"/>
                  </a:cubicBezTo>
                  <a:cubicBezTo>
                    <a:pt x="67" y="2235"/>
                    <a:pt x="100" y="2336"/>
                    <a:pt x="167" y="2402"/>
                  </a:cubicBezTo>
                  <a:cubicBezTo>
                    <a:pt x="234" y="2469"/>
                    <a:pt x="301" y="2536"/>
                    <a:pt x="401" y="2536"/>
                  </a:cubicBezTo>
                  <a:cubicBezTo>
                    <a:pt x="501" y="2536"/>
                    <a:pt x="601" y="2502"/>
                    <a:pt x="701" y="2436"/>
                  </a:cubicBezTo>
                  <a:cubicBezTo>
                    <a:pt x="801" y="2369"/>
                    <a:pt x="901" y="2302"/>
                    <a:pt x="968" y="2202"/>
                  </a:cubicBezTo>
                  <a:cubicBezTo>
                    <a:pt x="1034" y="2135"/>
                    <a:pt x="1101" y="2035"/>
                    <a:pt x="1168" y="1935"/>
                  </a:cubicBezTo>
                  <a:cubicBezTo>
                    <a:pt x="1235" y="1869"/>
                    <a:pt x="1268" y="1768"/>
                    <a:pt x="1301" y="1668"/>
                  </a:cubicBezTo>
                  <a:cubicBezTo>
                    <a:pt x="1335" y="1635"/>
                    <a:pt x="1335" y="1568"/>
                    <a:pt x="1335" y="1502"/>
                  </a:cubicBezTo>
                  <a:cubicBezTo>
                    <a:pt x="1335" y="1468"/>
                    <a:pt x="1335" y="1435"/>
                    <a:pt x="1335" y="1435"/>
                  </a:cubicBezTo>
                  <a:cubicBezTo>
                    <a:pt x="1318" y="1418"/>
                    <a:pt x="1301" y="1410"/>
                    <a:pt x="1289" y="1410"/>
                  </a:cubicBezTo>
                  <a:cubicBezTo>
                    <a:pt x="1276" y="1410"/>
                    <a:pt x="1268" y="1418"/>
                    <a:pt x="1268" y="1435"/>
                  </a:cubicBezTo>
                  <a:lnTo>
                    <a:pt x="1034" y="1568"/>
                  </a:lnTo>
                  <a:cubicBezTo>
                    <a:pt x="1034" y="1568"/>
                    <a:pt x="1001" y="1602"/>
                    <a:pt x="1001" y="1602"/>
                  </a:cubicBezTo>
                  <a:cubicBezTo>
                    <a:pt x="968" y="1635"/>
                    <a:pt x="934" y="1668"/>
                    <a:pt x="934" y="1668"/>
                  </a:cubicBezTo>
                  <a:cubicBezTo>
                    <a:pt x="901" y="1735"/>
                    <a:pt x="868" y="1768"/>
                    <a:pt x="834" y="1802"/>
                  </a:cubicBezTo>
                  <a:cubicBezTo>
                    <a:pt x="801" y="1869"/>
                    <a:pt x="734" y="1902"/>
                    <a:pt x="701" y="1935"/>
                  </a:cubicBezTo>
                  <a:cubicBezTo>
                    <a:pt x="667" y="1935"/>
                    <a:pt x="601" y="1969"/>
                    <a:pt x="567" y="1969"/>
                  </a:cubicBezTo>
                  <a:lnTo>
                    <a:pt x="467" y="1969"/>
                  </a:lnTo>
                  <a:cubicBezTo>
                    <a:pt x="434" y="1935"/>
                    <a:pt x="401" y="1902"/>
                    <a:pt x="401" y="1869"/>
                  </a:cubicBezTo>
                  <a:cubicBezTo>
                    <a:pt x="367" y="1835"/>
                    <a:pt x="367" y="1768"/>
                    <a:pt x="367" y="1735"/>
                  </a:cubicBezTo>
                  <a:lnTo>
                    <a:pt x="1335" y="1168"/>
                  </a:lnTo>
                  <a:cubicBezTo>
                    <a:pt x="1368" y="1168"/>
                    <a:pt x="1368" y="1135"/>
                    <a:pt x="1401" y="1101"/>
                  </a:cubicBezTo>
                  <a:cubicBezTo>
                    <a:pt x="1401" y="1068"/>
                    <a:pt x="1401" y="1035"/>
                    <a:pt x="1401" y="1001"/>
                  </a:cubicBezTo>
                  <a:lnTo>
                    <a:pt x="1401" y="801"/>
                  </a:lnTo>
                  <a:cubicBezTo>
                    <a:pt x="1401" y="668"/>
                    <a:pt x="1368" y="534"/>
                    <a:pt x="1335" y="401"/>
                  </a:cubicBezTo>
                  <a:cubicBezTo>
                    <a:pt x="1301" y="301"/>
                    <a:pt x="1268" y="201"/>
                    <a:pt x="1201" y="134"/>
                  </a:cubicBezTo>
                  <a:cubicBezTo>
                    <a:pt x="1134" y="67"/>
                    <a:pt x="1068" y="1"/>
                    <a:pt x="968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5" name="Google Shape;2015;p114"/>
            <p:cNvSpPr/>
            <p:nvPr/>
          </p:nvSpPr>
          <p:spPr>
            <a:xfrm>
              <a:off x="3148250" y="1799225"/>
              <a:ext cx="38400" cy="83425"/>
            </a:xfrm>
            <a:custGeom>
              <a:rect b="b" l="l" r="r" t="t"/>
              <a:pathLst>
                <a:path extrusionOk="0" h="3337" w="1536">
                  <a:moveTo>
                    <a:pt x="1035" y="1"/>
                  </a:moveTo>
                  <a:cubicBezTo>
                    <a:pt x="935" y="1"/>
                    <a:pt x="835" y="34"/>
                    <a:pt x="734" y="101"/>
                  </a:cubicBezTo>
                  <a:cubicBezTo>
                    <a:pt x="634" y="167"/>
                    <a:pt x="534" y="268"/>
                    <a:pt x="434" y="368"/>
                  </a:cubicBezTo>
                  <a:cubicBezTo>
                    <a:pt x="368" y="468"/>
                    <a:pt x="301" y="568"/>
                    <a:pt x="234" y="668"/>
                  </a:cubicBezTo>
                  <a:cubicBezTo>
                    <a:pt x="167" y="768"/>
                    <a:pt x="134" y="901"/>
                    <a:pt x="101" y="1001"/>
                  </a:cubicBezTo>
                  <a:cubicBezTo>
                    <a:pt x="67" y="1135"/>
                    <a:pt x="67" y="1235"/>
                    <a:pt x="67" y="1368"/>
                  </a:cubicBezTo>
                  <a:cubicBezTo>
                    <a:pt x="67" y="1435"/>
                    <a:pt x="67" y="1535"/>
                    <a:pt x="101" y="1602"/>
                  </a:cubicBezTo>
                  <a:cubicBezTo>
                    <a:pt x="101" y="1669"/>
                    <a:pt x="134" y="1735"/>
                    <a:pt x="167" y="1769"/>
                  </a:cubicBezTo>
                  <a:cubicBezTo>
                    <a:pt x="234" y="1835"/>
                    <a:pt x="267" y="1869"/>
                    <a:pt x="334" y="1869"/>
                  </a:cubicBezTo>
                  <a:cubicBezTo>
                    <a:pt x="384" y="1885"/>
                    <a:pt x="426" y="1894"/>
                    <a:pt x="463" y="1894"/>
                  </a:cubicBezTo>
                  <a:cubicBezTo>
                    <a:pt x="501" y="1894"/>
                    <a:pt x="534" y="1885"/>
                    <a:pt x="568" y="1869"/>
                  </a:cubicBezTo>
                  <a:lnTo>
                    <a:pt x="868" y="1835"/>
                  </a:lnTo>
                  <a:cubicBezTo>
                    <a:pt x="901" y="1819"/>
                    <a:pt x="935" y="1810"/>
                    <a:pt x="968" y="1810"/>
                  </a:cubicBezTo>
                  <a:cubicBezTo>
                    <a:pt x="1001" y="1810"/>
                    <a:pt x="1035" y="1819"/>
                    <a:pt x="1068" y="1835"/>
                  </a:cubicBezTo>
                  <a:cubicBezTo>
                    <a:pt x="1135" y="1835"/>
                    <a:pt x="1168" y="1869"/>
                    <a:pt x="1201" y="1902"/>
                  </a:cubicBezTo>
                  <a:cubicBezTo>
                    <a:pt x="1235" y="1935"/>
                    <a:pt x="1268" y="2002"/>
                    <a:pt x="1235" y="2069"/>
                  </a:cubicBezTo>
                  <a:cubicBezTo>
                    <a:pt x="1235" y="2136"/>
                    <a:pt x="1235" y="2236"/>
                    <a:pt x="1201" y="2302"/>
                  </a:cubicBezTo>
                  <a:cubicBezTo>
                    <a:pt x="1168" y="2369"/>
                    <a:pt x="1135" y="2436"/>
                    <a:pt x="1101" y="2502"/>
                  </a:cubicBezTo>
                  <a:cubicBezTo>
                    <a:pt x="1068" y="2603"/>
                    <a:pt x="1001" y="2636"/>
                    <a:pt x="935" y="2703"/>
                  </a:cubicBezTo>
                  <a:cubicBezTo>
                    <a:pt x="868" y="2769"/>
                    <a:pt x="835" y="2803"/>
                    <a:pt x="768" y="2869"/>
                  </a:cubicBezTo>
                  <a:cubicBezTo>
                    <a:pt x="701" y="2903"/>
                    <a:pt x="634" y="2903"/>
                    <a:pt x="568" y="2936"/>
                  </a:cubicBezTo>
                  <a:cubicBezTo>
                    <a:pt x="501" y="2936"/>
                    <a:pt x="468" y="2936"/>
                    <a:pt x="401" y="2903"/>
                  </a:cubicBezTo>
                  <a:cubicBezTo>
                    <a:pt x="368" y="2869"/>
                    <a:pt x="334" y="2869"/>
                    <a:pt x="301" y="2836"/>
                  </a:cubicBezTo>
                  <a:cubicBezTo>
                    <a:pt x="301" y="2803"/>
                    <a:pt x="267" y="2769"/>
                    <a:pt x="267" y="2736"/>
                  </a:cubicBezTo>
                  <a:cubicBezTo>
                    <a:pt x="234" y="2703"/>
                    <a:pt x="234" y="2669"/>
                    <a:pt x="234" y="2669"/>
                  </a:cubicBezTo>
                  <a:lnTo>
                    <a:pt x="167" y="2669"/>
                  </a:lnTo>
                  <a:lnTo>
                    <a:pt x="67" y="2736"/>
                  </a:lnTo>
                  <a:cubicBezTo>
                    <a:pt x="34" y="2736"/>
                    <a:pt x="34" y="2769"/>
                    <a:pt x="1" y="2769"/>
                  </a:cubicBezTo>
                  <a:cubicBezTo>
                    <a:pt x="1" y="2803"/>
                    <a:pt x="1" y="2836"/>
                    <a:pt x="1" y="2869"/>
                  </a:cubicBezTo>
                  <a:cubicBezTo>
                    <a:pt x="1" y="2936"/>
                    <a:pt x="34" y="3036"/>
                    <a:pt x="67" y="3103"/>
                  </a:cubicBezTo>
                  <a:cubicBezTo>
                    <a:pt x="101" y="3170"/>
                    <a:pt x="167" y="3236"/>
                    <a:pt x="234" y="3270"/>
                  </a:cubicBezTo>
                  <a:cubicBezTo>
                    <a:pt x="301" y="3336"/>
                    <a:pt x="368" y="3336"/>
                    <a:pt x="468" y="3336"/>
                  </a:cubicBezTo>
                  <a:cubicBezTo>
                    <a:pt x="568" y="3336"/>
                    <a:pt x="668" y="3303"/>
                    <a:pt x="768" y="3236"/>
                  </a:cubicBezTo>
                  <a:cubicBezTo>
                    <a:pt x="901" y="3170"/>
                    <a:pt x="1001" y="3070"/>
                    <a:pt x="1068" y="2969"/>
                  </a:cubicBezTo>
                  <a:cubicBezTo>
                    <a:pt x="1168" y="2903"/>
                    <a:pt x="1268" y="2769"/>
                    <a:pt x="1335" y="2669"/>
                  </a:cubicBezTo>
                  <a:cubicBezTo>
                    <a:pt x="1402" y="2536"/>
                    <a:pt x="1435" y="2436"/>
                    <a:pt x="1468" y="2302"/>
                  </a:cubicBezTo>
                  <a:cubicBezTo>
                    <a:pt x="1502" y="2169"/>
                    <a:pt x="1535" y="2035"/>
                    <a:pt x="1535" y="1902"/>
                  </a:cubicBezTo>
                  <a:cubicBezTo>
                    <a:pt x="1535" y="1802"/>
                    <a:pt x="1535" y="1702"/>
                    <a:pt x="1502" y="1635"/>
                  </a:cubicBezTo>
                  <a:cubicBezTo>
                    <a:pt x="1468" y="1568"/>
                    <a:pt x="1435" y="1502"/>
                    <a:pt x="1402" y="1468"/>
                  </a:cubicBezTo>
                  <a:cubicBezTo>
                    <a:pt x="1335" y="1435"/>
                    <a:pt x="1268" y="1402"/>
                    <a:pt x="1201" y="1402"/>
                  </a:cubicBezTo>
                  <a:cubicBezTo>
                    <a:pt x="1168" y="1385"/>
                    <a:pt x="1126" y="1377"/>
                    <a:pt x="1081" y="1377"/>
                  </a:cubicBezTo>
                  <a:cubicBezTo>
                    <a:pt x="1035" y="1377"/>
                    <a:pt x="985" y="1385"/>
                    <a:pt x="935" y="1402"/>
                  </a:cubicBezTo>
                  <a:cubicBezTo>
                    <a:pt x="835" y="1402"/>
                    <a:pt x="768" y="1435"/>
                    <a:pt x="668" y="1435"/>
                  </a:cubicBezTo>
                  <a:lnTo>
                    <a:pt x="501" y="1435"/>
                  </a:lnTo>
                  <a:cubicBezTo>
                    <a:pt x="434" y="1402"/>
                    <a:pt x="401" y="1368"/>
                    <a:pt x="368" y="1335"/>
                  </a:cubicBezTo>
                  <a:cubicBezTo>
                    <a:pt x="368" y="1302"/>
                    <a:pt x="334" y="1235"/>
                    <a:pt x="334" y="1168"/>
                  </a:cubicBezTo>
                  <a:cubicBezTo>
                    <a:pt x="334" y="1101"/>
                    <a:pt x="368" y="1035"/>
                    <a:pt x="368" y="968"/>
                  </a:cubicBezTo>
                  <a:cubicBezTo>
                    <a:pt x="401" y="868"/>
                    <a:pt x="434" y="835"/>
                    <a:pt x="468" y="768"/>
                  </a:cubicBezTo>
                  <a:cubicBezTo>
                    <a:pt x="501" y="701"/>
                    <a:pt x="568" y="634"/>
                    <a:pt x="601" y="601"/>
                  </a:cubicBezTo>
                  <a:cubicBezTo>
                    <a:pt x="634" y="568"/>
                    <a:pt x="701" y="501"/>
                    <a:pt x="768" y="468"/>
                  </a:cubicBezTo>
                  <a:cubicBezTo>
                    <a:pt x="801" y="434"/>
                    <a:pt x="868" y="434"/>
                    <a:pt x="935" y="434"/>
                  </a:cubicBezTo>
                  <a:cubicBezTo>
                    <a:pt x="1001" y="434"/>
                    <a:pt x="1035" y="434"/>
                    <a:pt x="1068" y="468"/>
                  </a:cubicBezTo>
                  <a:cubicBezTo>
                    <a:pt x="1101" y="468"/>
                    <a:pt x="1135" y="501"/>
                    <a:pt x="1168" y="534"/>
                  </a:cubicBezTo>
                  <a:cubicBezTo>
                    <a:pt x="1168" y="568"/>
                    <a:pt x="1201" y="601"/>
                    <a:pt x="1201" y="634"/>
                  </a:cubicBezTo>
                  <a:cubicBezTo>
                    <a:pt x="1201" y="634"/>
                    <a:pt x="1235" y="668"/>
                    <a:pt x="1235" y="668"/>
                  </a:cubicBezTo>
                  <a:lnTo>
                    <a:pt x="1302" y="668"/>
                  </a:lnTo>
                  <a:lnTo>
                    <a:pt x="1402" y="601"/>
                  </a:lnTo>
                  <a:cubicBezTo>
                    <a:pt x="1435" y="601"/>
                    <a:pt x="1435" y="568"/>
                    <a:pt x="1468" y="568"/>
                  </a:cubicBezTo>
                  <a:cubicBezTo>
                    <a:pt x="1468" y="534"/>
                    <a:pt x="1468" y="501"/>
                    <a:pt x="1468" y="468"/>
                  </a:cubicBezTo>
                  <a:cubicBezTo>
                    <a:pt x="1468" y="401"/>
                    <a:pt x="1435" y="334"/>
                    <a:pt x="1402" y="268"/>
                  </a:cubicBezTo>
                  <a:cubicBezTo>
                    <a:pt x="1335" y="101"/>
                    <a:pt x="1201" y="1"/>
                    <a:pt x="1035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6" name="Google Shape;2016;p114"/>
            <p:cNvSpPr/>
            <p:nvPr/>
          </p:nvSpPr>
          <p:spPr>
            <a:xfrm>
              <a:off x="3192450" y="1794225"/>
              <a:ext cx="33375" cy="63400"/>
            </a:xfrm>
            <a:custGeom>
              <a:rect b="b" l="l" r="r" t="t"/>
              <a:pathLst>
                <a:path extrusionOk="0" h="2536" w="1335">
                  <a:moveTo>
                    <a:pt x="818" y="418"/>
                  </a:moveTo>
                  <a:cubicBezTo>
                    <a:pt x="868" y="418"/>
                    <a:pt x="918" y="434"/>
                    <a:pt x="968" y="468"/>
                  </a:cubicBezTo>
                  <a:cubicBezTo>
                    <a:pt x="1035" y="568"/>
                    <a:pt x="1068" y="701"/>
                    <a:pt x="1068" y="834"/>
                  </a:cubicBezTo>
                  <a:lnTo>
                    <a:pt x="267" y="1301"/>
                  </a:lnTo>
                  <a:cubicBezTo>
                    <a:pt x="267" y="1201"/>
                    <a:pt x="267" y="1135"/>
                    <a:pt x="301" y="1035"/>
                  </a:cubicBezTo>
                  <a:cubicBezTo>
                    <a:pt x="334" y="968"/>
                    <a:pt x="367" y="868"/>
                    <a:pt x="401" y="801"/>
                  </a:cubicBezTo>
                  <a:cubicBezTo>
                    <a:pt x="434" y="734"/>
                    <a:pt x="468" y="668"/>
                    <a:pt x="501" y="601"/>
                  </a:cubicBezTo>
                  <a:cubicBezTo>
                    <a:pt x="568" y="568"/>
                    <a:pt x="601" y="501"/>
                    <a:pt x="668" y="468"/>
                  </a:cubicBezTo>
                  <a:cubicBezTo>
                    <a:pt x="718" y="434"/>
                    <a:pt x="768" y="418"/>
                    <a:pt x="818" y="418"/>
                  </a:cubicBezTo>
                  <a:close/>
                  <a:moveTo>
                    <a:pt x="935" y="1"/>
                  </a:moveTo>
                  <a:cubicBezTo>
                    <a:pt x="834" y="1"/>
                    <a:pt x="734" y="34"/>
                    <a:pt x="668" y="101"/>
                  </a:cubicBezTo>
                  <a:cubicBezTo>
                    <a:pt x="568" y="167"/>
                    <a:pt x="468" y="234"/>
                    <a:pt x="401" y="334"/>
                  </a:cubicBezTo>
                  <a:cubicBezTo>
                    <a:pt x="334" y="401"/>
                    <a:pt x="267" y="534"/>
                    <a:pt x="201" y="634"/>
                  </a:cubicBezTo>
                  <a:cubicBezTo>
                    <a:pt x="167" y="768"/>
                    <a:pt x="101" y="901"/>
                    <a:pt x="67" y="1035"/>
                  </a:cubicBezTo>
                  <a:cubicBezTo>
                    <a:pt x="34" y="1168"/>
                    <a:pt x="34" y="1301"/>
                    <a:pt x="34" y="1435"/>
                  </a:cubicBezTo>
                  <a:cubicBezTo>
                    <a:pt x="1" y="1568"/>
                    <a:pt x="1" y="1702"/>
                    <a:pt x="34" y="1835"/>
                  </a:cubicBezTo>
                  <a:cubicBezTo>
                    <a:pt x="34" y="1935"/>
                    <a:pt x="34" y="2069"/>
                    <a:pt x="67" y="2202"/>
                  </a:cubicBezTo>
                  <a:cubicBezTo>
                    <a:pt x="101" y="2269"/>
                    <a:pt x="167" y="2369"/>
                    <a:pt x="201" y="2436"/>
                  </a:cubicBezTo>
                  <a:cubicBezTo>
                    <a:pt x="267" y="2469"/>
                    <a:pt x="334" y="2502"/>
                    <a:pt x="401" y="2536"/>
                  </a:cubicBezTo>
                  <a:cubicBezTo>
                    <a:pt x="501" y="2536"/>
                    <a:pt x="601" y="2502"/>
                    <a:pt x="668" y="2469"/>
                  </a:cubicBezTo>
                  <a:cubicBezTo>
                    <a:pt x="768" y="2402"/>
                    <a:pt x="868" y="2336"/>
                    <a:pt x="935" y="2235"/>
                  </a:cubicBezTo>
                  <a:cubicBezTo>
                    <a:pt x="1068" y="2102"/>
                    <a:pt x="1168" y="1935"/>
                    <a:pt x="1235" y="1768"/>
                  </a:cubicBezTo>
                  <a:cubicBezTo>
                    <a:pt x="1268" y="1702"/>
                    <a:pt x="1268" y="1635"/>
                    <a:pt x="1268" y="1568"/>
                  </a:cubicBezTo>
                  <a:cubicBezTo>
                    <a:pt x="1301" y="1535"/>
                    <a:pt x="1268" y="1502"/>
                    <a:pt x="1268" y="1502"/>
                  </a:cubicBezTo>
                  <a:cubicBezTo>
                    <a:pt x="1251" y="1485"/>
                    <a:pt x="1243" y="1477"/>
                    <a:pt x="1235" y="1477"/>
                  </a:cubicBezTo>
                  <a:cubicBezTo>
                    <a:pt x="1226" y="1477"/>
                    <a:pt x="1218" y="1485"/>
                    <a:pt x="1201" y="1502"/>
                  </a:cubicBezTo>
                  <a:lnTo>
                    <a:pt x="1135" y="1535"/>
                  </a:lnTo>
                  <a:cubicBezTo>
                    <a:pt x="1101" y="1535"/>
                    <a:pt x="1068" y="1568"/>
                    <a:pt x="1068" y="1568"/>
                  </a:cubicBezTo>
                  <a:cubicBezTo>
                    <a:pt x="1035" y="1602"/>
                    <a:pt x="1035" y="1635"/>
                    <a:pt x="1035" y="1635"/>
                  </a:cubicBezTo>
                  <a:cubicBezTo>
                    <a:pt x="1001" y="1735"/>
                    <a:pt x="968" y="1802"/>
                    <a:pt x="901" y="1869"/>
                  </a:cubicBezTo>
                  <a:cubicBezTo>
                    <a:pt x="834" y="1969"/>
                    <a:pt x="768" y="2035"/>
                    <a:pt x="668" y="2069"/>
                  </a:cubicBezTo>
                  <a:cubicBezTo>
                    <a:pt x="634" y="2102"/>
                    <a:pt x="584" y="2119"/>
                    <a:pt x="534" y="2119"/>
                  </a:cubicBezTo>
                  <a:cubicBezTo>
                    <a:pt x="484" y="2119"/>
                    <a:pt x="434" y="2102"/>
                    <a:pt x="401" y="2069"/>
                  </a:cubicBezTo>
                  <a:cubicBezTo>
                    <a:pt x="301" y="1969"/>
                    <a:pt x="267" y="1835"/>
                    <a:pt x="267" y="1668"/>
                  </a:cubicBezTo>
                  <a:lnTo>
                    <a:pt x="1235" y="1101"/>
                  </a:lnTo>
                  <a:cubicBezTo>
                    <a:pt x="1268" y="1068"/>
                    <a:pt x="1301" y="1068"/>
                    <a:pt x="1301" y="1035"/>
                  </a:cubicBezTo>
                  <a:cubicBezTo>
                    <a:pt x="1301" y="1001"/>
                    <a:pt x="1335" y="968"/>
                    <a:pt x="1335" y="935"/>
                  </a:cubicBezTo>
                  <a:lnTo>
                    <a:pt x="1335" y="801"/>
                  </a:lnTo>
                  <a:cubicBezTo>
                    <a:pt x="1335" y="668"/>
                    <a:pt x="1301" y="534"/>
                    <a:pt x="1268" y="401"/>
                  </a:cubicBezTo>
                  <a:cubicBezTo>
                    <a:pt x="1268" y="301"/>
                    <a:pt x="1201" y="201"/>
                    <a:pt x="1135" y="134"/>
                  </a:cubicBezTo>
                  <a:cubicBezTo>
                    <a:pt x="1101" y="67"/>
                    <a:pt x="1035" y="1"/>
                    <a:pt x="935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7" name="Google Shape;2017;p114"/>
            <p:cNvSpPr/>
            <p:nvPr/>
          </p:nvSpPr>
          <p:spPr>
            <a:xfrm>
              <a:off x="3231650" y="1772550"/>
              <a:ext cx="31700" cy="65075"/>
            </a:xfrm>
            <a:custGeom>
              <a:rect b="b" l="l" r="r" t="t"/>
              <a:pathLst>
                <a:path extrusionOk="0" h="2603" w="1268">
                  <a:moveTo>
                    <a:pt x="968" y="1101"/>
                  </a:moveTo>
                  <a:lnTo>
                    <a:pt x="968" y="1234"/>
                  </a:lnTo>
                  <a:cubicBezTo>
                    <a:pt x="968" y="1301"/>
                    <a:pt x="968" y="1401"/>
                    <a:pt x="934" y="1501"/>
                  </a:cubicBezTo>
                  <a:cubicBezTo>
                    <a:pt x="934" y="1601"/>
                    <a:pt x="901" y="1668"/>
                    <a:pt x="868" y="1768"/>
                  </a:cubicBezTo>
                  <a:cubicBezTo>
                    <a:pt x="801" y="1835"/>
                    <a:pt x="768" y="1902"/>
                    <a:pt x="701" y="1968"/>
                  </a:cubicBezTo>
                  <a:cubicBezTo>
                    <a:pt x="634" y="2035"/>
                    <a:pt x="601" y="2102"/>
                    <a:pt x="534" y="2135"/>
                  </a:cubicBezTo>
                  <a:cubicBezTo>
                    <a:pt x="467" y="2168"/>
                    <a:pt x="434" y="2168"/>
                    <a:pt x="367" y="2168"/>
                  </a:cubicBezTo>
                  <a:lnTo>
                    <a:pt x="301" y="2168"/>
                  </a:lnTo>
                  <a:cubicBezTo>
                    <a:pt x="267" y="2135"/>
                    <a:pt x="267" y="2102"/>
                    <a:pt x="267" y="2102"/>
                  </a:cubicBezTo>
                  <a:cubicBezTo>
                    <a:pt x="234" y="2068"/>
                    <a:pt x="234" y="2035"/>
                    <a:pt x="267" y="2002"/>
                  </a:cubicBezTo>
                  <a:cubicBezTo>
                    <a:pt x="267" y="1902"/>
                    <a:pt x="301" y="1768"/>
                    <a:pt x="367" y="1701"/>
                  </a:cubicBezTo>
                  <a:cubicBezTo>
                    <a:pt x="434" y="1568"/>
                    <a:pt x="534" y="1468"/>
                    <a:pt x="634" y="1401"/>
                  </a:cubicBezTo>
                  <a:lnTo>
                    <a:pt x="968" y="1101"/>
                  </a:lnTo>
                  <a:close/>
                  <a:moveTo>
                    <a:pt x="901" y="0"/>
                  </a:moveTo>
                  <a:cubicBezTo>
                    <a:pt x="801" y="0"/>
                    <a:pt x="734" y="34"/>
                    <a:pt x="667" y="67"/>
                  </a:cubicBezTo>
                  <a:cubicBezTo>
                    <a:pt x="601" y="134"/>
                    <a:pt x="501" y="167"/>
                    <a:pt x="467" y="267"/>
                  </a:cubicBezTo>
                  <a:cubicBezTo>
                    <a:pt x="401" y="334"/>
                    <a:pt x="334" y="401"/>
                    <a:pt x="267" y="467"/>
                  </a:cubicBezTo>
                  <a:cubicBezTo>
                    <a:pt x="234" y="567"/>
                    <a:pt x="200" y="634"/>
                    <a:pt x="167" y="734"/>
                  </a:cubicBezTo>
                  <a:cubicBezTo>
                    <a:pt x="134" y="801"/>
                    <a:pt x="100" y="868"/>
                    <a:pt x="100" y="968"/>
                  </a:cubicBezTo>
                  <a:cubicBezTo>
                    <a:pt x="100" y="968"/>
                    <a:pt x="100" y="1001"/>
                    <a:pt x="134" y="1034"/>
                  </a:cubicBezTo>
                  <a:lnTo>
                    <a:pt x="200" y="1034"/>
                  </a:lnTo>
                  <a:lnTo>
                    <a:pt x="267" y="968"/>
                  </a:lnTo>
                  <a:cubicBezTo>
                    <a:pt x="301" y="968"/>
                    <a:pt x="301" y="934"/>
                    <a:pt x="334" y="934"/>
                  </a:cubicBezTo>
                  <a:cubicBezTo>
                    <a:pt x="334" y="901"/>
                    <a:pt x="367" y="868"/>
                    <a:pt x="367" y="868"/>
                  </a:cubicBezTo>
                  <a:cubicBezTo>
                    <a:pt x="401" y="767"/>
                    <a:pt x="434" y="701"/>
                    <a:pt x="467" y="634"/>
                  </a:cubicBezTo>
                  <a:cubicBezTo>
                    <a:pt x="534" y="567"/>
                    <a:pt x="601" y="501"/>
                    <a:pt x="667" y="467"/>
                  </a:cubicBezTo>
                  <a:cubicBezTo>
                    <a:pt x="707" y="428"/>
                    <a:pt x="757" y="412"/>
                    <a:pt x="806" y="412"/>
                  </a:cubicBezTo>
                  <a:cubicBezTo>
                    <a:pt x="840" y="412"/>
                    <a:pt x="873" y="420"/>
                    <a:pt x="901" y="434"/>
                  </a:cubicBezTo>
                  <a:cubicBezTo>
                    <a:pt x="968" y="467"/>
                    <a:pt x="1001" y="567"/>
                    <a:pt x="1001" y="701"/>
                  </a:cubicBezTo>
                  <a:lnTo>
                    <a:pt x="1001" y="767"/>
                  </a:lnTo>
                  <a:lnTo>
                    <a:pt x="567" y="1101"/>
                  </a:lnTo>
                  <a:cubicBezTo>
                    <a:pt x="501" y="1168"/>
                    <a:pt x="434" y="1234"/>
                    <a:pt x="367" y="1301"/>
                  </a:cubicBezTo>
                  <a:cubicBezTo>
                    <a:pt x="267" y="1401"/>
                    <a:pt x="234" y="1468"/>
                    <a:pt x="167" y="1568"/>
                  </a:cubicBezTo>
                  <a:cubicBezTo>
                    <a:pt x="100" y="1668"/>
                    <a:pt x="67" y="1768"/>
                    <a:pt x="34" y="1868"/>
                  </a:cubicBezTo>
                  <a:cubicBezTo>
                    <a:pt x="0" y="1968"/>
                    <a:pt x="0" y="2068"/>
                    <a:pt x="0" y="2202"/>
                  </a:cubicBezTo>
                  <a:cubicBezTo>
                    <a:pt x="0" y="2269"/>
                    <a:pt x="0" y="2369"/>
                    <a:pt x="34" y="2435"/>
                  </a:cubicBezTo>
                  <a:cubicBezTo>
                    <a:pt x="67" y="2469"/>
                    <a:pt x="100" y="2535"/>
                    <a:pt x="134" y="2569"/>
                  </a:cubicBezTo>
                  <a:cubicBezTo>
                    <a:pt x="200" y="2602"/>
                    <a:pt x="234" y="2602"/>
                    <a:pt x="301" y="2602"/>
                  </a:cubicBezTo>
                  <a:cubicBezTo>
                    <a:pt x="367" y="2602"/>
                    <a:pt x="434" y="2569"/>
                    <a:pt x="501" y="2535"/>
                  </a:cubicBezTo>
                  <a:cubicBezTo>
                    <a:pt x="567" y="2502"/>
                    <a:pt x="601" y="2469"/>
                    <a:pt x="634" y="2435"/>
                  </a:cubicBezTo>
                  <a:cubicBezTo>
                    <a:pt x="701" y="2402"/>
                    <a:pt x="734" y="2335"/>
                    <a:pt x="801" y="2302"/>
                  </a:cubicBezTo>
                  <a:cubicBezTo>
                    <a:pt x="834" y="2235"/>
                    <a:pt x="868" y="2168"/>
                    <a:pt x="901" y="2102"/>
                  </a:cubicBezTo>
                  <a:cubicBezTo>
                    <a:pt x="934" y="2035"/>
                    <a:pt x="968" y="1968"/>
                    <a:pt x="1001" y="1902"/>
                  </a:cubicBezTo>
                  <a:lnTo>
                    <a:pt x="1001" y="2102"/>
                  </a:lnTo>
                  <a:cubicBezTo>
                    <a:pt x="1001" y="2102"/>
                    <a:pt x="1001" y="2135"/>
                    <a:pt x="1034" y="2168"/>
                  </a:cubicBezTo>
                  <a:lnTo>
                    <a:pt x="1068" y="2168"/>
                  </a:lnTo>
                  <a:lnTo>
                    <a:pt x="1168" y="2102"/>
                  </a:lnTo>
                  <a:cubicBezTo>
                    <a:pt x="1201" y="2102"/>
                    <a:pt x="1235" y="2068"/>
                    <a:pt x="1235" y="2035"/>
                  </a:cubicBezTo>
                  <a:cubicBezTo>
                    <a:pt x="1235" y="2002"/>
                    <a:pt x="1268" y="1968"/>
                    <a:pt x="1268" y="1935"/>
                  </a:cubicBezTo>
                  <a:lnTo>
                    <a:pt x="1268" y="601"/>
                  </a:lnTo>
                  <a:cubicBezTo>
                    <a:pt x="1268" y="501"/>
                    <a:pt x="1235" y="367"/>
                    <a:pt x="1201" y="267"/>
                  </a:cubicBezTo>
                  <a:cubicBezTo>
                    <a:pt x="1201" y="167"/>
                    <a:pt x="1134" y="100"/>
                    <a:pt x="1101" y="67"/>
                  </a:cubicBezTo>
                  <a:cubicBezTo>
                    <a:pt x="1034" y="0"/>
                    <a:pt x="968" y="0"/>
                    <a:pt x="901" y="0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8" name="Google Shape;2018;p114"/>
            <p:cNvSpPr/>
            <p:nvPr/>
          </p:nvSpPr>
          <p:spPr>
            <a:xfrm>
              <a:off x="3274175" y="1750025"/>
              <a:ext cx="19200" cy="66750"/>
            </a:xfrm>
            <a:custGeom>
              <a:rect b="b" l="l" r="r" t="t"/>
              <a:pathLst>
                <a:path extrusionOk="0" h="2670" w="768">
                  <a:moveTo>
                    <a:pt x="701" y="1"/>
                  </a:moveTo>
                  <a:lnTo>
                    <a:pt x="534" y="101"/>
                  </a:lnTo>
                  <a:cubicBezTo>
                    <a:pt x="468" y="134"/>
                    <a:pt x="401" y="201"/>
                    <a:pt x="334" y="267"/>
                  </a:cubicBezTo>
                  <a:cubicBezTo>
                    <a:pt x="267" y="368"/>
                    <a:pt x="234" y="434"/>
                    <a:pt x="201" y="534"/>
                  </a:cubicBezTo>
                  <a:lnTo>
                    <a:pt x="201" y="401"/>
                  </a:lnTo>
                  <a:cubicBezTo>
                    <a:pt x="201" y="401"/>
                    <a:pt x="201" y="368"/>
                    <a:pt x="201" y="334"/>
                  </a:cubicBezTo>
                  <a:lnTo>
                    <a:pt x="134" y="334"/>
                  </a:lnTo>
                  <a:lnTo>
                    <a:pt x="34" y="401"/>
                  </a:lnTo>
                  <a:cubicBezTo>
                    <a:pt x="1" y="401"/>
                    <a:pt x="1" y="434"/>
                    <a:pt x="1" y="468"/>
                  </a:cubicBezTo>
                  <a:cubicBezTo>
                    <a:pt x="1" y="501"/>
                    <a:pt x="1" y="534"/>
                    <a:pt x="1" y="568"/>
                  </a:cubicBezTo>
                  <a:lnTo>
                    <a:pt x="1" y="2602"/>
                  </a:lnTo>
                  <a:cubicBezTo>
                    <a:pt x="1" y="2602"/>
                    <a:pt x="1" y="2636"/>
                    <a:pt x="1" y="2669"/>
                  </a:cubicBezTo>
                  <a:lnTo>
                    <a:pt x="34" y="2669"/>
                  </a:lnTo>
                  <a:lnTo>
                    <a:pt x="167" y="2602"/>
                  </a:lnTo>
                  <a:cubicBezTo>
                    <a:pt x="167" y="2602"/>
                    <a:pt x="201" y="2569"/>
                    <a:pt x="201" y="2536"/>
                  </a:cubicBezTo>
                  <a:cubicBezTo>
                    <a:pt x="201" y="2502"/>
                    <a:pt x="201" y="2469"/>
                    <a:pt x="201" y="2436"/>
                  </a:cubicBezTo>
                  <a:lnTo>
                    <a:pt x="201" y="1168"/>
                  </a:lnTo>
                  <a:cubicBezTo>
                    <a:pt x="167" y="901"/>
                    <a:pt x="301" y="634"/>
                    <a:pt x="534" y="468"/>
                  </a:cubicBezTo>
                  <a:lnTo>
                    <a:pt x="701" y="368"/>
                  </a:lnTo>
                  <a:cubicBezTo>
                    <a:pt x="734" y="368"/>
                    <a:pt x="734" y="334"/>
                    <a:pt x="768" y="301"/>
                  </a:cubicBezTo>
                  <a:cubicBezTo>
                    <a:pt x="768" y="267"/>
                    <a:pt x="768" y="234"/>
                    <a:pt x="768" y="201"/>
                  </a:cubicBezTo>
                  <a:lnTo>
                    <a:pt x="768" y="67"/>
                  </a:lnTo>
                  <a:cubicBezTo>
                    <a:pt x="768" y="34"/>
                    <a:pt x="768" y="34"/>
                    <a:pt x="768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9" name="Google Shape;2019;p114"/>
            <p:cNvSpPr/>
            <p:nvPr/>
          </p:nvSpPr>
          <p:spPr>
            <a:xfrm>
              <a:off x="3297525" y="1734175"/>
              <a:ext cx="32550" cy="63400"/>
            </a:xfrm>
            <a:custGeom>
              <a:rect b="b" l="l" r="r" t="t"/>
              <a:pathLst>
                <a:path extrusionOk="0" h="2536" w="1302">
                  <a:moveTo>
                    <a:pt x="935" y="1"/>
                  </a:moveTo>
                  <a:cubicBezTo>
                    <a:pt x="834" y="1"/>
                    <a:pt x="734" y="34"/>
                    <a:pt x="668" y="101"/>
                  </a:cubicBezTo>
                  <a:cubicBezTo>
                    <a:pt x="534" y="168"/>
                    <a:pt x="468" y="234"/>
                    <a:pt x="367" y="334"/>
                  </a:cubicBezTo>
                  <a:cubicBezTo>
                    <a:pt x="301" y="434"/>
                    <a:pt x="234" y="535"/>
                    <a:pt x="167" y="668"/>
                  </a:cubicBezTo>
                  <a:cubicBezTo>
                    <a:pt x="134" y="768"/>
                    <a:pt x="67" y="901"/>
                    <a:pt x="67" y="1068"/>
                  </a:cubicBezTo>
                  <a:cubicBezTo>
                    <a:pt x="34" y="1202"/>
                    <a:pt x="1" y="1335"/>
                    <a:pt x="1" y="1469"/>
                  </a:cubicBezTo>
                  <a:cubicBezTo>
                    <a:pt x="1" y="1535"/>
                    <a:pt x="1" y="1602"/>
                    <a:pt x="1" y="1635"/>
                  </a:cubicBezTo>
                  <a:lnTo>
                    <a:pt x="1" y="1835"/>
                  </a:lnTo>
                  <a:cubicBezTo>
                    <a:pt x="1" y="1936"/>
                    <a:pt x="1" y="2069"/>
                    <a:pt x="34" y="2169"/>
                  </a:cubicBezTo>
                  <a:cubicBezTo>
                    <a:pt x="67" y="2269"/>
                    <a:pt x="101" y="2369"/>
                    <a:pt x="167" y="2436"/>
                  </a:cubicBezTo>
                  <a:cubicBezTo>
                    <a:pt x="234" y="2469"/>
                    <a:pt x="301" y="2503"/>
                    <a:pt x="367" y="2536"/>
                  </a:cubicBezTo>
                  <a:cubicBezTo>
                    <a:pt x="468" y="2536"/>
                    <a:pt x="568" y="2503"/>
                    <a:pt x="668" y="2436"/>
                  </a:cubicBezTo>
                  <a:cubicBezTo>
                    <a:pt x="768" y="2369"/>
                    <a:pt x="868" y="2302"/>
                    <a:pt x="935" y="2202"/>
                  </a:cubicBezTo>
                  <a:cubicBezTo>
                    <a:pt x="1001" y="2102"/>
                    <a:pt x="1068" y="2002"/>
                    <a:pt x="1135" y="1902"/>
                  </a:cubicBezTo>
                  <a:cubicBezTo>
                    <a:pt x="1168" y="1802"/>
                    <a:pt x="1235" y="1702"/>
                    <a:pt x="1268" y="1602"/>
                  </a:cubicBezTo>
                  <a:cubicBezTo>
                    <a:pt x="1268" y="1535"/>
                    <a:pt x="1301" y="1435"/>
                    <a:pt x="1301" y="1368"/>
                  </a:cubicBezTo>
                  <a:cubicBezTo>
                    <a:pt x="1301" y="1335"/>
                    <a:pt x="1301" y="1302"/>
                    <a:pt x="1268" y="1302"/>
                  </a:cubicBezTo>
                  <a:cubicBezTo>
                    <a:pt x="1268" y="1285"/>
                    <a:pt x="1260" y="1277"/>
                    <a:pt x="1251" y="1277"/>
                  </a:cubicBezTo>
                  <a:cubicBezTo>
                    <a:pt x="1243" y="1277"/>
                    <a:pt x="1235" y="1285"/>
                    <a:pt x="1235" y="1302"/>
                  </a:cubicBezTo>
                  <a:lnTo>
                    <a:pt x="1135" y="1335"/>
                  </a:lnTo>
                  <a:cubicBezTo>
                    <a:pt x="1101" y="1335"/>
                    <a:pt x="1101" y="1368"/>
                    <a:pt x="1068" y="1402"/>
                  </a:cubicBezTo>
                  <a:cubicBezTo>
                    <a:pt x="1068" y="1435"/>
                    <a:pt x="1035" y="1469"/>
                    <a:pt x="1035" y="1502"/>
                  </a:cubicBezTo>
                  <a:cubicBezTo>
                    <a:pt x="1001" y="1635"/>
                    <a:pt x="968" y="1735"/>
                    <a:pt x="901" y="1869"/>
                  </a:cubicBezTo>
                  <a:cubicBezTo>
                    <a:pt x="834" y="1936"/>
                    <a:pt x="734" y="2002"/>
                    <a:pt x="668" y="2069"/>
                  </a:cubicBezTo>
                  <a:cubicBezTo>
                    <a:pt x="601" y="2102"/>
                    <a:pt x="568" y="2102"/>
                    <a:pt x="534" y="2102"/>
                  </a:cubicBezTo>
                  <a:cubicBezTo>
                    <a:pt x="468" y="2102"/>
                    <a:pt x="434" y="2102"/>
                    <a:pt x="401" y="2069"/>
                  </a:cubicBezTo>
                  <a:cubicBezTo>
                    <a:pt x="334" y="2036"/>
                    <a:pt x="334" y="1969"/>
                    <a:pt x="301" y="1902"/>
                  </a:cubicBezTo>
                  <a:cubicBezTo>
                    <a:pt x="267" y="1835"/>
                    <a:pt x="267" y="1735"/>
                    <a:pt x="267" y="1635"/>
                  </a:cubicBezTo>
                  <a:cubicBezTo>
                    <a:pt x="234" y="1535"/>
                    <a:pt x="234" y="1435"/>
                    <a:pt x="234" y="1335"/>
                  </a:cubicBezTo>
                  <a:cubicBezTo>
                    <a:pt x="267" y="1235"/>
                    <a:pt x="267" y="1135"/>
                    <a:pt x="301" y="1035"/>
                  </a:cubicBezTo>
                  <a:cubicBezTo>
                    <a:pt x="334" y="935"/>
                    <a:pt x="334" y="835"/>
                    <a:pt x="401" y="768"/>
                  </a:cubicBezTo>
                  <a:cubicBezTo>
                    <a:pt x="434" y="701"/>
                    <a:pt x="468" y="635"/>
                    <a:pt x="501" y="568"/>
                  </a:cubicBezTo>
                  <a:cubicBezTo>
                    <a:pt x="568" y="535"/>
                    <a:pt x="601" y="501"/>
                    <a:pt x="668" y="468"/>
                  </a:cubicBezTo>
                  <a:cubicBezTo>
                    <a:pt x="734" y="401"/>
                    <a:pt x="801" y="401"/>
                    <a:pt x="901" y="401"/>
                  </a:cubicBezTo>
                  <a:cubicBezTo>
                    <a:pt x="968" y="434"/>
                    <a:pt x="1035" y="501"/>
                    <a:pt x="1035" y="568"/>
                  </a:cubicBezTo>
                  <a:cubicBezTo>
                    <a:pt x="1035" y="601"/>
                    <a:pt x="1068" y="635"/>
                    <a:pt x="1068" y="635"/>
                  </a:cubicBezTo>
                  <a:cubicBezTo>
                    <a:pt x="1085" y="651"/>
                    <a:pt x="1101" y="660"/>
                    <a:pt x="1114" y="660"/>
                  </a:cubicBezTo>
                  <a:cubicBezTo>
                    <a:pt x="1126" y="660"/>
                    <a:pt x="1135" y="651"/>
                    <a:pt x="1135" y="635"/>
                  </a:cubicBezTo>
                  <a:lnTo>
                    <a:pt x="1235" y="601"/>
                  </a:lnTo>
                  <a:cubicBezTo>
                    <a:pt x="1235" y="601"/>
                    <a:pt x="1268" y="568"/>
                    <a:pt x="1268" y="535"/>
                  </a:cubicBezTo>
                  <a:cubicBezTo>
                    <a:pt x="1301" y="501"/>
                    <a:pt x="1301" y="468"/>
                    <a:pt x="1301" y="434"/>
                  </a:cubicBezTo>
                  <a:cubicBezTo>
                    <a:pt x="1301" y="368"/>
                    <a:pt x="1268" y="301"/>
                    <a:pt x="1235" y="234"/>
                  </a:cubicBezTo>
                  <a:cubicBezTo>
                    <a:pt x="1235" y="168"/>
                    <a:pt x="1168" y="101"/>
                    <a:pt x="1135" y="68"/>
                  </a:cubicBezTo>
                  <a:cubicBezTo>
                    <a:pt x="1068" y="34"/>
                    <a:pt x="1001" y="1"/>
                    <a:pt x="935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0" name="Google Shape;2020;p114"/>
            <p:cNvSpPr/>
            <p:nvPr/>
          </p:nvSpPr>
          <p:spPr>
            <a:xfrm>
              <a:off x="3339225" y="1700000"/>
              <a:ext cx="32550" cy="79250"/>
            </a:xfrm>
            <a:custGeom>
              <a:rect b="b" l="l" r="r" t="t"/>
              <a:pathLst>
                <a:path extrusionOk="0" h="3170" w="1302">
                  <a:moveTo>
                    <a:pt x="201" y="0"/>
                  </a:moveTo>
                  <a:lnTo>
                    <a:pt x="100" y="67"/>
                  </a:lnTo>
                  <a:cubicBezTo>
                    <a:pt x="67" y="67"/>
                    <a:pt x="34" y="100"/>
                    <a:pt x="34" y="134"/>
                  </a:cubicBezTo>
                  <a:cubicBezTo>
                    <a:pt x="34" y="167"/>
                    <a:pt x="0" y="200"/>
                    <a:pt x="0" y="234"/>
                  </a:cubicBezTo>
                  <a:lnTo>
                    <a:pt x="0" y="3102"/>
                  </a:lnTo>
                  <a:cubicBezTo>
                    <a:pt x="0" y="3102"/>
                    <a:pt x="0" y="3136"/>
                    <a:pt x="34" y="3169"/>
                  </a:cubicBezTo>
                  <a:lnTo>
                    <a:pt x="100" y="3169"/>
                  </a:lnTo>
                  <a:lnTo>
                    <a:pt x="201" y="3102"/>
                  </a:lnTo>
                  <a:cubicBezTo>
                    <a:pt x="201" y="3102"/>
                    <a:pt x="234" y="3069"/>
                    <a:pt x="234" y="3036"/>
                  </a:cubicBezTo>
                  <a:cubicBezTo>
                    <a:pt x="267" y="3002"/>
                    <a:pt x="267" y="2969"/>
                    <a:pt x="234" y="2936"/>
                  </a:cubicBezTo>
                  <a:lnTo>
                    <a:pt x="234" y="1768"/>
                  </a:lnTo>
                  <a:cubicBezTo>
                    <a:pt x="234" y="1601"/>
                    <a:pt x="267" y="1401"/>
                    <a:pt x="367" y="1201"/>
                  </a:cubicBezTo>
                  <a:cubicBezTo>
                    <a:pt x="434" y="1068"/>
                    <a:pt x="534" y="968"/>
                    <a:pt x="634" y="867"/>
                  </a:cubicBezTo>
                  <a:cubicBezTo>
                    <a:pt x="701" y="834"/>
                    <a:pt x="759" y="817"/>
                    <a:pt x="809" y="817"/>
                  </a:cubicBezTo>
                  <a:cubicBezTo>
                    <a:pt x="859" y="817"/>
                    <a:pt x="901" y="834"/>
                    <a:pt x="934" y="867"/>
                  </a:cubicBezTo>
                  <a:cubicBezTo>
                    <a:pt x="1034" y="1001"/>
                    <a:pt x="1068" y="1168"/>
                    <a:pt x="1034" y="1334"/>
                  </a:cubicBezTo>
                  <a:lnTo>
                    <a:pt x="1034" y="2469"/>
                  </a:lnTo>
                  <a:cubicBezTo>
                    <a:pt x="1034" y="2502"/>
                    <a:pt x="1034" y="2535"/>
                    <a:pt x="1068" y="2535"/>
                  </a:cubicBezTo>
                  <a:cubicBezTo>
                    <a:pt x="1068" y="2552"/>
                    <a:pt x="1076" y="2560"/>
                    <a:pt x="1089" y="2560"/>
                  </a:cubicBezTo>
                  <a:cubicBezTo>
                    <a:pt x="1101" y="2560"/>
                    <a:pt x="1118" y="2552"/>
                    <a:pt x="1135" y="2535"/>
                  </a:cubicBezTo>
                  <a:lnTo>
                    <a:pt x="1235" y="2502"/>
                  </a:lnTo>
                  <a:cubicBezTo>
                    <a:pt x="1235" y="2469"/>
                    <a:pt x="1268" y="2435"/>
                    <a:pt x="1268" y="2435"/>
                  </a:cubicBezTo>
                  <a:cubicBezTo>
                    <a:pt x="1301" y="2402"/>
                    <a:pt x="1301" y="2369"/>
                    <a:pt x="1268" y="2335"/>
                  </a:cubicBezTo>
                  <a:lnTo>
                    <a:pt x="1301" y="1101"/>
                  </a:lnTo>
                  <a:cubicBezTo>
                    <a:pt x="1301" y="968"/>
                    <a:pt x="1301" y="867"/>
                    <a:pt x="1268" y="734"/>
                  </a:cubicBezTo>
                  <a:cubicBezTo>
                    <a:pt x="1235" y="634"/>
                    <a:pt x="1201" y="567"/>
                    <a:pt x="1135" y="501"/>
                  </a:cubicBezTo>
                  <a:cubicBezTo>
                    <a:pt x="1068" y="434"/>
                    <a:pt x="1001" y="400"/>
                    <a:pt x="934" y="400"/>
                  </a:cubicBezTo>
                  <a:cubicBezTo>
                    <a:pt x="834" y="400"/>
                    <a:pt x="768" y="434"/>
                    <a:pt x="701" y="467"/>
                  </a:cubicBezTo>
                  <a:cubicBezTo>
                    <a:pt x="567" y="534"/>
                    <a:pt x="467" y="634"/>
                    <a:pt x="401" y="734"/>
                  </a:cubicBezTo>
                  <a:cubicBezTo>
                    <a:pt x="334" y="834"/>
                    <a:pt x="301" y="934"/>
                    <a:pt x="234" y="1034"/>
                  </a:cubicBezTo>
                  <a:lnTo>
                    <a:pt x="234" y="67"/>
                  </a:lnTo>
                  <a:cubicBezTo>
                    <a:pt x="267" y="34"/>
                    <a:pt x="267" y="34"/>
                    <a:pt x="234" y="0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1" name="Google Shape;2021;p114"/>
            <p:cNvSpPr/>
            <p:nvPr/>
          </p:nvSpPr>
          <p:spPr>
            <a:xfrm>
              <a:off x="3397600" y="1654125"/>
              <a:ext cx="40050" cy="84250"/>
            </a:xfrm>
            <a:custGeom>
              <a:rect b="b" l="l" r="r" t="t"/>
              <a:pathLst>
                <a:path extrusionOk="0" h="3370" w="1602">
                  <a:moveTo>
                    <a:pt x="1168" y="1"/>
                  </a:moveTo>
                  <a:cubicBezTo>
                    <a:pt x="1034" y="1"/>
                    <a:pt x="901" y="34"/>
                    <a:pt x="801" y="101"/>
                  </a:cubicBezTo>
                  <a:cubicBezTo>
                    <a:pt x="668" y="167"/>
                    <a:pt x="567" y="267"/>
                    <a:pt x="467" y="401"/>
                  </a:cubicBezTo>
                  <a:cubicBezTo>
                    <a:pt x="367" y="501"/>
                    <a:pt x="267" y="634"/>
                    <a:pt x="234" y="768"/>
                  </a:cubicBezTo>
                  <a:cubicBezTo>
                    <a:pt x="134" y="935"/>
                    <a:pt x="100" y="1101"/>
                    <a:pt x="67" y="1235"/>
                  </a:cubicBezTo>
                  <a:cubicBezTo>
                    <a:pt x="34" y="1402"/>
                    <a:pt x="0" y="1568"/>
                    <a:pt x="0" y="1768"/>
                  </a:cubicBezTo>
                  <a:lnTo>
                    <a:pt x="0" y="2536"/>
                  </a:lnTo>
                  <a:cubicBezTo>
                    <a:pt x="0" y="2669"/>
                    <a:pt x="0" y="2836"/>
                    <a:pt x="67" y="2969"/>
                  </a:cubicBezTo>
                  <a:cubicBezTo>
                    <a:pt x="67" y="3069"/>
                    <a:pt x="134" y="3169"/>
                    <a:pt x="234" y="3270"/>
                  </a:cubicBezTo>
                  <a:cubicBezTo>
                    <a:pt x="267" y="3336"/>
                    <a:pt x="367" y="3370"/>
                    <a:pt x="467" y="3370"/>
                  </a:cubicBezTo>
                  <a:cubicBezTo>
                    <a:pt x="567" y="3370"/>
                    <a:pt x="701" y="3336"/>
                    <a:pt x="801" y="3270"/>
                  </a:cubicBezTo>
                  <a:cubicBezTo>
                    <a:pt x="934" y="3169"/>
                    <a:pt x="1068" y="3069"/>
                    <a:pt x="1168" y="2936"/>
                  </a:cubicBezTo>
                  <a:cubicBezTo>
                    <a:pt x="1268" y="2836"/>
                    <a:pt x="1335" y="2702"/>
                    <a:pt x="1401" y="2569"/>
                  </a:cubicBezTo>
                  <a:cubicBezTo>
                    <a:pt x="1468" y="2436"/>
                    <a:pt x="1501" y="2269"/>
                    <a:pt x="1535" y="2135"/>
                  </a:cubicBezTo>
                  <a:cubicBezTo>
                    <a:pt x="1568" y="2035"/>
                    <a:pt x="1602" y="1902"/>
                    <a:pt x="1602" y="1802"/>
                  </a:cubicBezTo>
                  <a:cubicBezTo>
                    <a:pt x="1602" y="1768"/>
                    <a:pt x="1602" y="1768"/>
                    <a:pt x="1602" y="1735"/>
                  </a:cubicBezTo>
                  <a:lnTo>
                    <a:pt x="1535" y="1735"/>
                  </a:lnTo>
                  <a:lnTo>
                    <a:pt x="1401" y="1802"/>
                  </a:lnTo>
                  <a:cubicBezTo>
                    <a:pt x="1401" y="1835"/>
                    <a:pt x="1368" y="1835"/>
                    <a:pt x="1368" y="1869"/>
                  </a:cubicBezTo>
                  <a:cubicBezTo>
                    <a:pt x="1368" y="1902"/>
                    <a:pt x="1335" y="1935"/>
                    <a:pt x="1335" y="1935"/>
                  </a:cubicBezTo>
                  <a:cubicBezTo>
                    <a:pt x="1335" y="2035"/>
                    <a:pt x="1301" y="2102"/>
                    <a:pt x="1301" y="2202"/>
                  </a:cubicBezTo>
                  <a:cubicBezTo>
                    <a:pt x="1268" y="2269"/>
                    <a:pt x="1235" y="2369"/>
                    <a:pt x="1201" y="2436"/>
                  </a:cubicBezTo>
                  <a:cubicBezTo>
                    <a:pt x="1168" y="2536"/>
                    <a:pt x="1101" y="2602"/>
                    <a:pt x="1034" y="2669"/>
                  </a:cubicBezTo>
                  <a:cubicBezTo>
                    <a:pt x="968" y="2736"/>
                    <a:pt x="901" y="2803"/>
                    <a:pt x="801" y="2836"/>
                  </a:cubicBezTo>
                  <a:cubicBezTo>
                    <a:pt x="718" y="2886"/>
                    <a:pt x="643" y="2911"/>
                    <a:pt x="580" y="2911"/>
                  </a:cubicBezTo>
                  <a:cubicBezTo>
                    <a:pt x="517" y="2911"/>
                    <a:pt x="467" y="2886"/>
                    <a:pt x="434" y="2836"/>
                  </a:cubicBezTo>
                  <a:cubicBezTo>
                    <a:pt x="301" y="2702"/>
                    <a:pt x="267" y="2536"/>
                    <a:pt x="267" y="2336"/>
                  </a:cubicBezTo>
                  <a:lnTo>
                    <a:pt x="267" y="1969"/>
                  </a:lnTo>
                  <a:lnTo>
                    <a:pt x="267" y="1602"/>
                  </a:lnTo>
                  <a:cubicBezTo>
                    <a:pt x="301" y="1368"/>
                    <a:pt x="334" y="1168"/>
                    <a:pt x="434" y="935"/>
                  </a:cubicBezTo>
                  <a:cubicBezTo>
                    <a:pt x="501" y="768"/>
                    <a:pt x="634" y="601"/>
                    <a:pt x="801" y="501"/>
                  </a:cubicBezTo>
                  <a:cubicBezTo>
                    <a:pt x="868" y="468"/>
                    <a:pt x="968" y="434"/>
                    <a:pt x="1034" y="434"/>
                  </a:cubicBezTo>
                  <a:cubicBezTo>
                    <a:pt x="1101" y="434"/>
                    <a:pt x="1168" y="434"/>
                    <a:pt x="1201" y="468"/>
                  </a:cubicBezTo>
                  <a:cubicBezTo>
                    <a:pt x="1235" y="501"/>
                    <a:pt x="1268" y="568"/>
                    <a:pt x="1301" y="601"/>
                  </a:cubicBezTo>
                  <a:cubicBezTo>
                    <a:pt x="1301" y="668"/>
                    <a:pt x="1335" y="734"/>
                    <a:pt x="1335" y="801"/>
                  </a:cubicBezTo>
                  <a:cubicBezTo>
                    <a:pt x="1335" y="834"/>
                    <a:pt x="1368" y="834"/>
                    <a:pt x="1368" y="834"/>
                  </a:cubicBezTo>
                  <a:cubicBezTo>
                    <a:pt x="1368" y="851"/>
                    <a:pt x="1376" y="859"/>
                    <a:pt x="1385" y="859"/>
                  </a:cubicBezTo>
                  <a:cubicBezTo>
                    <a:pt x="1393" y="859"/>
                    <a:pt x="1401" y="851"/>
                    <a:pt x="1401" y="834"/>
                  </a:cubicBezTo>
                  <a:lnTo>
                    <a:pt x="1535" y="768"/>
                  </a:lnTo>
                  <a:cubicBezTo>
                    <a:pt x="1568" y="768"/>
                    <a:pt x="1568" y="734"/>
                    <a:pt x="1602" y="701"/>
                  </a:cubicBezTo>
                  <a:cubicBezTo>
                    <a:pt x="1602" y="701"/>
                    <a:pt x="1602" y="668"/>
                    <a:pt x="1602" y="634"/>
                  </a:cubicBezTo>
                  <a:cubicBezTo>
                    <a:pt x="1602" y="534"/>
                    <a:pt x="1568" y="434"/>
                    <a:pt x="1535" y="334"/>
                  </a:cubicBezTo>
                  <a:cubicBezTo>
                    <a:pt x="1501" y="267"/>
                    <a:pt x="1468" y="167"/>
                    <a:pt x="1401" y="101"/>
                  </a:cubicBezTo>
                  <a:cubicBezTo>
                    <a:pt x="1335" y="34"/>
                    <a:pt x="1235" y="1"/>
                    <a:pt x="1168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2" name="Google Shape;2022;p114"/>
            <p:cNvSpPr/>
            <p:nvPr/>
          </p:nvSpPr>
          <p:spPr>
            <a:xfrm>
              <a:off x="3444300" y="1649125"/>
              <a:ext cx="34225" cy="62575"/>
            </a:xfrm>
            <a:custGeom>
              <a:rect b="b" l="l" r="r" t="t"/>
              <a:pathLst>
                <a:path extrusionOk="0" h="2503" w="1369">
                  <a:moveTo>
                    <a:pt x="868" y="401"/>
                  </a:moveTo>
                  <a:cubicBezTo>
                    <a:pt x="901" y="401"/>
                    <a:pt x="968" y="434"/>
                    <a:pt x="1001" y="467"/>
                  </a:cubicBezTo>
                  <a:cubicBezTo>
                    <a:pt x="1034" y="501"/>
                    <a:pt x="1068" y="567"/>
                    <a:pt x="1068" y="601"/>
                  </a:cubicBezTo>
                  <a:cubicBezTo>
                    <a:pt x="1101" y="701"/>
                    <a:pt x="1101" y="768"/>
                    <a:pt x="1101" y="834"/>
                  </a:cubicBezTo>
                  <a:cubicBezTo>
                    <a:pt x="1101" y="901"/>
                    <a:pt x="1101" y="968"/>
                    <a:pt x="1101" y="1034"/>
                  </a:cubicBezTo>
                  <a:cubicBezTo>
                    <a:pt x="1101" y="1068"/>
                    <a:pt x="1101" y="1135"/>
                    <a:pt x="1101" y="1201"/>
                  </a:cubicBezTo>
                  <a:cubicBezTo>
                    <a:pt x="1101" y="1301"/>
                    <a:pt x="1068" y="1368"/>
                    <a:pt x="1068" y="1468"/>
                  </a:cubicBezTo>
                  <a:cubicBezTo>
                    <a:pt x="1034" y="1568"/>
                    <a:pt x="1034" y="1635"/>
                    <a:pt x="1001" y="1702"/>
                  </a:cubicBezTo>
                  <a:cubicBezTo>
                    <a:pt x="968" y="1802"/>
                    <a:pt x="901" y="1868"/>
                    <a:pt x="868" y="1935"/>
                  </a:cubicBezTo>
                  <a:cubicBezTo>
                    <a:pt x="801" y="1968"/>
                    <a:pt x="768" y="2035"/>
                    <a:pt x="701" y="2069"/>
                  </a:cubicBezTo>
                  <a:cubicBezTo>
                    <a:pt x="634" y="2102"/>
                    <a:pt x="567" y="2102"/>
                    <a:pt x="534" y="2135"/>
                  </a:cubicBezTo>
                  <a:cubicBezTo>
                    <a:pt x="467" y="2102"/>
                    <a:pt x="434" y="2102"/>
                    <a:pt x="401" y="2069"/>
                  </a:cubicBezTo>
                  <a:cubicBezTo>
                    <a:pt x="334" y="2002"/>
                    <a:pt x="334" y="1968"/>
                    <a:pt x="301" y="1902"/>
                  </a:cubicBezTo>
                  <a:cubicBezTo>
                    <a:pt x="301" y="1835"/>
                    <a:pt x="267" y="1768"/>
                    <a:pt x="267" y="1702"/>
                  </a:cubicBezTo>
                  <a:lnTo>
                    <a:pt x="267" y="1501"/>
                  </a:lnTo>
                  <a:lnTo>
                    <a:pt x="267" y="1301"/>
                  </a:lnTo>
                  <a:cubicBezTo>
                    <a:pt x="267" y="1235"/>
                    <a:pt x="301" y="1135"/>
                    <a:pt x="301" y="1068"/>
                  </a:cubicBezTo>
                  <a:cubicBezTo>
                    <a:pt x="334" y="968"/>
                    <a:pt x="367" y="901"/>
                    <a:pt x="401" y="801"/>
                  </a:cubicBezTo>
                  <a:cubicBezTo>
                    <a:pt x="434" y="734"/>
                    <a:pt x="467" y="668"/>
                    <a:pt x="534" y="601"/>
                  </a:cubicBezTo>
                  <a:cubicBezTo>
                    <a:pt x="567" y="534"/>
                    <a:pt x="634" y="501"/>
                    <a:pt x="701" y="467"/>
                  </a:cubicBezTo>
                  <a:cubicBezTo>
                    <a:pt x="734" y="434"/>
                    <a:pt x="801" y="401"/>
                    <a:pt x="868" y="401"/>
                  </a:cubicBezTo>
                  <a:close/>
                  <a:moveTo>
                    <a:pt x="968" y="0"/>
                  </a:moveTo>
                  <a:cubicBezTo>
                    <a:pt x="868" y="0"/>
                    <a:pt x="768" y="34"/>
                    <a:pt x="701" y="67"/>
                  </a:cubicBezTo>
                  <a:cubicBezTo>
                    <a:pt x="567" y="134"/>
                    <a:pt x="501" y="234"/>
                    <a:pt x="401" y="301"/>
                  </a:cubicBezTo>
                  <a:cubicBezTo>
                    <a:pt x="334" y="401"/>
                    <a:pt x="267" y="501"/>
                    <a:pt x="201" y="634"/>
                  </a:cubicBezTo>
                  <a:cubicBezTo>
                    <a:pt x="134" y="768"/>
                    <a:pt x="100" y="868"/>
                    <a:pt x="67" y="1001"/>
                  </a:cubicBezTo>
                  <a:cubicBezTo>
                    <a:pt x="34" y="1135"/>
                    <a:pt x="34" y="1301"/>
                    <a:pt x="0" y="1435"/>
                  </a:cubicBezTo>
                  <a:cubicBezTo>
                    <a:pt x="0" y="1468"/>
                    <a:pt x="0" y="1501"/>
                    <a:pt x="0" y="1535"/>
                  </a:cubicBezTo>
                  <a:cubicBezTo>
                    <a:pt x="0" y="1568"/>
                    <a:pt x="0" y="1602"/>
                    <a:pt x="0" y="1635"/>
                  </a:cubicBezTo>
                  <a:cubicBezTo>
                    <a:pt x="0" y="1668"/>
                    <a:pt x="0" y="1735"/>
                    <a:pt x="0" y="1768"/>
                  </a:cubicBezTo>
                  <a:cubicBezTo>
                    <a:pt x="0" y="1768"/>
                    <a:pt x="0" y="1802"/>
                    <a:pt x="0" y="1835"/>
                  </a:cubicBezTo>
                  <a:cubicBezTo>
                    <a:pt x="0" y="1968"/>
                    <a:pt x="34" y="2102"/>
                    <a:pt x="67" y="2202"/>
                  </a:cubicBezTo>
                  <a:cubicBezTo>
                    <a:pt x="100" y="2302"/>
                    <a:pt x="134" y="2369"/>
                    <a:pt x="201" y="2435"/>
                  </a:cubicBezTo>
                  <a:cubicBezTo>
                    <a:pt x="267" y="2469"/>
                    <a:pt x="334" y="2502"/>
                    <a:pt x="401" y="2502"/>
                  </a:cubicBezTo>
                  <a:cubicBezTo>
                    <a:pt x="501" y="2502"/>
                    <a:pt x="601" y="2469"/>
                    <a:pt x="701" y="2435"/>
                  </a:cubicBezTo>
                  <a:cubicBezTo>
                    <a:pt x="801" y="2369"/>
                    <a:pt x="868" y="2302"/>
                    <a:pt x="968" y="2202"/>
                  </a:cubicBezTo>
                  <a:cubicBezTo>
                    <a:pt x="1034" y="2102"/>
                    <a:pt x="1101" y="2002"/>
                    <a:pt x="1168" y="1868"/>
                  </a:cubicBezTo>
                  <a:cubicBezTo>
                    <a:pt x="1235" y="1768"/>
                    <a:pt x="1268" y="1635"/>
                    <a:pt x="1301" y="1501"/>
                  </a:cubicBezTo>
                  <a:cubicBezTo>
                    <a:pt x="1335" y="1368"/>
                    <a:pt x="1335" y="1235"/>
                    <a:pt x="1368" y="1068"/>
                  </a:cubicBezTo>
                  <a:lnTo>
                    <a:pt x="1368" y="668"/>
                  </a:lnTo>
                  <a:cubicBezTo>
                    <a:pt x="1368" y="534"/>
                    <a:pt x="1335" y="434"/>
                    <a:pt x="1301" y="301"/>
                  </a:cubicBezTo>
                  <a:cubicBezTo>
                    <a:pt x="1268" y="234"/>
                    <a:pt x="1235" y="134"/>
                    <a:pt x="1168" y="67"/>
                  </a:cubicBezTo>
                  <a:cubicBezTo>
                    <a:pt x="1101" y="34"/>
                    <a:pt x="1034" y="0"/>
                    <a:pt x="968" y="0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3" name="Google Shape;2023;p114"/>
            <p:cNvSpPr/>
            <p:nvPr/>
          </p:nvSpPr>
          <p:spPr>
            <a:xfrm>
              <a:off x="3488500" y="1624100"/>
              <a:ext cx="32550" cy="69025"/>
            </a:xfrm>
            <a:custGeom>
              <a:rect b="b" l="l" r="r" t="t"/>
              <a:pathLst>
                <a:path extrusionOk="0" h="2761" w="1302">
                  <a:moveTo>
                    <a:pt x="934" y="1"/>
                  </a:moveTo>
                  <a:cubicBezTo>
                    <a:pt x="834" y="1"/>
                    <a:pt x="734" y="34"/>
                    <a:pt x="667" y="67"/>
                  </a:cubicBezTo>
                  <a:cubicBezTo>
                    <a:pt x="567" y="134"/>
                    <a:pt x="467" y="234"/>
                    <a:pt x="401" y="334"/>
                  </a:cubicBezTo>
                  <a:cubicBezTo>
                    <a:pt x="334" y="434"/>
                    <a:pt x="267" y="534"/>
                    <a:pt x="234" y="634"/>
                  </a:cubicBezTo>
                  <a:lnTo>
                    <a:pt x="234" y="501"/>
                  </a:lnTo>
                  <a:cubicBezTo>
                    <a:pt x="234" y="468"/>
                    <a:pt x="234" y="434"/>
                    <a:pt x="234" y="434"/>
                  </a:cubicBezTo>
                  <a:cubicBezTo>
                    <a:pt x="217" y="418"/>
                    <a:pt x="209" y="409"/>
                    <a:pt x="200" y="409"/>
                  </a:cubicBezTo>
                  <a:cubicBezTo>
                    <a:pt x="192" y="409"/>
                    <a:pt x="184" y="418"/>
                    <a:pt x="167" y="434"/>
                  </a:cubicBezTo>
                  <a:lnTo>
                    <a:pt x="67" y="468"/>
                  </a:lnTo>
                  <a:cubicBezTo>
                    <a:pt x="34" y="501"/>
                    <a:pt x="34" y="534"/>
                    <a:pt x="34" y="534"/>
                  </a:cubicBezTo>
                  <a:cubicBezTo>
                    <a:pt x="0" y="568"/>
                    <a:pt x="0" y="601"/>
                    <a:pt x="0" y="634"/>
                  </a:cubicBezTo>
                  <a:lnTo>
                    <a:pt x="0" y="2669"/>
                  </a:lnTo>
                  <a:cubicBezTo>
                    <a:pt x="0" y="2703"/>
                    <a:pt x="0" y="2736"/>
                    <a:pt x="34" y="2736"/>
                  </a:cubicBezTo>
                  <a:cubicBezTo>
                    <a:pt x="34" y="2753"/>
                    <a:pt x="42" y="2761"/>
                    <a:pt x="50" y="2761"/>
                  </a:cubicBezTo>
                  <a:cubicBezTo>
                    <a:pt x="59" y="2761"/>
                    <a:pt x="67" y="2753"/>
                    <a:pt x="67" y="2736"/>
                  </a:cubicBezTo>
                  <a:lnTo>
                    <a:pt x="167" y="2669"/>
                  </a:lnTo>
                  <a:cubicBezTo>
                    <a:pt x="200" y="2669"/>
                    <a:pt x="234" y="2636"/>
                    <a:pt x="234" y="2636"/>
                  </a:cubicBezTo>
                  <a:cubicBezTo>
                    <a:pt x="234" y="2603"/>
                    <a:pt x="234" y="2536"/>
                    <a:pt x="234" y="2536"/>
                  </a:cubicBezTo>
                  <a:lnTo>
                    <a:pt x="234" y="1368"/>
                  </a:lnTo>
                  <a:cubicBezTo>
                    <a:pt x="234" y="1168"/>
                    <a:pt x="267" y="1001"/>
                    <a:pt x="334" y="801"/>
                  </a:cubicBezTo>
                  <a:cubicBezTo>
                    <a:pt x="401" y="668"/>
                    <a:pt x="501" y="568"/>
                    <a:pt x="634" y="468"/>
                  </a:cubicBezTo>
                  <a:cubicBezTo>
                    <a:pt x="701" y="434"/>
                    <a:pt x="759" y="418"/>
                    <a:pt x="809" y="418"/>
                  </a:cubicBezTo>
                  <a:cubicBezTo>
                    <a:pt x="859" y="418"/>
                    <a:pt x="901" y="434"/>
                    <a:pt x="934" y="468"/>
                  </a:cubicBezTo>
                  <a:cubicBezTo>
                    <a:pt x="1001" y="601"/>
                    <a:pt x="1034" y="768"/>
                    <a:pt x="1034" y="935"/>
                  </a:cubicBezTo>
                  <a:lnTo>
                    <a:pt x="1034" y="2069"/>
                  </a:lnTo>
                  <a:cubicBezTo>
                    <a:pt x="1034" y="2102"/>
                    <a:pt x="1034" y="2136"/>
                    <a:pt x="1068" y="2136"/>
                  </a:cubicBezTo>
                  <a:lnTo>
                    <a:pt x="1101" y="2136"/>
                  </a:lnTo>
                  <a:lnTo>
                    <a:pt x="1201" y="2069"/>
                  </a:lnTo>
                  <a:cubicBezTo>
                    <a:pt x="1235" y="2069"/>
                    <a:pt x="1268" y="2035"/>
                    <a:pt x="1268" y="2002"/>
                  </a:cubicBezTo>
                  <a:cubicBezTo>
                    <a:pt x="1268" y="2002"/>
                    <a:pt x="1268" y="1969"/>
                    <a:pt x="1268" y="1935"/>
                  </a:cubicBezTo>
                  <a:lnTo>
                    <a:pt x="1301" y="701"/>
                  </a:lnTo>
                  <a:cubicBezTo>
                    <a:pt x="1301" y="568"/>
                    <a:pt x="1268" y="434"/>
                    <a:pt x="1235" y="301"/>
                  </a:cubicBezTo>
                  <a:cubicBezTo>
                    <a:pt x="1235" y="234"/>
                    <a:pt x="1168" y="134"/>
                    <a:pt x="1101" y="67"/>
                  </a:cubicBezTo>
                  <a:cubicBezTo>
                    <a:pt x="1068" y="34"/>
                    <a:pt x="1001" y="1"/>
                    <a:pt x="934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4" name="Google Shape;2024;p114"/>
            <p:cNvSpPr/>
            <p:nvPr/>
          </p:nvSpPr>
          <p:spPr>
            <a:xfrm>
              <a:off x="3528525" y="1601600"/>
              <a:ext cx="29200" cy="63400"/>
            </a:xfrm>
            <a:custGeom>
              <a:rect b="b" l="l" r="r" t="t"/>
              <a:pathLst>
                <a:path extrusionOk="0" h="2536" w="1168">
                  <a:moveTo>
                    <a:pt x="801" y="0"/>
                  </a:moveTo>
                  <a:cubicBezTo>
                    <a:pt x="734" y="0"/>
                    <a:pt x="634" y="33"/>
                    <a:pt x="568" y="100"/>
                  </a:cubicBezTo>
                  <a:cubicBezTo>
                    <a:pt x="467" y="133"/>
                    <a:pt x="401" y="200"/>
                    <a:pt x="334" y="300"/>
                  </a:cubicBezTo>
                  <a:cubicBezTo>
                    <a:pt x="267" y="367"/>
                    <a:pt x="201" y="434"/>
                    <a:pt x="134" y="534"/>
                  </a:cubicBezTo>
                  <a:cubicBezTo>
                    <a:pt x="101" y="600"/>
                    <a:pt x="67" y="701"/>
                    <a:pt x="34" y="801"/>
                  </a:cubicBezTo>
                  <a:cubicBezTo>
                    <a:pt x="34" y="867"/>
                    <a:pt x="0" y="967"/>
                    <a:pt x="0" y="1067"/>
                  </a:cubicBezTo>
                  <a:cubicBezTo>
                    <a:pt x="0" y="1201"/>
                    <a:pt x="34" y="1301"/>
                    <a:pt x="101" y="1401"/>
                  </a:cubicBezTo>
                  <a:cubicBezTo>
                    <a:pt x="149" y="1450"/>
                    <a:pt x="216" y="1481"/>
                    <a:pt x="314" y="1481"/>
                  </a:cubicBezTo>
                  <a:cubicBezTo>
                    <a:pt x="350" y="1481"/>
                    <a:pt x="389" y="1477"/>
                    <a:pt x="434" y="1468"/>
                  </a:cubicBezTo>
                  <a:lnTo>
                    <a:pt x="634" y="1434"/>
                  </a:lnTo>
                  <a:lnTo>
                    <a:pt x="801" y="1434"/>
                  </a:lnTo>
                  <a:cubicBezTo>
                    <a:pt x="834" y="1434"/>
                    <a:pt x="868" y="1434"/>
                    <a:pt x="901" y="1468"/>
                  </a:cubicBezTo>
                  <a:cubicBezTo>
                    <a:pt x="901" y="1501"/>
                    <a:pt x="934" y="1534"/>
                    <a:pt x="934" y="1601"/>
                  </a:cubicBezTo>
                  <a:cubicBezTo>
                    <a:pt x="901" y="1635"/>
                    <a:pt x="901" y="1701"/>
                    <a:pt x="901" y="1735"/>
                  </a:cubicBezTo>
                  <a:cubicBezTo>
                    <a:pt x="868" y="1801"/>
                    <a:pt x="834" y="1835"/>
                    <a:pt x="801" y="1868"/>
                  </a:cubicBezTo>
                  <a:cubicBezTo>
                    <a:pt x="768" y="1935"/>
                    <a:pt x="734" y="1968"/>
                    <a:pt x="701" y="2001"/>
                  </a:cubicBezTo>
                  <a:cubicBezTo>
                    <a:pt x="668" y="2035"/>
                    <a:pt x="634" y="2068"/>
                    <a:pt x="568" y="2102"/>
                  </a:cubicBezTo>
                  <a:cubicBezTo>
                    <a:pt x="534" y="2135"/>
                    <a:pt x="434" y="2168"/>
                    <a:pt x="367" y="2168"/>
                  </a:cubicBezTo>
                  <a:cubicBezTo>
                    <a:pt x="334" y="2168"/>
                    <a:pt x="267" y="2135"/>
                    <a:pt x="234" y="2068"/>
                  </a:cubicBezTo>
                  <a:lnTo>
                    <a:pt x="167" y="2068"/>
                  </a:lnTo>
                  <a:lnTo>
                    <a:pt x="67" y="2102"/>
                  </a:lnTo>
                  <a:cubicBezTo>
                    <a:pt x="34" y="2135"/>
                    <a:pt x="34" y="2168"/>
                    <a:pt x="0" y="2168"/>
                  </a:cubicBezTo>
                  <a:cubicBezTo>
                    <a:pt x="0" y="2202"/>
                    <a:pt x="0" y="2235"/>
                    <a:pt x="0" y="2268"/>
                  </a:cubicBezTo>
                  <a:cubicBezTo>
                    <a:pt x="0" y="2335"/>
                    <a:pt x="0" y="2368"/>
                    <a:pt x="34" y="2435"/>
                  </a:cubicBezTo>
                  <a:cubicBezTo>
                    <a:pt x="67" y="2468"/>
                    <a:pt x="101" y="2502"/>
                    <a:pt x="167" y="2502"/>
                  </a:cubicBezTo>
                  <a:cubicBezTo>
                    <a:pt x="201" y="2535"/>
                    <a:pt x="267" y="2535"/>
                    <a:pt x="334" y="2535"/>
                  </a:cubicBezTo>
                  <a:cubicBezTo>
                    <a:pt x="434" y="2535"/>
                    <a:pt x="501" y="2502"/>
                    <a:pt x="568" y="2435"/>
                  </a:cubicBezTo>
                  <a:cubicBezTo>
                    <a:pt x="668" y="2402"/>
                    <a:pt x="768" y="2335"/>
                    <a:pt x="834" y="2235"/>
                  </a:cubicBezTo>
                  <a:cubicBezTo>
                    <a:pt x="901" y="2168"/>
                    <a:pt x="968" y="2102"/>
                    <a:pt x="1001" y="2001"/>
                  </a:cubicBezTo>
                  <a:cubicBezTo>
                    <a:pt x="1068" y="1901"/>
                    <a:pt x="1101" y="1801"/>
                    <a:pt x="1135" y="1701"/>
                  </a:cubicBezTo>
                  <a:cubicBezTo>
                    <a:pt x="1168" y="1635"/>
                    <a:pt x="1168" y="1534"/>
                    <a:pt x="1168" y="1434"/>
                  </a:cubicBezTo>
                  <a:cubicBezTo>
                    <a:pt x="1168" y="1368"/>
                    <a:pt x="1168" y="1301"/>
                    <a:pt x="1168" y="1234"/>
                  </a:cubicBezTo>
                  <a:cubicBezTo>
                    <a:pt x="1135" y="1168"/>
                    <a:pt x="1101" y="1134"/>
                    <a:pt x="1068" y="1101"/>
                  </a:cubicBezTo>
                  <a:cubicBezTo>
                    <a:pt x="1035" y="1067"/>
                    <a:pt x="1001" y="1034"/>
                    <a:pt x="934" y="1001"/>
                  </a:cubicBezTo>
                  <a:lnTo>
                    <a:pt x="701" y="1001"/>
                  </a:lnTo>
                  <a:lnTo>
                    <a:pt x="501" y="1067"/>
                  </a:lnTo>
                  <a:lnTo>
                    <a:pt x="367" y="1067"/>
                  </a:lnTo>
                  <a:cubicBezTo>
                    <a:pt x="334" y="1067"/>
                    <a:pt x="301" y="1034"/>
                    <a:pt x="301" y="1034"/>
                  </a:cubicBezTo>
                  <a:cubicBezTo>
                    <a:pt x="267" y="967"/>
                    <a:pt x="267" y="934"/>
                    <a:pt x="267" y="901"/>
                  </a:cubicBezTo>
                  <a:cubicBezTo>
                    <a:pt x="267" y="801"/>
                    <a:pt x="301" y="734"/>
                    <a:pt x="367" y="634"/>
                  </a:cubicBezTo>
                  <a:cubicBezTo>
                    <a:pt x="401" y="567"/>
                    <a:pt x="467" y="500"/>
                    <a:pt x="568" y="467"/>
                  </a:cubicBezTo>
                  <a:cubicBezTo>
                    <a:pt x="634" y="400"/>
                    <a:pt x="701" y="400"/>
                    <a:pt x="768" y="400"/>
                  </a:cubicBezTo>
                  <a:cubicBezTo>
                    <a:pt x="801" y="400"/>
                    <a:pt x="868" y="400"/>
                    <a:pt x="868" y="467"/>
                  </a:cubicBezTo>
                  <a:lnTo>
                    <a:pt x="968" y="467"/>
                  </a:lnTo>
                  <a:lnTo>
                    <a:pt x="1068" y="434"/>
                  </a:lnTo>
                  <a:cubicBezTo>
                    <a:pt x="1068" y="400"/>
                    <a:pt x="1101" y="367"/>
                    <a:pt x="1101" y="367"/>
                  </a:cubicBezTo>
                  <a:cubicBezTo>
                    <a:pt x="1135" y="334"/>
                    <a:pt x="1135" y="300"/>
                    <a:pt x="1135" y="267"/>
                  </a:cubicBezTo>
                  <a:cubicBezTo>
                    <a:pt x="1135" y="200"/>
                    <a:pt x="1135" y="167"/>
                    <a:pt x="1101" y="133"/>
                  </a:cubicBezTo>
                  <a:cubicBezTo>
                    <a:pt x="1068" y="67"/>
                    <a:pt x="1035" y="33"/>
                    <a:pt x="968" y="33"/>
                  </a:cubicBezTo>
                  <a:cubicBezTo>
                    <a:pt x="934" y="0"/>
                    <a:pt x="868" y="0"/>
                    <a:pt x="801" y="0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5" name="Google Shape;2025;p114"/>
            <p:cNvSpPr/>
            <p:nvPr/>
          </p:nvSpPr>
          <p:spPr>
            <a:xfrm>
              <a:off x="3564375" y="1579900"/>
              <a:ext cx="34225" cy="62575"/>
            </a:xfrm>
            <a:custGeom>
              <a:rect b="b" l="l" r="r" t="t"/>
              <a:pathLst>
                <a:path extrusionOk="0" h="2503" w="1369">
                  <a:moveTo>
                    <a:pt x="868" y="401"/>
                  </a:moveTo>
                  <a:cubicBezTo>
                    <a:pt x="901" y="401"/>
                    <a:pt x="968" y="434"/>
                    <a:pt x="1002" y="468"/>
                  </a:cubicBezTo>
                  <a:cubicBezTo>
                    <a:pt x="1035" y="501"/>
                    <a:pt x="1068" y="568"/>
                    <a:pt x="1068" y="601"/>
                  </a:cubicBezTo>
                  <a:cubicBezTo>
                    <a:pt x="1102" y="668"/>
                    <a:pt x="1102" y="768"/>
                    <a:pt x="1102" y="835"/>
                  </a:cubicBezTo>
                  <a:lnTo>
                    <a:pt x="1102" y="1001"/>
                  </a:lnTo>
                  <a:lnTo>
                    <a:pt x="1102" y="1202"/>
                  </a:lnTo>
                  <a:cubicBezTo>
                    <a:pt x="1102" y="1302"/>
                    <a:pt x="1068" y="1368"/>
                    <a:pt x="1068" y="1468"/>
                  </a:cubicBezTo>
                  <a:cubicBezTo>
                    <a:pt x="1035" y="1535"/>
                    <a:pt x="1035" y="1635"/>
                    <a:pt x="1002" y="1702"/>
                  </a:cubicBezTo>
                  <a:cubicBezTo>
                    <a:pt x="968" y="1769"/>
                    <a:pt x="901" y="1835"/>
                    <a:pt x="868" y="1902"/>
                  </a:cubicBezTo>
                  <a:cubicBezTo>
                    <a:pt x="801" y="1969"/>
                    <a:pt x="768" y="2036"/>
                    <a:pt x="701" y="2069"/>
                  </a:cubicBezTo>
                  <a:cubicBezTo>
                    <a:pt x="635" y="2102"/>
                    <a:pt x="568" y="2102"/>
                    <a:pt x="501" y="2102"/>
                  </a:cubicBezTo>
                  <a:cubicBezTo>
                    <a:pt x="468" y="2102"/>
                    <a:pt x="434" y="2102"/>
                    <a:pt x="401" y="2036"/>
                  </a:cubicBezTo>
                  <a:cubicBezTo>
                    <a:pt x="334" y="2002"/>
                    <a:pt x="334" y="1969"/>
                    <a:pt x="301" y="1902"/>
                  </a:cubicBezTo>
                  <a:cubicBezTo>
                    <a:pt x="301" y="1835"/>
                    <a:pt x="268" y="1769"/>
                    <a:pt x="268" y="1669"/>
                  </a:cubicBezTo>
                  <a:lnTo>
                    <a:pt x="268" y="1502"/>
                  </a:lnTo>
                  <a:cubicBezTo>
                    <a:pt x="268" y="1435"/>
                    <a:pt x="268" y="1402"/>
                    <a:pt x="268" y="1302"/>
                  </a:cubicBezTo>
                  <a:cubicBezTo>
                    <a:pt x="268" y="1202"/>
                    <a:pt x="301" y="1135"/>
                    <a:pt x="301" y="1035"/>
                  </a:cubicBezTo>
                  <a:cubicBezTo>
                    <a:pt x="334" y="968"/>
                    <a:pt x="368" y="868"/>
                    <a:pt x="401" y="801"/>
                  </a:cubicBezTo>
                  <a:cubicBezTo>
                    <a:pt x="434" y="735"/>
                    <a:pt x="468" y="668"/>
                    <a:pt x="501" y="601"/>
                  </a:cubicBezTo>
                  <a:cubicBezTo>
                    <a:pt x="568" y="534"/>
                    <a:pt x="635" y="501"/>
                    <a:pt x="701" y="434"/>
                  </a:cubicBezTo>
                  <a:cubicBezTo>
                    <a:pt x="735" y="434"/>
                    <a:pt x="801" y="401"/>
                    <a:pt x="868" y="401"/>
                  </a:cubicBezTo>
                  <a:close/>
                  <a:moveTo>
                    <a:pt x="968" y="1"/>
                  </a:moveTo>
                  <a:cubicBezTo>
                    <a:pt x="868" y="1"/>
                    <a:pt x="768" y="34"/>
                    <a:pt x="701" y="67"/>
                  </a:cubicBezTo>
                  <a:cubicBezTo>
                    <a:pt x="568" y="134"/>
                    <a:pt x="501" y="201"/>
                    <a:pt x="401" y="301"/>
                  </a:cubicBezTo>
                  <a:cubicBezTo>
                    <a:pt x="334" y="401"/>
                    <a:pt x="268" y="501"/>
                    <a:pt x="201" y="635"/>
                  </a:cubicBezTo>
                  <a:cubicBezTo>
                    <a:pt x="134" y="735"/>
                    <a:pt x="101" y="868"/>
                    <a:pt x="68" y="1001"/>
                  </a:cubicBezTo>
                  <a:cubicBezTo>
                    <a:pt x="34" y="1135"/>
                    <a:pt x="34" y="1268"/>
                    <a:pt x="1" y="1435"/>
                  </a:cubicBezTo>
                  <a:cubicBezTo>
                    <a:pt x="1" y="1468"/>
                    <a:pt x="1" y="1502"/>
                    <a:pt x="1" y="1535"/>
                  </a:cubicBezTo>
                  <a:lnTo>
                    <a:pt x="1" y="1735"/>
                  </a:lnTo>
                  <a:cubicBezTo>
                    <a:pt x="1" y="1769"/>
                    <a:pt x="1" y="1802"/>
                    <a:pt x="1" y="1835"/>
                  </a:cubicBezTo>
                  <a:cubicBezTo>
                    <a:pt x="1" y="1969"/>
                    <a:pt x="34" y="2069"/>
                    <a:pt x="68" y="2202"/>
                  </a:cubicBezTo>
                  <a:cubicBezTo>
                    <a:pt x="101" y="2269"/>
                    <a:pt x="134" y="2369"/>
                    <a:pt x="201" y="2436"/>
                  </a:cubicBezTo>
                  <a:cubicBezTo>
                    <a:pt x="268" y="2469"/>
                    <a:pt x="334" y="2503"/>
                    <a:pt x="401" y="2503"/>
                  </a:cubicBezTo>
                  <a:cubicBezTo>
                    <a:pt x="501" y="2503"/>
                    <a:pt x="601" y="2469"/>
                    <a:pt x="701" y="2436"/>
                  </a:cubicBezTo>
                  <a:cubicBezTo>
                    <a:pt x="801" y="2369"/>
                    <a:pt x="868" y="2269"/>
                    <a:pt x="968" y="2202"/>
                  </a:cubicBezTo>
                  <a:cubicBezTo>
                    <a:pt x="1035" y="2102"/>
                    <a:pt x="1102" y="2002"/>
                    <a:pt x="1168" y="1869"/>
                  </a:cubicBezTo>
                  <a:cubicBezTo>
                    <a:pt x="1235" y="1735"/>
                    <a:pt x="1268" y="1635"/>
                    <a:pt x="1302" y="1502"/>
                  </a:cubicBezTo>
                  <a:cubicBezTo>
                    <a:pt x="1335" y="1368"/>
                    <a:pt x="1335" y="1202"/>
                    <a:pt x="1368" y="1068"/>
                  </a:cubicBezTo>
                  <a:cubicBezTo>
                    <a:pt x="1368" y="1035"/>
                    <a:pt x="1368" y="1001"/>
                    <a:pt x="1368" y="968"/>
                  </a:cubicBezTo>
                  <a:lnTo>
                    <a:pt x="1368" y="768"/>
                  </a:lnTo>
                  <a:cubicBezTo>
                    <a:pt x="1368" y="735"/>
                    <a:pt x="1368" y="701"/>
                    <a:pt x="1368" y="668"/>
                  </a:cubicBezTo>
                  <a:cubicBezTo>
                    <a:pt x="1368" y="534"/>
                    <a:pt x="1335" y="401"/>
                    <a:pt x="1302" y="301"/>
                  </a:cubicBezTo>
                  <a:cubicBezTo>
                    <a:pt x="1268" y="201"/>
                    <a:pt x="1235" y="134"/>
                    <a:pt x="1168" y="67"/>
                  </a:cubicBezTo>
                  <a:cubicBezTo>
                    <a:pt x="1102" y="34"/>
                    <a:pt x="1035" y="1"/>
                    <a:pt x="968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6" name="Google Shape;2026;p114"/>
            <p:cNvSpPr/>
            <p:nvPr/>
          </p:nvSpPr>
          <p:spPr>
            <a:xfrm>
              <a:off x="3606925" y="1544250"/>
              <a:ext cx="6675" cy="79675"/>
            </a:xfrm>
            <a:custGeom>
              <a:rect b="b" l="l" r="r" t="t"/>
              <a:pathLst>
                <a:path extrusionOk="0" h="3187" w="267">
                  <a:moveTo>
                    <a:pt x="221" y="1"/>
                  </a:moveTo>
                  <a:cubicBezTo>
                    <a:pt x="209" y="1"/>
                    <a:pt x="200" y="9"/>
                    <a:pt x="200" y="26"/>
                  </a:cubicBezTo>
                  <a:lnTo>
                    <a:pt x="100" y="92"/>
                  </a:lnTo>
                  <a:cubicBezTo>
                    <a:pt x="67" y="92"/>
                    <a:pt x="33" y="126"/>
                    <a:pt x="33" y="159"/>
                  </a:cubicBezTo>
                  <a:cubicBezTo>
                    <a:pt x="33" y="159"/>
                    <a:pt x="33" y="193"/>
                    <a:pt x="33" y="226"/>
                  </a:cubicBezTo>
                  <a:lnTo>
                    <a:pt x="33" y="3095"/>
                  </a:lnTo>
                  <a:cubicBezTo>
                    <a:pt x="0" y="3128"/>
                    <a:pt x="33" y="3161"/>
                    <a:pt x="33" y="3161"/>
                  </a:cubicBezTo>
                  <a:cubicBezTo>
                    <a:pt x="50" y="3178"/>
                    <a:pt x="58" y="3186"/>
                    <a:pt x="67" y="3186"/>
                  </a:cubicBezTo>
                  <a:cubicBezTo>
                    <a:pt x="75" y="3186"/>
                    <a:pt x="83" y="3178"/>
                    <a:pt x="100" y="3161"/>
                  </a:cubicBezTo>
                  <a:lnTo>
                    <a:pt x="200" y="3128"/>
                  </a:lnTo>
                  <a:cubicBezTo>
                    <a:pt x="234" y="3095"/>
                    <a:pt x="234" y="3095"/>
                    <a:pt x="267" y="3061"/>
                  </a:cubicBezTo>
                  <a:cubicBezTo>
                    <a:pt x="267" y="3028"/>
                    <a:pt x="267" y="2995"/>
                    <a:pt x="267" y="2961"/>
                  </a:cubicBezTo>
                  <a:lnTo>
                    <a:pt x="267" y="92"/>
                  </a:lnTo>
                  <a:cubicBezTo>
                    <a:pt x="267" y="59"/>
                    <a:pt x="267" y="26"/>
                    <a:pt x="267" y="26"/>
                  </a:cubicBezTo>
                  <a:cubicBezTo>
                    <a:pt x="250" y="9"/>
                    <a:pt x="234" y="1"/>
                    <a:pt x="221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7" name="Google Shape;2027;p114"/>
            <p:cNvSpPr/>
            <p:nvPr/>
          </p:nvSpPr>
          <p:spPr>
            <a:xfrm>
              <a:off x="3622750" y="1546550"/>
              <a:ext cx="32550" cy="63400"/>
            </a:xfrm>
            <a:custGeom>
              <a:rect b="b" l="l" r="r" t="t"/>
              <a:pathLst>
                <a:path extrusionOk="0" h="2536" w="1302">
                  <a:moveTo>
                    <a:pt x="801" y="417"/>
                  </a:moveTo>
                  <a:cubicBezTo>
                    <a:pt x="851" y="417"/>
                    <a:pt x="901" y="434"/>
                    <a:pt x="935" y="467"/>
                  </a:cubicBezTo>
                  <a:cubicBezTo>
                    <a:pt x="1035" y="568"/>
                    <a:pt x="1068" y="701"/>
                    <a:pt x="1068" y="834"/>
                  </a:cubicBezTo>
                  <a:lnTo>
                    <a:pt x="268" y="1301"/>
                  </a:lnTo>
                  <a:lnTo>
                    <a:pt x="268" y="1268"/>
                  </a:lnTo>
                  <a:cubicBezTo>
                    <a:pt x="268" y="1201"/>
                    <a:pt x="268" y="1101"/>
                    <a:pt x="301" y="1001"/>
                  </a:cubicBezTo>
                  <a:cubicBezTo>
                    <a:pt x="301" y="934"/>
                    <a:pt x="334" y="868"/>
                    <a:pt x="368" y="768"/>
                  </a:cubicBezTo>
                  <a:cubicBezTo>
                    <a:pt x="401" y="701"/>
                    <a:pt x="434" y="634"/>
                    <a:pt x="501" y="601"/>
                  </a:cubicBezTo>
                  <a:cubicBezTo>
                    <a:pt x="535" y="534"/>
                    <a:pt x="601" y="501"/>
                    <a:pt x="668" y="467"/>
                  </a:cubicBezTo>
                  <a:cubicBezTo>
                    <a:pt x="701" y="434"/>
                    <a:pt x="751" y="417"/>
                    <a:pt x="801" y="417"/>
                  </a:cubicBezTo>
                  <a:close/>
                  <a:moveTo>
                    <a:pt x="935" y="0"/>
                  </a:moveTo>
                  <a:cubicBezTo>
                    <a:pt x="835" y="0"/>
                    <a:pt x="735" y="34"/>
                    <a:pt x="668" y="67"/>
                  </a:cubicBezTo>
                  <a:cubicBezTo>
                    <a:pt x="568" y="134"/>
                    <a:pt x="468" y="201"/>
                    <a:pt x="401" y="301"/>
                  </a:cubicBezTo>
                  <a:cubicBezTo>
                    <a:pt x="301" y="401"/>
                    <a:pt x="234" y="501"/>
                    <a:pt x="201" y="601"/>
                  </a:cubicBezTo>
                  <a:cubicBezTo>
                    <a:pt x="134" y="734"/>
                    <a:pt x="101" y="868"/>
                    <a:pt x="68" y="1001"/>
                  </a:cubicBezTo>
                  <a:cubicBezTo>
                    <a:pt x="34" y="1135"/>
                    <a:pt x="1" y="1268"/>
                    <a:pt x="1" y="1401"/>
                  </a:cubicBezTo>
                  <a:cubicBezTo>
                    <a:pt x="1" y="1568"/>
                    <a:pt x="1" y="1702"/>
                    <a:pt x="1" y="1835"/>
                  </a:cubicBezTo>
                  <a:cubicBezTo>
                    <a:pt x="1" y="1935"/>
                    <a:pt x="34" y="2069"/>
                    <a:pt x="68" y="2202"/>
                  </a:cubicBezTo>
                  <a:cubicBezTo>
                    <a:pt x="68" y="2269"/>
                    <a:pt x="134" y="2369"/>
                    <a:pt x="201" y="2436"/>
                  </a:cubicBezTo>
                  <a:cubicBezTo>
                    <a:pt x="234" y="2469"/>
                    <a:pt x="301" y="2502"/>
                    <a:pt x="401" y="2536"/>
                  </a:cubicBezTo>
                  <a:cubicBezTo>
                    <a:pt x="468" y="2536"/>
                    <a:pt x="568" y="2502"/>
                    <a:pt x="635" y="2436"/>
                  </a:cubicBezTo>
                  <a:cubicBezTo>
                    <a:pt x="735" y="2402"/>
                    <a:pt x="835" y="2335"/>
                    <a:pt x="901" y="2235"/>
                  </a:cubicBezTo>
                  <a:cubicBezTo>
                    <a:pt x="1035" y="2102"/>
                    <a:pt x="1135" y="1935"/>
                    <a:pt x="1202" y="1768"/>
                  </a:cubicBezTo>
                  <a:cubicBezTo>
                    <a:pt x="1235" y="1702"/>
                    <a:pt x="1235" y="1635"/>
                    <a:pt x="1268" y="1568"/>
                  </a:cubicBezTo>
                  <a:cubicBezTo>
                    <a:pt x="1268" y="1535"/>
                    <a:pt x="1268" y="1502"/>
                    <a:pt x="1268" y="1468"/>
                  </a:cubicBezTo>
                  <a:lnTo>
                    <a:pt x="1202" y="1468"/>
                  </a:lnTo>
                  <a:lnTo>
                    <a:pt x="1102" y="1535"/>
                  </a:lnTo>
                  <a:cubicBezTo>
                    <a:pt x="1102" y="1535"/>
                    <a:pt x="1068" y="1568"/>
                    <a:pt x="1068" y="1568"/>
                  </a:cubicBezTo>
                  <a:cubicBezTo>
                    <a:pt x="1035" y="1602"/>
                    <a:pt x="1035" y="1602"/>
                    <a:pt x="1035" y="1635"/>
                  </a:cubicBezTo>
                  <a:cubicBezTo>
                    <a:pt x="1002" y="1735"/>
                    <a:pt x="935" y="1802"/>
                    <a:pt x="901" y="1868"/>
                  </a:cubicBezTo>
                  <a:cubicBezTo>
                    <a:pt x="835" y="1969"/>
                    <a:pt x="768" y="2035"/>
                    <a:pt x="668" y="2069"/>
                  </a:cubicBezTo>
                  <a:cubicBezTo>
                    <a:pt x="618" y="2102"/>
                    <a:pt x="568" y="2119"/>
                    <a:pt x="522" y="2119"/>
                  </a:cubicBezTo>
                  <a:cubicBezTo>
                    <a:pt x="476" y="2119"/>
                    <a:pt x="434" y="2102"/>
                    <a:pt x="401" y="2069"/>
                  </a:cubicBezTo>
                  <a:cubicBezTo>
                    <a:pt x="301" y="1969"/>
                    <a:pt x="234" y="1802"/>
                    <a:pt x="268" y="1668"/>
                  </a:cubicBezTo>
                  <a:lnTo>
                    <a:pt x="268" y="1635"/>
                  </a:lnTo>
                  <a:lnTo>
                    <a:pt x="1235" y="1068"/>
                  </a:lnTo>
                  <a:cubicBezTo>
                    <a:pt x="1268" y="1068"/>
                    <a:pt x="1268" y="1035"/>
                    <a:pt x="1302" y="1001"/>
                  </a:cubicBezTo>
                  <a:cubicBezTo>
                    <a:pt x="1302" y="968"/>
                    <a:pt x="1302" y="934"/>
                    <a:pt x="1302" y="901"/>
                  </a:cubicBezTo>
                  <a:lnTo>
                    <a:pt x="1302" y="801"/>
                  </a:lnTo>
                  <a:cubicBezTo>
                    <a:pt x="1302" y="634"/>
                    <a:pt x="1302" y="501"/>
                    <a:pt x="1268" y="367"/>
                  </a:cubicBezTo>
                  <a:cubicBezTo>
                    <a:pt x="1235" y="267"/>
                    <a:pt x="1202" y="167"/>
                    <a:pt x="1135" y="101"/>
                  </a:cubicBezTo>
                  <a:cubicBezTo>
                    <a:pt x="1068" y="34"/>
                    <a:pt x="1002" y="0"/>
                    <a:pt x="935" y="0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8" name="Google Shape;2028;p114"/>
            <p:cNvSpPr/>
            <p:nvPr/>
          </p:nvSpPr>
          <p:spPr>
            <a:xfrm>
              <a:off x="3721150" y="939625"/>
              <a:ext cx="930700" cy="627075"/>
            </a:xfrm>
            <a:custGeom>
              <a:rect b="b" l="l" r="r" t="t"/>
              <a:pathLst>
                <a:path extrusionOk="0" h="25083" w="37228">
                  <a:moveTo>
                    <a:pt x="36942" y="1"/>
                  </a:moveTo>
                  <a:cubicBezTo>
                    <a:pt x="36861" y="1"/>
                    <a:pt x="36766" y="30"/>
                    <a:pt x="36660" y="93"/>
                  </a:cubicBezTo>
                  <a:lnTo>
                    <a:pt x="568" y="20942"/>
                  </a:lnTo>
                  <a:cubicBezTo>
                    <a:pt x="234" y="21142"/>
                    <a:pt x="34" y="21509"/>
                    <a:pt x="1" y="21909"/>
                  </a:cubicBezTo>
                  <a:lnTo>
                    <a:pt x="1" y="24678"/>
                  </a:lnTo>
                  <a:cubicBezTo>
                    <a:pt x="1" y="24939"/>
                    <a:pt x="137" y="25082"/>
                    <a:pt x="323" y="25082"/>
                  </a:cubicBezTo>
                  <a:cubicBezTo>
                    <a:pt x="399" y="25082"/>
                    <a:pt x="482" y="25059"/>
                    <a:pt x="568" y="25011"/>
                  </a:cubicBezTo>
                  <a:lnTo>
                    <a:pt x="36660" y="4163"/>
                  </a:lnTo>
                  <a:cubicBezTo>
                    <a:pt x="36994" y="3930"/>
                    <a:pt x="37228" y="3563"/>
                    <a:pt x="37228" y="3196"/>
                  </a:cubicBezTo>
                  <a:lnTo>
                    <a:pt x="37228" y="394"/>
                  </a:lnTo>
                  <a:cubicBezTo>
                    <a:pt x="37228" y="142"/>
                    <a:pt x="37118" y="1"/>
                    <a:pt x="3694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9" name="Google Shape;2029;p114"/>
            <p:cNvSpPr/>
            <p:nvPr/>
          </p:nvSpPr>
          <p:spPr>
            <a:xfrm>
              <a:off x="3752025" y="1456025"/>
              <a:ext cx="54225" cy="61350"/>
            </a:xfrm>
            <a:custGeom>
              <a:rect b="b" l="l" r="r" t="t"/>
              <a:pathLst>
                <a:path extrusionOk="0" h="2454" w="2169">
                  <a:moveTo>
                    <a:pt x="1258" y="338"/>
                  </a:moveTo>
                  <a:cubicBezTo>
                    <a:pt x="1290" y="338"/>
                    <a:pt x="1312" y="352"/>
                    <a:pt x="1334" y="352"/>
                  </a:cubicBezTo>
                  <a:cubicBezTo>
                    <a:pt x="1435" y="486"/>
                    <a:pt x="1501" y="653"/>
                    <a:pt x="1501" y="819"/>
                  </a:cubicBezTo>
                  <a:cubicBezTo>
                    <a:pt x="1468" y="1320"/>
                    <a:pt x="1234" y="1787"/>
                    <a:pt x="834" y="2087"/>
                  </a:cubicBezTo>
                  <a:cubicBezTo>
                    <a:pt x="763" y="2111"/>
                    <a:pt x="693" y="2134"/>
                    <a:pt x="622" y="2134"/>
                  </a:cubicBezTo>
                  <a:cubicBezTo>
                    <a:pt x="593" y="2134"/>
                    <a:pt x="563" y="2130"/>
                    <a:pt x="534" y="2120"/>
                  </a:cubicBezTo>
                  <a:cubicBezTo>
                    <a:pt x="400" y="1987"/>
                    <a:pt x="334" y="1820"/>
                    <a:pt x="367" y="1653"/>
                  </a:cubicBezTo>
                  <a:cubicBezTo>
                    <a:pt x="367" y="1153"/>
                    <a:pt x="601" y="686"/>
                    <a:pt x="1001" y="419"/>
                  </a:cubicBezTo>
                  <a:cubicBezTo>
                    <a:pt x="1068" y="352"/>
                    <a:pt x="1134" y="352"/>
                    <a:pt x="1201" y="352"/>
                  </a:cubicBezTo>
                  <a:cubicBezTo>
                    <a:pt x="1223" y="341"/>
                    <a:pt x="1242" y="338"/>
                    <a:pt x="1258" y="338"/>
                  </a:cubicBezTo>
                  <a:close/>
                  <a:moveTo>
                    <a:pt x="1197" y="1"/>
                  </a:moveTo>
                  <a:cubicBezTo>
                    <a:pt x="1069" y="1"/>
                    <a:pt x="947" y="44"/>
                    <a:pt x="834" y="119"/>
                  </a:cubicBezTo>
                  <a:cubicBezTo>
                    <a:pt x="334" y="453"/>
                    <a:pt x="34" y="1020"/>
                    <a:pt x="0" y="1653"/>
                  </a:cubicBezTo>
                  <a:cubicBezTo>
                    <a:pt x="0" y="1954"/>
                    <a:pt x="100" y="2220"/>
                    <a:pt x="334" y="2387"/>
                  </a:cubicBezTo>
                  <a:cubicBezTo>
                    <a:pt x="434" y="2454"/>
                    <a:pt x="534" y="2454"/>
                    <a:pt x="601" y="2454"/>
                  </a:cubicBezTo>
                  <a:cubicBezTo>
                    <a:pt x="734" y="2454"/>
                    <a:pt x="867" y="2421"/>
                    <a:pt x="1001" y="2354"/>
                  </a:cubicBezTo>
                  <a:cubicBezTo>
                    <a:pt x="1168" y="2220"/>
                    <a:pt x="1334" y="2054"/>
                    <a:pt x="1468" y="1854"/>
                  </a:cubicBezTo>
                  <a:lnTo>
                    <a:pt x="1902" y="2187"/>
                  </a:lnTo>
                  <a:cubicBezTo>
                    <a:pt x="1902" y="2220"/>
                    <a:pt x="1935" y="2220"/>
                    <a:pt x="2002" y="2220"/>
                  </a:cubicBezTo>
                  <a:cubicBezTo>
                    <a:pt x="2035" y="2220"/>
                    <a:pt x="2102" y="2187"/>
                    <a:pt x="2135" y="2154"/>
                  </a:cubicBezTo>
                  <a:cubicBezTo>
                    <a:pt x="2168" y="2087"/>
                    <a:pt x="2168" y="1987"/>
                    <a:pt x="2102" y="1920"/>
                  </a:cubicBezTo>
                  <a:lnTo>
                    <a:pt x="1635" y="1587"/>
                  </a:lnTo>
                  <a:cubicBezTo>
                    <a:pt x="1768" y="1320"/>
                    <a:pt x="1801" y="1086"/>
                    <a:pt x="1835" y="819"/>
                  </a:cubicBezTo>
                  <a:cubicBezTo>
                    <a:pt x="1835" y="519"/>
                    <a:pt x="1701" y="252"/>
                    <a:pt x="1501" y="86"/>
                  </a:cubicBezTo>
                  <a:cubicBezTo>
                    <a:pt x="1399" y="27"/>
                    <a:pt x="1297" y="1"/>
                    <a:pt x="1197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0" name="Google Shape;2030;p114"/>
            <p:cNvSpPr/>
            <p:nvPr/>
          </p:nvSpPr>
          <p:spPr>
            <a:xfrm>
              <a:off x="3842925" y="1431675"/>
              <a:ext cx="3350" cy="39850"/>
            </a:xfrm>
            <a:custGeom>
              <a:rect b="b" l="l" r="r" t="t"/>
              <a:pathLst>
                <a:path extrusionOk="0" h="1594" w="134">
                  <a:moveTo>
                    <a:pt x="104" y="1"/>
                  </a:moveTo>
                  <a:cubicBezTo>
                    <a:pt x="100" y="1"/>
                    <a:pt x="100" y="9"/>
                    <a:pt x="100" y="26"/>
                  </a:cubicBezTo>
                  <a:lnTo>
                    <a:pt x="33" y="59"/>
                  </a:lnTo>
                  <a:cubicBezTo>
                    <a:pt x="0" y="59"/>
                    <a:pt x="0" y="59"/>
                    <a:pt x="0" y="92"/>
                  </a:cubicBezTo>
                  <a:cubicBezTo>
                    <a:pt x="0" y="92"/>
                    <a:pt x="0" y="126"/>
                    <a:pt x="0" y="126"/>
                  </a:cubicBezTo>
                  <a:lnTo>
                    <a:pt x="0" y="1560"/>
                  </a:lnTo>
                  <a:cubicBezTo>
                    <a:pt x="0" y="1593"/>
                    <a:pt x="0" y="1593"/>
                    <a:pt x="0" y="1593"/>
                  </a:cubicBezTo>
                  <a:lnTo>
                    <a:pt x="33" y="1593"/>
                  </a:lnTo>
                  <a:lnTo>
                    <a:pt x="100" y="1560"/>
                  </a:lnTo>
                  <a:cubicBezTo>
                    <a:pt x="100" y="1527"/>
                    <a:pt x="100" y="1527"/>
                    <a:pt x="134" y="1527"/>
                  </a:cubicBezTo>
                  <a:cubicBezTo>
                    <a:pt x="134" y="1493"/>
                    <a:pt x="134" y="1460"/>
                    <a:pt x="134" y="1460"/>
                  </a:cubicBezTo>
                  <a:lnTo>
                    <a:pt x="134" y="59"/>
                  </a:lnTo>
                  <a:lnTo>
                    <a:pt x="134" y="26"/>
                  </a:lnTo>
                  <a:cubicBezTo>
                    <a:pt x="117" y="9"/>
                    <a:pt x="109" y="1"/>
                    <a:pt x="104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1" name="Google Shape;2031;p114"/>
            <p:cNvSpPr/>
            <p:nvPr/>
          </p:nvSpPr>
          <p:spPr>
            <a:xfrm>
              <a:off x="3853750" y="1428975"/>
              <a:ext cx="19200" cy="35875"/>
            </a:xfrm>
            <a:custGeom>
              <a:rect b="b" l="l" r="r" t="t"/>
              <a:pathLst>
                <a:path extrusionOk="0" h="1435" w="768">
                  <a:moveTo>
                    <a:pt x="534" y="0"/>
                  </a:moveTo>
                  <a:cubicBezTo>
                    <a:pt x="501" y="0"/>
                    <a:pt x="434" y="33"/>
                    <a:pt x="401" y="67"/>
                  </a:cubicBezTo>
                  <a:cubicBezTo>
                    <a:pt x="334" y="100"/>
                    <a:pt x="268" y="134"/>
                    <a:pt x="234" y="200"/>
                  </a:cubicBezTo>
                  <a:cubicBezTo>
                    <a:pt x="201" y="234"/>
                    <a:pt x="168" y="300"/>
                    <a:pt x="134" y="367"/>
                  </a:cubicBezTo>
                  <a:lnTo>
                    <a:pt x="134" y="300"/>
                  </a:lnTo>
                  <a:cubicBezTo>
                    <a:pt x="134" y="267"/>
                    <a:pt x="168" y="267"/>
                    <a:pt x="134" y="267"/>
                  </a:cubicBezTo>
                  <a:lnTo>
                    <a:pt x="101" y="267"/>
                  </a:lnTo>
                  <a:lnTo>
                    <a:pt x="67" y="300"/>
                  </a:lnTo>
                  <a:cubicBezTo>
                    <a:pt x="34" y="300"/>
                    <a:pt x="34" y="300"/>
                    <a:pt x="34" y="334"/>
                  </a:cubicBezTo>
                  <a:cubicBezTo>
                    <a:pt x="34" y="334"/>
                    <a:pt x="34" y="367"/>
                    <a:pt x="34" y="367"/>
                  </a:cubicBezTo>
                  <a:lnTo>
                    <a:pt x="34" y="1401"/>
                  </a:lnTo>
                  <a:cubicBezTo>
                    <a:pt x="1" y="1401"/>
                    <a:pt x="1" y="1401"/>
                    <a:pt x="34" y="1434"/>
                  </a:cubicBezTo>
                  <a:lnTo>
                    <a:pt x="67" y="1434"/>
                  </a:lnTo>
                  <a:lnTo>
                    <a:pt x="101" y="1401"/>
                  </a:lnTo>
                  <a:cubicBezTo>
                    <a:pt x="134" y="1401"/>
                    <a:pt x="134" y="1368"/>
                    <a:pt x="134" y="1368"/>
                  </a:cubicBezTo>
                  <a:cubicBezTo>
                    <a:pt x="134" y="1334"/>
                    <a:pt x="134" y="1334"/>
                    <a:pt x="134" y="1301"/>
                  </a:cubicBezTo>
                  <a:lnTo>
                    <a:pt x="134" y="734"/>
                  </a:lnTo>
                  <a:cubicBezTo>
                    <a:pt x="134" y="634"/>
                    <a:pt x="168" y="534"/>
                    <a:pt x="201" y="434"/>
                  </a:cubicBezTo>
                  <a:cubicBezTo>
                    <a:pt x="234" y="367"/>
                    <a:pt x="301" y="300"/>
                    <a:pt x="368" y="267"/>
                  </a:cubicBezTo>
                  <a:cubicBezTo>
                    <a:pt x="401" y="250"/>
                    <a:pt x="434" y="242"/>
                    <a:pt x="464" y="242"/>
                  </a:cubicBezTo>
                  <a:cubicBezTo>
                    <a:pt x="493" y="242"/>
                    <a:pt x="518" y="250"/>
                    <a:pt x="534" y="267"/>
                  </a:cubicBezTo>
                  <a:cubicBezTo>
                    <a:pt x="601" y="334"/>
                    <a:pt x="601" y="400"/>
                    <a:pt x="601" y="467"/>
                  </a:cubicBezTo>
                  <a:lnTo>
                    <a:pt x="601" y="1068"/>
                  </a:lnTo>
                  <a:cubicBezTo>
                    <a:pt x="601" y="1068"/>
                    <a:pt x="601" y="1068"/>
                    <a:pt x="601" y="1101"/>
                  </a:cubicBezTo>
                  <a:lnTo>
                    <a:pt x="635" y="1101"/>
                  </a:lnTo>
                  <a:lnTo>
                    <a:pt x="701" y="1068"/>
                  </a:lnTo>
                  <a:cubicBezTo>
                    <a:pt x="701" y="1034"/>
                    <a:pt x="735" y="1034"/>
                    <a:pt x="735" y="1034"/>
                  </a:cubicBezTo>
                  <a:cubicBezTo>
                    <a:pt x="735" y="1001"/>
                    <a:pt x="735" y="1001"/>
                    <a:pt x="735" y="967"/>
                  </a:cubicBezTo>
                  <a:lnTo>
                    <a:pt x="768" y="334"/>
                  </a:lnTo>
                  <a:cubicBezTo>
                    <a:pt x="768" y="267"/>
                    <a:pt x="735" y="200"/>
                    <a:pt x="735" y="134"/>
                  </a:cubicBezTo>
                  <a:cubicBezTo>
                    <a:pt x="701" y="100"/>
                    <a:pt x="701" y="67"/>
                    <a:pt x="668" y="33"/>
                  </a:cubicBezTo>
                  <a:cubicBezTo>
                    <a:pt x="635" y="0"/>
                    <a:pt x="568" y="0"/>
                    <a:pt x="534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2" name="Google Shape;2032;p114"/>
            <p:cNvSpPr/>
            <p:nvPr/>
          </p:nvSpPr>
          <p:spPr>
            <a:xfrm>
              <a:off x="3876275" y="1417300"/>
              <a:ext cx="17525" cy="33175"/>
            </a:xfrm>
            <a:custGeom>
              <a:rect b="b" l="l" r="r" t="t"/>
              <a:pathLst>
                <a:path extrusionOk="0" h="1327" w="701">
                  <a:moveTo>
                    <a:pt x="501" y="0"/>
                  </a:moveTo>
                  <a:cubicBezTo>
                    <a:pt x="434" y="33"/>
                    <a:pt x="401" y="33"/>
                    <a:pt x="334" y="67"/>
                  </a:cubicBezTo>
                  <a:cubicBezTo>
                    <a:pt x="301" y="100"/>
                    <a:pt x="234" y="134"/>
                    <a:pt x="201" y="167"/>
                  </a:cubicBezTo>
                  <a:cubicBezTo>
                    <a:pt x="167" y="200"/>
                    <a:pt x="134" y="267"/>
                    <a:pt x="100" y="300"/>
                  </a:cubicBezTo>
                  <a:cubicBezTo>
                    <a:pt x="67" y="367"/>
                    <a:pt x="67" y="400"/>
                    <a:pt x="34" y="434"/>
                  </a:cubicBezTo>
                  <a:cubicBezTo>
                    <a:pt x="34" y="500"/>
                    <a:pt x="34" y="534"/>
                    <a:pt x="34" y="601"/>
                  </a:cubicBezTo>
                  <a:cubicBezTo>
                    <a:pt x="34" y="634"/>
                    <a:pt x="67" y="701"/>
                    <a:pt x="100" y="767"/>
                  </a:cubicBezTo>
                  <a:lnTo>
                    <a:pt x="301" y="767"/>
                  </a:lnTo>
                  <a:lnTo>
                    <a:pt x="401" y="734"/>
                  </a:lnTo>
                  <a:cubicBezTo>
                    <a:pt x="417" y="717"/>
                    <a:pt x="434" y="709"/>
                    <a:pt x="451" y="709"/>
                  </a:cubicBezTo>
                  <a:cubicBezTo>
                    <a:pt x="467" y="709"/>
                    <a:pt x="484" y="717"/>
                    <a:pt x="501" y="734"/>
                  </a:cubicBezTo>
                  <a:cubicBezTo>
                    <a:pt x="501" y="717"/>
                    <a:pt x="509" y="709"/>
                    <a:pt x="522" y="709"/>
                  </a:cubicBezTo>
                  <a:cubicBezTo>
                    <a:pt x="534" y="709"/>
                    <a:pt x="551" y="717"/>
                    <a:pt x="567" y="734"/>
                  </a:cubicBezTo>
                  <a:cubicBezTo>
                    <a:pt x="567" y="734"/>
                    <a:pt x="567" y="767"/>
                    <a:pt x="567" y="801"/>
                  </a:cubicBezTo>
                  <a:cubicBezTo>
                    <a:pt x="534" y="834"/>
                    <a:pt x="534" y="867"/>
                    <a:pt x="501" y="867"/>
                  </a:cubicBezTo>
                  <a:cubicBezTo>
                    <a:pt x="501" y="901"/>
                    <a:pt x="467" y="934"/>
                    <a:pt x="467" y="967"/>
                  </a:cubicBezTo>
                  <a:cubicBezTo>
                    <a:pt x="434" y="967"/>
                    <a:pt x="434" y="1001"/>
                    <a:pt x="401" y="1034"/>
                  </a:cubicBezTo>
                  <a:cubicBezTo>
                    <a:pt x="367" y="1034"/>
                    <a:pt x="367" y="1068"/>
                    <a:pt x="334" y="1068"/>
                  </a:cubicBezTo>
                  <a:cubicBezTo>
                    <a:pt x="301" y="1101"/>
                    <a:pt x="267" y="1101"/>
                    <a:pt x="201" y="1134"/>
                  </a:cubicBezTo>
                  <a:cubicBezTo>
                    <a:pt x="167" y="1134"/>
                    <a:pt x="167" y="1101"/>
                    <a:pt x="134" y="1101"/>
                  </a:cubicBezTo>
                  <a:lnTo>
                    <a:pt x="100" y="1101"/>
                  </a:lnTo>
                  <a:lnTo>
                    <a:pt x="34" y="1134"/>
                  </a:lnTo>
                  <a:cubicBezTo>
                    <a:pt x="0" y="1134"/>
                    <a:pt x="0" y="1134"/>
                    <a:pt x="0" y="1168"/>
                  </a:cubicBezTo>
                  <a:cubicBezTo>
                    <a:pt x="0" y="1168"/>
                    <a:pt x="0" y="1201"/>
                    <a:pt x="0" y="1201"/>
                  </a:cubicBezTo>
                  <a:cubicBezTo>
                    <a:pt x="0" y="1234"/>
                    <a:pt x="0" y="1268"/>
                    <a:pt x="34" y="1268"/>
                  </a:cubicBezTo>
                  <a:cubicBezTo>
                    <a:pt x="34" y="1301"/>
                    <a:pt x="67" y="1301"/>
                    <a:pt x="100" y="1301"/>
                  </a:cubicBezTo>
                  <a:cubicBezTo>
                    <a:pt x="117" y="1318"/>
                    <a:pt x="134" y="1326"/>
                    <a:pt x="151" y="1326"/>
                  </a:cubicBezTo>
                  <a:cubicBezTo>
                    <a:pt x="167" y="1326"/>
                    <a:pt x="184" y="1318"/>
                    <a:pt x="201" y="1301"/>
                  </a:cubicBezTo>
                  <a:cubicBezTo>
                    <a:pt x="267" y="1301"/>
                    <a:pt x="301" y="1268"/>
                    <a:pt x="334" y="1268"/>
                  </a:cubicBezTo>
                  <a:cubicBezTo>
                    <a:pt x="401" y="1234"/>
                    <a:pt x="434" y="1201"/>
                    <a:pt x="501" y="1134"/>
                  </a:cubicBezTo>
                  <a:cubicBezTo>
                    <a:pt x="534" y="1101"/>
                    <a:pt x="567" y="1068"/>
                    <a:pt x="601" y="1001"/>
                  </a:cubicBezTo>
                  <a:cubicBezTo>
                    <a:pt x="634" y="967"/>
                    <a:pt x="634" y="901"/>
                    <a:pt x="668" y="867"/>
                  </a:cubicBezTo>
                  <a:cubicBezTo>
                    <a:pt x="668" y="834"/>
                    <a:pt x="701" y="767"/>
                    <a:pt x="701" y="734"/>
                  </a:cubicBezTo>
                  <a:cubicBezTo>
                    <a:pt x="701" y="701"/>
                    <a:pt x="701" y="667"/>
                    <a:pt x="701" y="634"/>
                  </a:cubicBezTo>
                  <a:cubicBezTo>
                    <a:pt x="668" y="601"/>
                    <a:pt x="668" y="567"/>
                    <a:pt x="634" y="567"/>
                  </a:cubicBezTo>
                  <a:cubicBezTo>
                    <a:pt x="634" y="534"/>
                    <a:pt x="601" y="534"/>
                    <a:pt x="567" y="534"/>
                  </a:cubicBezTo>
                  <a:cubicBezTo>
                    <a:pt x="551" y="517"/>
                    <a:pt x="526" y="509"/>
                    <a:pt x="501" y="509"/>
                  </a:cubicBezTo>
                  <a:cubicBezTo>
                    <a:pt x="476" y="509"/>
                    <a:pt x="451" y="517"/>
                    <a:pt x="434" y="534"/>
                  </a:cubicBezTo>
                  <a:lnTo>
                    <a:pt x="301" y="567"/>
                  </a:lnTo>
                  <a:lnTo>
                    <a:pt x="201" y="567"/>
                  </a:lnTo>
                  <a:cubicBezTo>
                    <a:pt x="201" y="534"/>
                    <a:pt x="201" y="500"/>
                    <a:pt x="201" y="500"/>
                  </a:cubicBezTo>
                  <a:cubicBezTo>
                    <a:pt x="201" y="434"/>
                    <a:pt x="201" y="400"/>
                    <a:pt x="234" y="367"/>
                  </a:cubicBezTo>
                  <a:cubicBezTo>
                    <a:pt x="267" y="334"/>
                    <a:pt x="301" y="300"/>
                    <a:pt x="367" y="267"/>
                  </a:cubicBezTo>
                  <a:cubicBezTo>
                    <a:pt x="401" y="234"/>
                    <a:pt x="434" y="234"/>
                    <a:pt x="467" y="234"/>
                  </a:cubicBezTo>
                  <a:cubicBezTo>
                    <a:pt x="479" y="222"/>
                    <a:pt x="490" y="219"/>
                    <a:pt x="500" y="219"/>
                  </a:cubicBezTo>
                  <a:cubicBezTo>
                    <a:pt x="519" y="219"/>
                    <a:pt x="534" y="234"/>
                    <a:pt x="534" y="234"/>
                  </a:cubicBezTo>
                  <a:lnTo>
                    <a:pt x="601" y="234"/>
                  </a:lnTo>
                  <a:lnTo>
                    <a:pt x="634" y="200"/>
                  </a:lnTo>
                  <a:cubicBezTo>
                    <a:pt x="668" y="200"/>
                    <a:pt x="668" y="200"/>
                    <a:pt x="668" y="167"/>
                  </a:cubicBezTo>
                  <a:cubicBezTo>
                    <a:pt x="668" y="167"/>
                    <a:pt x="668" y="134"/>
                    <a:pt x="668" y="134"/>
                  </a:cubicBezTo>
                  <a:cubicBezTo>
                    <a:pt x="668" y="100"/>
                    <a:pt x="668" y="67"/>
                    <a:pt x="634" y="67"/>
                  </a:cubicBezTo>
                  <a:cubicBezTo>
                    <a:pt x="634" y="33"/>
                    <a:pt x="601" y="33"/>
                    <a:pt x="601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3" name="Google Shape;2033;p114"/>
            <p:cNvSpPr/>
            <p:nvPr/>
          </p:nvSpPr>
          <p:spPr>
            <a:xfrm>
              <a:off x="3899625" y="1403125"/>
              <a:ext cx="18375" cy="45875"/>
            </a:xfrm>
            <a:custGeom>
              <a:rect b="b" l="l" r="r" t="t"/>
              <a:pathLst>
                <a:path extrusionOk="0" h="1835" w="735">
                  <a:moveTo>
                    <a:pt x="451" y="242"/>
                  </a:moveTo>
                  <a:cubicBezTo>
                    <a:pt x="476" y="242"/>
                    <a:pt x="501" y="250"/>
                    <a:pt x="534" y="267"/>
                  </a:cubicBezTo>
                  <a:cubicBezTo>
                    <a:pt x="567" y="300"/>
                    <a:pt x="601" y="400"/>
                    <a:pt x="601" y="467"/>
                  </a:cubicBezTo>
                  <a:cubicBezTo>
                    <a:pt x="601" y="500"/>
                    <a:pt x="601" y="534"/>
                    <a:pt x="601" y="600"/>
                  </a:cubicBezTo>
                  <a:cubicBezTo>
                    <a:pt x="601" y="701"/>
                    <a:pt x="567" y="801"/>
                    <a:pt x="534" y="867"/>
                  </a:cubicBezTo>
                  <a:cubicBezTo>
                    <a:pt x="501" y="967"/>
                    <a:pt x="434" y="1034"/>
                    <a:pt x="367" y="1067"/>
                  </a:cubicBezTo>
                  <a:cubicBezTo>
                    <a:pt x="334" y="1084"/>
                    <a:pt x="301" y="1092"/>
                    <a:pt x="267" y="1092"/>
                  </a:cubicBezTo>
                  <a:cubicBezTo>
                    <a:pt x="234" y="1092"/>
                    <a:pt x="201" y="1084"/>
                    <a:pt x="167" y="1067"/>
                  </a:cubicBezTo>
                  <a:cubicBezTo>
                    <a:pt x="134" y="1034"/>
                    <a:pt x="100" y="934"/>
                    <a:pt x="100" y="867"/>
                  </a:cubicBezTo>
                  <a:cubicBezTo>
                    <a:pt x="100" y="834"/>
                    <a:pt x="100" y="801"/>
                    <a:pt x="100" y="801"/>
                  </a:cubicBezTo>
                  <a:cubicBezTo>
                    <a:pt x="100" y="767"/>
                    <a:pt x="100" y="734"/>
                    <a:pt x="100" y="701"/>
                  </a:cubicBezTo>
                  <a:cubicBezTo>
                    <a:pt x="100" y="600"/>
                    <a:pt x="134" y="534"/>
                    <a:pt x="201" y="434"/>
                  </a:cubicBezTo>
                  <a:cubicBezTo>
                    <a:pt x="234" y="367"/>
                    <a:pt x="267" y="300"/>
                    <a:pt x="367" y="267"/>
                  </a:cubicBezTo>
                  <a:cubicBezTo>
                    <a:pt x="401" y="250"/>
                    <a:pt x="426" y="242"/>
                    <a:pt x="451" y="242"/>
                  </a:cubicBezTo>
                  <a:close/>
                  <a:moveTo>
                    <a:pt x="501" y="0"/>
                  </a:moveTo>
                  <a:cubicBezTo>
                    <a:pt x="467" y="0"/>
                    <a:pt x="401" y="33"/>
                    <a:pt x="367" y="67"/>
                  </a:cubicBezTo>
                  <a:cubicBezTo>
                    <a:pt x="301" y="100"/>
                    <a:pt x="234" y="133"/>
                    <a:pt x="201" y="200"/>
                  </a:cubicBezTo>
                  <a:cubicBezTo>
                    <a:pt x="167" y="234"/>
                    <a:pt x="134" y="300"/>
                    <a:pt x="100" y="334"/>
                  </a:cubicBezTo>
                  <a:lnTo>
                    <a:pt x="100" y="267"/>
                  </a:lnTo>
                  <a:cubicBezTo>
                    <a:pt x="134" y="267"/>
                    <a:pt x="134" y="267"/>
                    <a:pt x="100" y="234"/>
                  </a:cubicBezTo>
                  <a:lnTo>
                    <a:pt x="34" y="267"/>
                  </a:lnTo>
                  <a:cubicBezTo>
                    <a:pt x="0" y="300"/>
                    <a:pt x="0" y="300"/>
                    <a:pt x="0" y="300"/>
                  </a:cubicBezTo>
                  <a:cubicBezTo>
                    <a:pt x="0" y="334"/>
                    <a:pt x="0" y="334"/>
                    <a:pt x="0" y="367"/>
                  </a:cubicBezTo>
                  <a:lnTo>
                    <a:pt x="0" y="1801"/>
                  </a:lnTo>
                  <a:cubicBezTo>
                    <a:pt x="0" y="1801"/>
                    <a:pt x="0" y="1835"/>
                    <a:pt x="0" y="1835"/>
                  </a:cubicBezTo>
                  <a:lnTo>
                    <a:pt x="34" y="1835"/>
                  </a:lnTo>
                  <a:lnTo>
                    <a:pt x="100" y="1801"/>
                  </a:lnTo>
                  <a:cubicBezTo>
                    <a:pt x="100" y="1801"/>
                    <a:pt x="100" y="1768"/>
                    <a:pt x="100" y="1768"/>
                  </a:cubicBezTo>
                  <a:cubicBezTo>
                    <a:pt x="134" y="1768"/>
                    <a:pt x="134" y="1735"/>
                    <a:pt x="100" y="1735"/>
                  </a:cubicBezTo>
                  <a:lnTo>
                    <a:pt x="100" y="1234"/>
                  </a:lnTo>
                  <a:cubicBezTo>
                    <a:pt x="134" y="1268"/>
                    <a:pt x="167" y="1268"/>
                    <a:pt x="201" y="1301"/>
                  </a:cubicBezTo>
                  <a:cubicBezTo>
                    <a:pt x="267" y="1301"/>
                    <a:pt x="334" y="1268"/>
                    <a:pt x="367" y="1234"/>
                  </a:cubicBezTo>
                  <a:cubicBezTo>
                    <a:pt x="434" y="1201"/>
                    <a:pt x="467" y="1168"/>
                    <a:pt x="501" y="1101"/>
                  </a:cubicBezTo>
                  <a:cubicBezTo>
                    <a:pt x="567" y="1067"/>
                    <a:pt x="601" y="1001"/>
                    <a:pt x="634" y="934"/>
                  </a:cubicBezTo>
                  <a:cubicBezTo>
                    <a:pt x="668" y="867"/>
                    <a:pt x="701" y="801"/>
                    <a:pt x="701" y="734"/>
                  </a:cubicBezTo>
                  <a:cubicBezTo>
                    <a:pt x="734" y="667"/>
                    <a:pt x="734" y="567"/>
                    <a:pt x="734" y="500"/>
                  </a:cubicBezTo>
                  <a:cubicBezTo>
                    <a:pt x="734" y="434"/>
                    <a:pt x="734" y="400"/>
                    <a:pt x="734" y="367"/>
                  </a:cubicBezTo>
                  <a:cubicBezTo>
                    <a:pt x="734" y="300"/>
                    <a:pt x="734" y="234"/>
                    <a:pt x="701" y="167"/>
                  </a:cubicBezTo>
                  <a:cubicBezTo>
                    <a:pt x="701" y="100"/>
                    <a:pt x="668" y="67"/>
                    <a:pt x="634" y="33"/>
                  </a:cubicBezTo>
                  <a:cubicBezTo>
                    <a:pt x="601" y="0"/>
                    <a:pt x="567" y="0"/>
                    <a:pt x="501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4" name="Google Shape;2034;p114"/>
            <p:cNvSpPr/>
            <p:nvPr/>
          </p:nvSpPr>
          <p:spPr>
            <a:xfrm>
              <a:off x="3922150" y="1389775"/>
              <a:ext cx="19200" cy="32550"/>
            </a:xfrm>
            <a:custGeom>
              <a:rect b="b" l="l" r="r" t="t"/>
              <a:pathLst>
                <a:path extrusionOk="0" h="1302" w="768">
                  <a:moveTo>
                    <a:pt x="467" y="209"/>
                  </a:moveTo>
                  <a:cubicBezTo>
                    <a:pt x="500" y="209"/>
                    <a:pt x="534" y="217"/>
                    <a:pt x="567" y="234"/>
                  </a:cubicBezTo>
                  <a:cubicBezTo>
                    <a:pt x="600" y="267"/>
                    <a:pt x="634" y="334"/>
                    <a:pt x="600" y="401"/>
                  </a:cubicBezTo>
                  <a:lnTo>
                    <a:pt x="167" y="667"/>
                  </a:lnTo>
                  <a:cubicBezTo>
                    <a:pt x="167" y="634"/>
                    <a:pt x="167" y="567"/>
                    <a:pt x="167" y="534"/>
                  </a:cubicBezTo>
                  <a:cubicBezTo>
                    <a:pt x="167" y="501"/>
                    <a:pt x="200" y="467"/>
                    <a:pt x="234" y="401"/>
                  </a:cubicBezTo>
                  <a:cubicBezTo>
                    <a:pt x="234" y="367"/>
                    <a:pt x="267" y="334"/>
                    <a:pt x="300" y="301"/>
                  </a:cubicBezTo>
                  <a:cubicBezTo>
                    <a:pt x="334" y="267"/>
                    <a:pt x="334" y="267"/>
                    <a:pt x="367" y="234"/>
                  </a:cubicBezTo>
                  <a:cubicBezTo>
                    <a:pt x="400" y="217"/>
                    <a:pt x="434" y="209"/>
                    <a:pt x="467" y="209"/>
                  </a:cubicBezTo>
                  <a:close/>
                  <a:moveTo>
                    <a:pt x="534" y="0"/>
                  </a:moveTo>
                  <a:cubicBezTo>
                    <a:pt x="500" y="0"/>
                    <a:pt x="434" y="34"/>
                    <a:pt x="367" y="67"/>
                  </a:cubicBezTo>
                  <a:cubicBezTo>
                    <a:pt x="334" y="100"/>
                    <a:pt x="267" y="134"/>
                    <a:pt x="234" y="167"/>
                  </a:cubicBezTo>
                  <a:cubicBezTo>
                    <a:pt x="200" y="234"/>
                    <a:pt x="133" y="301"/>
                    <a:pt x="100" y="367"/>
                  </a:cubicBezTo>
                  <a:cubicBezTo>
                    <a:pt x="100" y="401"/>
                    <a:pt x="67" y="467"/>
                    <a:pt x="33" y="534"/>
                  </a:cubicBezTo>
                  <a:cubicBezTo>
                    <a:pt x="33" y="601"/>
                    <a:pt x="0" y="701"/>
                    <a:pt x="0" y="768"/>
                  </a:cubicBezTo>
                  <a:cubicBezTo>
                    <a:pt x="0" y="834"/>
                    <a:pt x="0" y="901"/>
                    <a:pt x="0" y="968"/>
                  </a:cubicBezTo>
                  <a:cubicBezTo>
                    <a:pt x="0" y="1034"/>
                    <a:pt x="33" y="1101"/>
                    <a:pt x="33" y="1168"/>
                  </a:cubicBezTo>
                  <a:cubicBezTo>
                    <a:pt x="67" y="1201"/>
                    <a:pt x="100" y="1235"/>
                    <a:pt x="133" y="1268"/>
                  </a:cubicBezTo>
                  <a:cubicBezTo>
                    <a:pt x="167" y="1301"/>
                    <a:pt x="200" y="1301"/>
                    <a:pt x="234" y="1301"/>
                  </a:cubicBezTo>
                  <a:cubicBezTo>
                    <a:pt x="300" y="1301"/>
                    <a:pt x="334" y="1301"/>
                    <a:pt x="367" y="1268"/>
                  </a:cubicBezTo>
                  <a:cubicBezTo>
                    <a:pt x="434" y="1235"/>
                    <a:pt x="500" y="1201"/>
                    <a:pt x="534" y="1134"/>
                  </a:cubicBezTo>
                  <a:cubicBezTo>
                    <a:pt x="567" y="1101"/>
                    <a:pt x="600" y="1068"/>
                    <a:pt x="634" y="1001"/>
                  </a:cubicBezTo>
                  <a:cubicBezTo>
                    <a:pt x="667" y="968"/>
                    <a:pt x="701" y="934"/>
                    <a:pt x="701" y="901"/>
                  </a:cubicBezTo>
                  <a:cubicBezTo>
                    <a:pt x="734" y="868"/>
                    <a:pt x="734" y="834"/>
                    <a:pt x="734" y="801"/>
                  </a:cubicBezTo>
                  <a:lnTo>
                    <a:pt x="734" y="768"/>
                  </a:lnTo>
                  <a:cubicBezTo>
                    <a:pt x="734" y="751"/>
                    <a:pt x="734" y="743"/>
                    <a:pt x="730" y="743"/>
                  </a:cubicBezTo>
                  <a:cubicBezTo>
                    <a:pt x="726" y="743"/>
                    <a:pt x="717" y="751"/>
                    <a:pt x="701" y="768"/>
                  </a:cubicBezTo>
                  <a:lnTo>
                    <a:pt x="634" y="768"/>
                  </a:lnTo>
                  <a:lnTo>
                    <a:pt x="600" y="834"/>
                  </a:lnTo>
                  <a:cubicBezTo>
                    <a:pt x="600" y="868"/>
                    <a:pt x="567" y="901"/>
                    <a:pt x="534" y="934"/>
                  </a:cubicBezTo>
                  <a:cubicBezTo>
                    <a:pt x="500" y="1001"/>
                    <a:pt x="434" y="1034"/>
                    <a:pt x="400" y="1068"/>
                  </a:cubicBezTo>
                  <a:cubicBezTo>
                    <a:pt x="367" y="1084"/>
                    <a:pt x="342" y="1093"/>
                    <a:pt x="317" y="1093"/>
                  </a:cubicBezTo>
                  <a:cubicBezTo>
                    <a:pt x="292" y="1093"/>
                    <a:pt x="267" y="1084"/>
                    <a:pt x="234" y="1068"/>
                  </a:cubicBezTo>
                  <a:cubicBezTo>
                    <a:pt x="200" y="1034"/>
                    <a:pt x="167" y="968"/>
                    <a:pt x="167" y="868"/>
                  </a:cubicBezTo>
                  <a:lnTo>
                    <a:pt x="734" y="534"/>
                  </a:lnTo>
                  <a:cubicBezTo>
                    <a:pt x="734" y="534"/>
                    <a:pt x="767" y="501"/>
                    <a:pt x="767" y="501"/>
                  </a:cubicBezTo>
                  <a:cubicBezTo>
                    <a:pt x="767" y="501"/>
                    <a:pt x="767" y="467"/>
                    <a:pt x="767" y="467"/>
                  </a:cubicBezTo>
                  <a:lnTo>
                    <a:pt x="767" y="401"/>
                  </a:lnTo>
                  <a:cubicBezTo>
                    <a:pt x="767" y="334"/>
                    <a:pt x="767" y="234"/>
                    <a:pt x="734" y="167"/>
                  </a:cubicBezTo>
                  <a:cubicBezTo>
                    <a:pt x="734" y="134"/>
                    <a:pt x="701" y="67"/>
                    <a:pt x="667" y="34"/>
                  </a:cubicBezTo>
                  <a:cubicBezTo>
                    <a:pt x="634" y="34"/>
                    <a:pt x="600" y="0"/>
                    <a:pt x="534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5" name="Google Shape;2035;p114"/>
            <p:cNvSpPr/>
            <p:nvPr/>
          </p:nvSpPr>
          <p:spPr>
            <a:xfrm>
              <a:off x="3944650" y="1376050"/>
              <a:ext cx="19200" cy="32100"/>
            </a:xfrm>
            <a:custGeom>
              <a:rect b="b" l="l" r="r" t="t"/>
              <a:pathLst>
                <a:path extrusionOk="0" h="1284" w="768">
                  <a:moveTo>
                    <a:pt x="591" y="1"/>
                  </a:moveTo>
                  <a:cubicBezTo>
                    <a:pt x="575" y="1"/>
                    <a:pt x="557" y="4"/>
                    <a:pt x="534" y="16"/>
                  </a:cubicBezTo>
                  <a:cubicBezTo>
                    <a:pt x="501" y="16"/>
                    <a:pt x="434" y="16"/>
                    <a:pt x="401" y="49"/>
                  </a:cubicBezTo>
                  <a:cubicBezTo>
                    <a:pt x="334" y="82"/>
                    <a:pt x="268" y="149"/>
                    <a:pt x="234" y="182"/>
                  </a:cubicBezTo>
                  <a:cubicBezTo>
                    <a:pt x="201" y="249"/>
                    <a:pt x="134" y="316"/>
                    <a:pt x="134" y="349"/>
                  </a:cubicBezTo>
                  <a:cubicBezTo>
                    <a:pt x="101" y="416"/>
                    <a:pt x="67" y="483"/>
                    <a:pt x="34" y="549"/>
                  </a:cubicBezTo>
                  <a:cubicBezTo>
                    <a:pt x="34" y="649"/>
                    <a:pt x="1" y="716"/>
                    <a:pt x="1" y="783"/>
                  </a:cubicBezTo>
                  <a:cubicBezTo>
                    <a:pt x="1" y="816"/>
                    <a:pt x="1" y="850"/>
                    <a:pt x="1" y="883"/>
                  </a:cubicBezTo>
                  <a:lnTo>
                    <a:pt x="1" y="950"/>
                  </a:lnTo>
                  <a:cubicBezTo>
                    <a:pt x="1" y="1016"/>
                    <a:pt x="34" y="1083"/>
                    <a:pt x="34" y="1150"/>
                  </a:cubicBezTo>
                  <a:cubicBezTo>
                    <a:pt x="67" y="1183"/>
                    <a:pt x="67" y="1216"/>
                    <a:pt x="101" y="1250"/>
                  </a:cubicBezTo>
                  <a:cubicBezTo>
                    <a:pt x="134" y="1283"/>
                    <a:pt x="201" y="1283"/>
                    <a:pt x="234" y="1283"/>
                  </a:cubicBezTo>
                  <a:cubicBezTo>
                    <a:pt x="301" y="1283"/>
                    <a:pt x="334" y="1283"/>
                    <a:pt x="401" y="1250"/>
                  </a:cubicBezTo>
                  <a:cubicBezTo>
                    <a:pt x="468" y="1216"/>
                    <a:pt x="501" y="1150"/>
                    <a:pt x="568" y="1116"/>
                  </a:cubicBezTo>
                  <a:cubicBezTo>
                    <a:pt x="601" y="1050"/>
                    <a:pt x="634" y="1016"/>
                    <a:pt x="668" y="950"/>
                  </a:cubicBezTo>
                  <a:cubicBezTo>
                    <a:pt x="701" y="916"/>
                    <a:pt x="735" y="850"/>
                    <a:pt x="735" y="783"/>
                  </a:cubicBezTo>
                  <a:cubicBezTo>
                    <a:pt x="768" y="749"/>
                    <a:pt x="768" y="716"/>
                    <a:pt x="768" y="683"/>
                  </a:cubicBezTo>
                  <a:cubicBezTo>
                    <a:pt x="768" y="649"/>
                    <a:pt x="768" y="649"/>
                    <a:pt x="768" y="649"/>
                  </a:cubicBezTo>
                  <a:lnTo>
                    <a:pt x="701" y="649"/>
                  </a:lnTo>
                  <a:cubicBezTo>
                    <a:pt x="668" y="683"/>
                    <a:pt x="668" y="683"/>
                    <a:pt x="668" y="683"/>
                  </a:cubicBezTo>
                  <a:cubicBezTo>
                    <a:pt x="634" y="716"/>
                    <a:pt x="634" y="716"/>
                    <a:pt x="634" y="749"/>
                  </a:cubicBezTo>
                  <a:cubicBezTo>
                    <a:pt x="601" y="883"/>
                    <a:pt x="501" y="983"/>
                    <a:pt x="401" y="1050"/>
                  </a:cubicBezTo>
                  <a:cubicBezTo>
                    <a:pt x="368" y="1083"/>
                    <a:pt x="368" y="1083"/>
                    <a:pt x="334" y="1083"/>
                  </a:cubicBezTo>
                  <a:lnTo>
                    <a:pt x="268" y="1083"/>
                  </a:lnTo>
                  <a:cubicBezTo>
                    <a:pt x="234" y="1050"/>
                    <a:pt x="201" y="1050"/>
                    <a:pt x="201" y="1016"/>
                  </a:cubicBezTo>
                  <a:cubicBezTo>
                    <a:pt x="167" y="983"/>
                    <a:pt x="167" y="916"/>
                    <a:pt x="167" y="883"/>
                  </a:cubicBezTo>
                  <a:cubicBezTo>
                    <a:pt x="167" y="816"/>
                    <a:pt x="167" y="749"/>
                    <a:pt x="167" y="716"/>
                  </a:cubicBezTo>
                  <a:cubicBezTo>
                    <a:pt x="167" y="649"/>
                    <a:pt x="167" y="583"/>
                    <a:pt x="201" y="549"/>
                  </a:cubicBezTo>
                  <a:cubicBezTo>
                    <a:pt x="201" y="483"/>
                    <a:pt x="234" y="449"/>
                    <a:pt x="234" y="416"/>
                  </a:cubicBezTo>
                  <a:cubicBezTo>
                    <a:pt x="268" y="383"/>
                    <a:pt x="301" y="349"/>
                    <a:pt x="334" y="316"/>
                  </a:cubicBezTo>
                  <a:cubicBezTo>
                    <a:pt x="334" y="282"/>
                    <a:pt x="368" y="249"/>
                    <a:pt x="401" y="249"/>
                  </a:cubicBezTo>
                  <a:cubicBezTo>
                    <a:pt x="434" y="216"/>
                    <a:pt x="501" y="216"/>
                    <a:pt x="534" y="216"/>
                  </a:cubicBezTo>
                  <a:cubicBezTo>
                    <a:pt x="601" y="216"/>
                    <a:pt x="634" y="249"/>
                    <a:pt x="634" y="282"/>
                  </a:cubicBezTo>
                  <a:cubicBezTo>
                    <a:pt x="634" y="282"/>
                    <a:pt x="634" y="316"/>
                    <a:pt x="634" y="316"/>
                  </a:cubicBezTo>
                  <a:lnTo>
                    <a:pt x="668" y="316"/>
                  </a:lnTo>
                  <a:lnTo>
                    <a:pt x="735" y="282"/>
                  </a:lnTo>
                  <a:cubicBezTo>
                    <a:pt x="735" y="282"/>
                    <a:pt x="768" y="282"/>
                    <a:pt x="768" y="249"/>
                  </a:cubicBezTo>
                  <a:cubicBezTo>
                    <a:pt x="768" y="249"/>
                    <a:pt x="768" y="216"/>
                    <a:pt x="768" y="216"/>
                  </a:cubicBezTo>
                  <a:cubicBezTo>
                    <a:pt x="768" y="182"/>
                    <a:pt x="768" y="149"/>
                    <a:pt x="735" y="116"/>
                  </a:cubicBezTo>
                  <a:cubicBezTo>
                    <a:pt x="735" y="82"/>
                    <a:pt x="701" y="49"/>
                    <a:pt x="668" y="16"/>
                  </a:cubicBezTo>
                  <a:cubicBezTo>
                    <a:pt x="646" y="16"/>
                    <a:pt x="623" y="1"/>
                    <a:pt x="591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6" name="Google Shape;2036;p114"/>
            <p:cNvSpPr/>
            <p:nvPr/>
          </p:nvSpPr>
          <p:spPr>
            <a:xfrm>
              <a:off x="3967175" y="1357450"/>
              <a:ext cx="14200" cy="36925"/>
            </a:xfrm>
            <a:custGeom>
              <a:rect b="b" l="l" r="r" t="t"/>
              <a:pathLst>
                <a:path extrusionOk="0" h="1477" w="568">
                  <a:moveTo>
                    <a:pt x="251" y="1"/>
                  </a:moveTo>
                  <a:cubicBezTo>
                    <a:pt x="242" y="1"/>
                    <a:pt x="234" y="9"/>
                    <a:pt x="234" y="26"/>
                  </a:cubicBezTo>
                  <a:lnTo>
                    <a:pt x="167" y="59"/>
                  </a:lnTo>
                  <a:cubicBezTo>
                    <a:pt x="167" y="59"/>
                    <a:pt x="134" y="59"/>
                    <a:pt x="134" y="92"/>
                  </a:cubicBezTo>
                  <a:cubicBezTo>
                    <a:pt x="134" y="92"/>
                    <a:pt x="134" y="126"/>
                    <a:pt x="134" y="126"/>
                  </a:cubicBezTo>
                  <a:lnTo>
                    <a:pt x="134" y="493"/>
                  </a:lnTo>
                  <a:lnTo>
                    <a:pt x="34" y="559"/>
                  </a:lnTo>
                  <a:cubicBezTo>
                    <a:pt x="0" y="559"/>
                    <a:pt x="0" y="593"/>
                    <a:pt x="0" y="593"/>
                  </a:cubicBezTo>
                  <a:cubicBezTo>
                    <a:pt x="0" y="626"/>
                    <a:pt x="0" y="626"/>
                    <a:pt x="0" y="660"/>
                  </a:cubicBezTo>
                  <a:lnTo>
                    <a:pt x="0" y="726"/>
                  </a:lnTo>
                  <a:lnTo>
                    <a:pt x="0" y="760"/>
                  </a:lnTo>
                  <a:lnTo>
                    <a:pt x="34" y="760"/>
                  </a:lnTo>
                  <a:lnTo>
                    <a:pt x="134" y="693"/>
                  </a:lnTo>
                  <a:lnTo>
                    <a:pt x="134" y="1193"/>
                  </a:lnTo>
                  <a:cubicBezTo>
                    <a:pt x="134" y="1293"/>
                    <a:pt x="167" y="1360"/>
                    <a:pt x="200" y="1427"/>
                  </a:cubicBezTo>
                  <a:cubicBezTo>
                    <a:pt x="234" y="1460"/>
                    <a:pt x="267" y="1477"/>
                    <a:pt x="301" y="1477"/>
                  </a:cubicBezTo>
                  <a:cubicBezTo>
                    <a:pt x="334" y="1477"/>
                    <a:pt x="367" y="1460"/>
                    <a:pt x="401" y="1427"/>
                  </a:cubicBezTo>
                  <a:lnTo>
                    <a:pt x="534" y="1393"/>
                  </a:lnTo>
                  <a:cubicBezTo>
                    <a:pt x="534" y="1360"/>
                    <a:pt x="534" y="1360"/>
                    <a:pt x="567" y="1327"/>
                  </a:cubicBezTo>
                  <a:cubicBezTo>
                    <a:pt x="567" y="1327"/>
                    <a:pt x="567" y="1293"/>
                    <a:pt x="567" y="1293"/>
                  </a:cubicBezTo>
                  <a:lnTo>
                    <a:pt x="567" y="1227"/>
                  </a:lnTo>
                  <a:lnTo>
                    <a:pt x="567" y="1193"/>
                  </a:lnTo>
                  <a:lnTo>
                    <a:pt x="534" y="1193"/>
                  </a:lnTo>
                  <a:lnTo>
                    <a:pt x="434" y="1227"/>
                  </a:lnTo>
                  <a:cubicBezTo>
                    <a:pt x="401" y="1260"/>
                    <a:pt x="401" y="1260"/>
                    <a:pt x="367" y="1260"/>
                  </a:cubicBezTo>
                  <a:lnTo>
                    <a:pt x="334" y="1260"/>
                  </a:lnTo>
                  <a:cubicBezTo>
                    <a:pt x="301" y="1260"/>
                    <a:pt x="301" y="1227"/>
                    <a:pt x="301" y="1227"/>
                  </a:cubicBezTo>
                  <a:cubicBezTo>
                    <a:pt x="301" y="1193"/>
                    <a:pt x="301" y="1160"/>
                    <a:pt x="301" y="1127"/>
                  </a:cubicBezTo>
                  <a:lnTo>
                    <a:pt x="267" y="593"/>
                  </a:lnTo>
                  <a:lnTo>
                    <a:pt x="467" y="493"/>
                  </a:lnTo>
                  <a:cubicBezTo>
                    <a:pt x="501" y="459"/>
                    <a:pt x="501" y="459"/>
                    <a:pt x="501" y="426"/>
                  </a:cubicBezTo>
                  <a:cubicBezTo>
                    <a:pt x="501" y="426"/>
                    <a:pt x="501" y="393"/>
                    <a:pt x="501" y="393"/>
                  </a:cubicBezTo>
                  <a:lnTo>
                    <a:pt x="501" y="326"/>
                  </a:lnTo>
                  <a:cubicBezTo>
                    <a:pt x="501" y="326"/>
                    <a:pt x="501" y="293"/>
                    <a:pt x="501" y="293"/>
                  </a:cubicBezTo>
                  <a:lnTo>
                    <a:pt x="467" y="293"/>
                  </a:lnTo>
                  <a:lnTo>
                    <a:pt x="267" y="393"/>
                  </a:lnTo>
                  <a:lnTo>
                    <a:pt x="267" y="59"/>
                  </a:lnTo>
                  <a:lnTo>
                    <a:pt x="267" y="26"/>
                  </a:lnTo>
                  <a:cubicBezTo>
                    <a:pt x="267" y="9"/>
                    <a:pt x="259" y="1"/>
                    <a:pt x="251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7" name="Google Shape;2037;p114"/>
            <p:cNvSpPr/>
            <p:nvPr/>
          </p:nvSpPr>
          <p:spPr>
            <a:xfrm>
              <a:off x="3993850" y="1348275"/>
              <a:ext cx="19200" cy="33175"/>
            </a:xfrm>
            <a:custGeom>
              <a:rect b="b" l="l" r="r" t="t"/>
              <a:pathLst>
                <a:path extrusionOk="0" h="1327" w="768">
                  <a:moveTo>
                    <a:pt x="568" y="560"/>
                  </a:moveTo>
                  <a:lnTo>
                    <a:pt x="568" y="626"/>
                  </a:lnTo>
                  <a:cubicBezTo>
                    <a:pt x="568" y="660"/>
                    <a:pt x="568" y="726"/>
                    <a:pt x="568" y="760"/>
                  </a:cubicBezTo>
                  <a:cubicBezTo>
                    <a:pt x="568" y="826"/>
                    <a:pt x="534" y="860"/>
                    <a:pt x="501" y="893"/>
                  </a:cubicBezTo>
                  <a:cubicBezTo>
                    <a:pt x="501" y="926"/>
                    <a:pt x="468" y="993"/>
                    <a:pt x="434" y="1027"/>
                  </a:cubicBezTo>
                  <a:cubicBezTo>
                    <a:pt x="401" y="1060"/>
                    <a:pt x="368" y="1093"/>
                    <a:pt x="334" y="1093"/>
                  </a:cubicBezTo>
                  <a:lnTo>
                    <a:pt x="301" y="1093"/>
                  </a:lnTo>
                  <a:cubicBezTo>
                    <a:pt x="268" y="1127"/>
                    <a:pt x="234" y="1127"/>
                    <a:pt x="234" y="1127"/>
                  </a:cubicBezTo>
                  <a:lnTo>
                    <a:pt x="168" y="1127"/>
                  </a:lnTo>
                  <a:cubicBezTo>
                    <a:pt x="168" y="1127"/>
                    <a:pt x="168" y="1093"/>
                    <a:pt x="168" y="1093"/>
                  </a:cubicBezTo>
                  <a:cubicBezTo>
                    <a:pt x="134" y="1060"/>
                    <a:pt x="134" y="1060"/>
                    <a:pt x="168" y="1060"/>
                  </a:cubicBezTo>
                  <a:cubicBezTo>
                    <a:pt x="168" y="993"/>
                    <a:pt x="168" y="926"/>
                    <a:pt x="201" y="893"/>
                  </a:cubicBezTo>
                  <a:cubicBezTo>
                    <a:pt x="268" y="826"/>
                    <a:pt x="301" y="760"/>
                    <a:pt x="368" y="726"/>
                  </a:cubicBezTo>
                  <a:lnTo>
                    <a:pt x="568" y="560"/>
                  </a:lnTo>
                  <a:close/>
                  <a:moveTo>
                    <a:pt x="618" y="1"/>
                  </a:moveTo>
                  <a:cubicBezTo>
                    <a:pt x="601" y="1"/>
                    <a:pt x="585" y="9"/>
                    <a:pt x="568" y="26"/>
                  </a:cubicBezTo>
                  <a:cubicBezTo>
                    <a:pt x="501" y="26"/>
                    <a:pt x="468" y="26"/>
                    <a:pt x="434" y="59"/>
                  </a:cubicBezTo>
                  <a:cubicBezTo>
                    <a:pt x="368" y="93"/>
                    <a:pt x="334" y="126"/>
                    <a:pt x="301" y="159"/>
                  </a:cubicBezTo>
                  <a:cubicBezTo>
                    <a:pt x="268" y="193"/>
                    <a:pt x="234" y="226"/>
                    <a:pt x="201" y="293"/>
                  </a:cubicBezTo>
                  <a:cubicBezTo>
                    <a:pt x="168" y="326"/>
                    <a:pt x="168" y="359"/>
                    <a:pt x="134" y="426"/>
                  </a:cubicBezTo>
                  <a:cubicBezTo>
                    <a:pt x="134" y="459"/>
                    <a:pt x="101" y="493"/>
                    <a:pt x="101" y="526"/>
                  </a:cubicBezTo>
                  <a:cubicBezTo>
                    <a:pt x="101" y="560"/>
                    <a:pt x="67" y="560"/>
                    <a:pt x="101" y="560"/>
                  </a:cubicBezTo>
                  <a:lnTo>
                    <a:pt x="134" y="560"/>
                  </a:lnTo>
                  <a:lnTo>
                    <a:pt x="201" y="526"/>
                  </a:lnTo>
                  <a:lnTo>
                    <a:pt x="234" y="493"/>
                  </a:lnTo>
                  <a:lnTo>
                    <a:pt x="234" y="459"/>
                  </a:lnTo>
                  <a:cubicBezTo>
                    <a:pt x="234" y="426"/>
                    <a:pt x="268" y="393"/>
                    <a:pt x="301" y="359"/>
                  </a:cubicBezTo>
                  <a:cubicBezTo>
                    <a:pt x="301" y="326"/>
                    <a:pt x="334" y="293"/>
                    <a:pt x="401" y="259"/>
                  </a:cubicBezTo>
                  <a:cubicBezTo>
                    <a:pt x="434" y="226"/>
                    <a:pt x="468" y="226"/>
                    <a:pt x="534" y="226"/>
                  </a:cubicBezTo>
                  <a:cubicBezTo>
                    <a:pt x="601" y="259"/>
                    <a:pt x="601" y="293"/>
                    <a:pt x="601" y="359"/>
                  </a:cubicBezTo>
                  <a:lnTo>
                    <a:pt x="601" y="393"/>
                  </a:lnTo>
                  <a:lnTo>
                    <a:pt x="368" y="593"/>
                  </a:lnTo>
                  <a:lnTo>
                    <a:pt x="234" y="693"/>
                  </a:lnTo>
                  <a:cubicBezTo>
                    <a:pt x="168" y="726"/>
                    <a:pt x="134" y="793"/>
                    <a:pt x="134" y="826"/>
                  </a:cubicBezTo>
                  <a:cubicBezTo>
                    <a:pt x="101" y="893"/>
                    <a:pt x="67" y="926"/>
                    <a:pt x="34" y="993"/>
                  </a:cubicBezTo>
                  <a:cubicBezTo>
                    <a:pt x="34" y="1027"/>
                    <a:pt x="1" y="1093"/>
                    <a:pt x="34" y="1160"/>
                  </a:cubicBezTo>
                  <a:cubicBezTo>
                    <a:pt x="34" y="1193"/>
                    <a:pt x="67" y="1227"/>
                    <a:pt x="101" y="1260"/>
                  </a:cubicBezTo>
                  <a:cubicBezTo>
                    <a:pt x="101" y="1293"/>
                    <a:pt x="134" y="1293"/>
                    <a:pt x="168" y="1327"/>
                  </a:cubicBezTo>
                  <a:lnTo>
                    <a:pt x="234" y="1327"/>
                  </a:lnTo>
                  <a:cubicBezTo>
                    <a:pt x="301" y="1327"/>
                    <a:pt x="334" y="1293"/>
                    <a:pt x="368" y="1260"/>
                  </a:cubicBezTo>
                  <a:lnTo>
                    <a:pt x="434" y="1227"/>
                  </a:lnTo>
                  <a:lnTo>
                    <a:pt x="534" y="1127"/>
                  </a:lnTo>
                  <a:cubicBezTo>
                    <a:pt x="568" y="1127"/>
                    <a:pt x="568" y="1093"/>
                    <a:pt x="601" y="1027"/>
                  </a:cubicBezTo>
                  <a:cubicBezTo>
                    <a:pt x="601" y="1027"/>
                    <a:pt x="635" y="993"/>
                    <a:pt x="635" y="960"/>
                  </a:cubicBezTo>
                  <a:lnTo>
                    <a:pt x="635" y="1027"/>
                  </a:lnTo>
                  <a:cubicBezTo>
                    <a:pt x="635" y="1060"/>
                    <a:pt x="635" y="1060"/>
                    <a:pt x="635" y="1060"/>
                  </a:cubicBezTo>
                  <a:lnTo>
                    <a:pt x="668" y="1060"/>
                  </a:lnTo>
                  <a:lnTo>
                    <a:pt x="735" y="1027"/>
                  </a:lnTo>
                  <a:cubicBezTo>
                    <a:pt x="768" y="1027"/>
                    <a:pt x="768" y="1027"/>
                    <a:pt x="768" y="993"/>
                  </a:cubicBezTo>
                  <a:cubicBezTo>
                    <a:pt x="768" y="993"/>
                    <a:pt x="768" y="960"/>
                    <a:pt x="768" y="960"/>
                  </a:cubicBezTo>
                  <a:lnTo>
                    <a:pt x="768" y="293"/>
                  </a:lnTo>
                  <a:cubicBezTo>
                    <a:pt x="768" y="226"/>
                    <a:pt x="768" y="159"/>
                    <a:pt x="735" y="93"/>
                  </a:cubicBezTo>
                  <a:cubicBezTo>
                    <a:pt x="735" y="59"/>
                    <a:pt x="701" y="26"/>
                    <a:pt x="668" y="26"/>
                  </a:cubicBezTo>
                  <a:cubicBezTo>
                    <a:pt x="651" y="9"/>
                    <a:pt x="635" y="1"/>
                    <a:pt x="618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8" name="Google Shape;2038;p114"/>
            <p:cNvSpPr/>
            <p:nvPr/>
          </p:nvSpPr>
          <p:spPr>
            <a:xfrm>
              <a:off x="4018875" y="1334725"/>
              <a:ext cx="18375" cy="35050"/>
            </a:xfrm>
            <a:custGeom>
              <a:rect b="b" l="l" r="r" t="t"/>
              <a:pathLst>
                <a:path extrusionOk="0" h="1402" w="735">
                  <a:moveTo>
                    <a:pt x="534" y="1"/>
                  </a:moveTo>
                  <a:cubicBezTo>
                    <a:pt x="467" y="1"/>
                    <a:pt x="434" y="1"/>
                    <a:pt x="401" y="34"/>
                  </a:cubicBezTo>
                  <a:cubicBezTo>
                    <a:pt x="334" y="67"/>
                    <a:pt x="267" y="134"/>
                    <a:pt x="234" y="168"/>
                  </a:cubicBezTo>
                  <a:cubicBezTo>
                    <a:pt x="201" y="234"/>
                    <a:pt x="167" y="268"/>
                    <a:pt x="134" y="334"/>
                  </a:cubicBezTo>
                  <a:lnTo>
                    <a:pt x="134" y="234"/>
                  </a:lnTo>
                  <a:lnTo>
                    <a:pt x="134" y="201"/>
                  </a:lnTo>
                  <a:lnTo>
                    <a:pt x="101" y="201"/>
                  </a:lnTo>
                  <a:lnTo>
                    <a:pt x="34" y="234"/>
                  </a:lnTo>
                  <a:cubicBezTo>
                    <a:pt x="34" y="268"/>
                    <a:pt x="34" y="268"/>
                    <a:pt x="0" y="301"/>
                  </a:cubicBezTo>
                  <a:cubicBezTo>
                    <a:pt x="0" y="301"/>
                    <a:pt x="0" y="334"/>
                    <a:pt x="0" y="334"/>
                  </a:cubicBezTo>
                  <a:lnTo>
                    <a:pt x="0" y="1368"/>
                  </a:lnTo>
                  <a:cubicBezTo>
                    <a:pt x="0" y="1368"/>
                    <a:pt x="0" y="1368"/>
                    <a:pt x="0" y="1402"/>
                  </a:cubicBezTo>
                  <a:lnTo>
                    <a:pt x="34" y="1402"/>
                  </a:lnTo>
                  <a:lnTo>
                    <a:pt x="101" y="1368"/>
                  </a:lnTo>
                  <a:cubicBezTo>
                    <a:pt x="134" y="1335"/>
                    <a:pt x="134" y="1335"/>
                    <a:pt x="134" y="1335"/>
                  </a:cubicBezTo>
                  <a:cubicBezTo>
                    <a:pt x="134" y="1302"/>
                    <a:pt x="134" y="1268"/>
                    <a:pt x="134" y="1268"/>
                  </a:cubicBezTo>
                  <a:lnTo>
                    <a:pt x="134" y="701"/>
                  </a:lnTo>
                  <a:cubicBezTo>
                    <a:pt x="134" y="601"/>
                    <a:pt x="167" y="501"/>
                    <a:pt x="201" y="401"/>
                  </a:cubicBezTo>
                  <a:cubicBezTo>
                    <a:pt x="234" y="334"/>
                    <a:pt x="301" y="268"/>
                    <a:pt x="367" y="234"/>
                  </a:cubicBezTo>
                  <a:cubicBezTo>
                    <a:pt x="401" y="218"/>
                    <a:pt x="434" y="209"/>
                    <a:pt x="463" y="209"/>
                  </a:cubicBezTo>
                  <a:cubicBezTo>
                    <a:pt x="492" y="209"/>
                    <a:pt x="518" y="218"/>
                    <a:pt x="534" y="234"/>
                  </a:cubicBezTo>
                  <a:cubicBezTo>
                    <a:pt x="601" y="268"/>
                    <a:pt x="601" y="368"/>
                    <a:pt x="601" y="434"/>
                  </a:cubicBezTo>
                  <a:lnTo>
                    <a:pt x="601" y="1035"/>
                  </a:lnTo>
                  <a:lnTo>
                    <a:pt x="601" y="1068"/>
                  </a:lnTo>
                  <a:lnTo>
                    <a:pt x="634" y="1068"/>
                  </a:lnTo>
                  <a:lnTo>
                    <a:pt x="701" y="1035"/>
                  </a:lnTo>
                  <a:cubicBezTo>
                    <a:pt x="701" y="1001"/>
                    <a:pt x="701" y="1001"/>
                    <a:pt x="734" y="968"/>
                  </a:cubicBezTo>
                  <a:cubicBezTo>
                    <a:pt x="734" y="968"/>
                    <a:pt x="734" y="935"/>
                    <a:pt x="734" y="935"/>
                  </a:cubicBezTo>
                  <a:lnTo>
                    <a:pt x="734" y="334"/>
                  </a:lnTo>
                  <a:cubicBezTo>
                    <a:pt x="734" y="268"/>
                    <a:pt x="734" y="201"/>
                    <a:pt x="734" y="134"/>
                  </a:cubicBezTo>
                  <a:cubicBezTo>
                    <a:pt x="701" y="101"/>
                    <a:pt x="668" y="34"/>
                    <a:pt x="634" y="34"/>
                  </a:cubicBezTo>
                  <a:cubicBezTo>
                    <a:pt x="601" y="1"/>
                    <a:pt x="568" y="1"/>
                    <a:pt x="534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9" name="Google Shape;2039;p114"/>
            <p:cNvSpPr/>
            <p:nvPr/>
          </p:nvSpPr>
          <p:spPr>
            <a:xfrm>
              <a:off x="4041400" y="1318875"/>
              <a:ext cx="19200" cy="45900"/>
            </a:xfrm>
            <a:custGeom>
              <a:rect b="b" l="l" r="r" t="t"/>
              <a:pathLst>
                <a:path extrusionOk="0" h="1836" w="768">
                  <a:moveTo>
                    <a:pt x="734" y="1"/>
                  </a:moveTo>
                  <a:lnTo>
                    <a:pt x="667" y="34"/>
                  </a:lnTo>
                  <a:cubicBezTo>
                    <a:pt x="634" y="34"/>
                    <a:pt x="634" y="34"/>
                    <a:pt x="634" y="68"/>
                  </a:cubicBezTo>
                  <a:cubicBezTo>
                    <a:pt x="634" y="68"/>
                    <a:pt x="634" y="101"/>
                    <a:pt x="634" y="101"/>
                  </a:cubicBezTo>
                  <a:lnTo>
                    <a:pt x="367" y="1002"/>
                  </a:lnTo>
                  <a:lnTo>
                    <a:pt x="100" y="401"/>
                  </a:lnTo>
                  <a:cubicBezTo>
                    <a:pt x="100" y="368"/>
                    <a:pt x="134" y="368"/>
                    <a:pt x="100" y="368"/>
                  </a:cubicBezTo>
                  <a:lnTo>
                    <a:pt x="33" y="401"/>
                  </a:lnTo>
                  <a:cubicBezTo>
                    <a:pt x="0" y="435"/>
                    <a:pt x="0" y="435"/>
                    <a:pt x="0" y="435"/>
                  </a:cubicBezTo>
                  <a:cubicBezTo>
                    <a:pt x="0" y="468"/>
                    <a:pt x="0" y="468"/>
                    <a:pt x="0" y="501"/>
                  </a:cubicBezTo>
                  <a:lnTo>
                    <a:pt x="300" y="1269"/>
                  </a:lnTo>
                  <a:lnTo>
                    <a:pt x="167" y="1802"/>
                  </a:lnTo>
                  <a:cubicBezTo>
                    <a:pt x="134" y="1836"/>
                    <a:pt x="134" y="1836"/>
                    <a:pt x="167" y="1836"/>
                  </a:cubicBezTo>
                  <a:lnTo>
                    <a:pt x="267" y="1802"/>
                  </a:lnTo>
                  <a:cubicBezTo>
                    <a:pt x="267" y="1802"/>
                    <a:pt x="267" y="1769"/>
                    <a:pt x="300" y="1769"/>
                  </a:cubicBezTo>
                  <a:lnTo>
                    <a:pt x="300" y="1736"/>
                  </a:lnTo>
                  <a:lnTo>
                    <a:pt x="767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0" name="Google Shape;2040;p114"/>
            <p:cNvSpPr/>
            <p:nvPr/>
          </p:nvSpPr>
          <p:spPr>
            <a:xfrm>
              <a:off x="4073925" y="1287200"/>
              <a:ext cx="22525" cy="46725"/>
            </a:xfrm>
            <a:custGeom>
              <a:rect b="b" l="l" r="r" t="t"/>
              <a:pathLst>
                <a:path extrusionOk="0" h="1869" w="901">
                  <a:moveTo>
                    <a:pt x="867" y="0"/>
                  </a:moveTo>
                  <a:lnTo>
                    <a:pt x="734" y="67"/>
                  </a:lnTo>
                  <a:cubicBezTo>
                    <a:pt x="734" y="67"/>
                    <a:pt x="701" y="100"/>
                    <a:pt x="701" y="100"/>
                  </a:cubicBezTo>
                  <a:cubicBezTo>
                    <a:pt x="701" y="100"/>
                    <a:pt x="701" y="134"/>
                    <a:pt x="701" y="167"/>
                  </a:cubicBezTo>
                  <a:lnTo>
                    <a:pt x="701" y="1034"/>
                  </a:lnTo>
                  <a:cubicBezTo>
                    <a:pt x="701" y="1168"/>
                    <a:pt x="667" y="1301"/>
                    <a:pt x="634" y="1401"/>
                  </a:cubicBezTo>
                  <a:cubicBezTo>
                    <a:pt x="567" y="1501"/>
                    <a:pt x="500" y="1602"/>
                    <a:pt x="434" y="1635"/>
                  </a:cubicBezTo>
                  <a:cubicBezTo>
                    <a:pt x="384" y="1652"/>
                    <a:pt x="342" y="1660"/>
                    <a:pt x="304" y="1660"/>
                  </a:cubicBezTo>
                  <a:cubicBezTo>
                    <a:pt x="267" y="1660"/>
                    <a:pt x="234" y="1652"/>
                    <a:pt x="200" y="1635"/>
                  </a:cubicBezTo>
                  <a:cubicBezTo>
                    <a:pt x="133" y="1568"/>
                    <a:pt x="100" y="1468"/>
                    <a:pt x="133" y="1368"/>
                  </a:cubicBezTo>
                  <a:lnTo>
                    <a:pt x="133" y="467"/>
                  </a:lnTo>
                  <a:lnTo>
                    <a:pt x="133" y="434"/>
                  </a:lnTo>
                  <a:lnTo>
                    <a:pt x="100" y="434"/>
                  </a:lnTo>
                  <a:lnTo>
                    <a:pt x="33" y="501"/>
                  </a:lnTo>
                  <a:cubicBezTo>
                    <a:pt x="0" y="501"/>
                    <a:pt x="0" y="501"/>
                    <a:pt x="0" y="534"/>
                  </a:cubicBezTo>
                  <a:cubicBezTo>
                    <a:pt x="0" y="534"/>
                    <a:pt x="0" y="567"/>
                    <a:pt x="0" y="567"/>
                  </a:cubicBezTo>
                  <a:lnTo>
                    <a:pt x="0" y="1435"/>
                  </a:lnTo>
                  <a:cubicBezTo>
                    <a:pt x="0" y="1501"/>
                    <a:pt x="0" y="1602"/>
                    <a:pt x="33" y="1668"/>
                  </a:cubicBezTo>
                  <a:cubicBezTo>
                    <a:pt x="33" y="1735"/>
                    <a:pt x="67" y="1768"/>
                    <a:pt x="100" y="1802"/>
                  </a:cubicBezTo>
                  <a:cubicBezTo>
                    <a:pt x="133" y="1868"/>
                    <a:pt x="200" y="1868"/>
                    <a:pt x="234" y="1868"/>
                  </a:cubicBezTo>
                  <a:cubicBezTo>
                    <a:pt x="300" y="1868"/>
                    <a:pt x="367" y="1835"/>
                    <a:pt x="434" y="1802"/>
                  </a:cubicBezTo>
                  <a:cubicBezTo>
                    <a:pt x="500" y="1768"/>
                    <a:pt x="600" y="1702"/>
                    <a:pt x="634" y="1635"/>
                  </a:cubicBezTo>
                  <a:cubicBezTo>
                    <a:pt x="701" y="1568"/>
                    <a:pt x="734" y="1501"/>
                    <a:pt x="767" y="1435"/>
                  </a:cubicBezTo>
                  <a:cubicBezTo>
                    <a:pt x="801" y="1335"/>
                    <a:pt x="834" y="1268"/>
                    <a:pt x="867" y="1168"/>
                  </a:cubicBezTo>
                  <a:cubicBezTo>
                    <a:pt x="867" y="1101"/>
                    <a:pt x="901" y="1001"/>
                    <a:pt x="901" y="934"/>
                  </a:cubicBezTo>
                  <a:lnTo>
                    <a:pt x="901" y="34"/>
                  </a:lnTo>
                  <a:lnTo>
                    <a:pt x="901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1" name="Google Shape;2041;p114"/>
            <p:cNvSpPr/>
            <p:nvPr/>
          </p:nvSpPr>
          <p:spPr>
            <a:xfrm>
              <a:off x="4103925" y="1274700"/>
              <a:ext cx="20875" cy="45050"/>
            </a:xfrm>
            <a:custGeom>
              <a:rect b="b" l="l" r="r" t="t"/>
              <a:pathLst>
                <a:path extrusionOk="0" h="1802" w="835">
                  <a:moveTo>
                    <a:pt x="601" y="234"/>
                  </a:moveTo>
                  <a:cubicBezTo>
                    <a:pt x="635" y="234"/>
                    <a:pt x="668" y="300"/>
                    <a:pt x="668" y="400"/>
                  </a:cubicBezTo>
                  <a:cubicBezTo>
                    <a:pt x="668" y="467"/>
                    <a:pt x="635" y="567"/>
                    <a:pt x="601" y="634"/>
                  </a:cubicBezTo>
                  <a:cubicBezTo>
                    <a:pt x="535" y="701"/>
                    <a:pt x="468" y="767"/>
                    <a:pt x="401" y="801"/>
                  </a:cubicBezTo>
                  <a:lnTo>
                    <a:pt x="134" y="967"/>
                  </a:lnTo>
                  <a:lnTo>
                    <a:pt x="134" y="434"/>
                  </a:lnTo>
                  <a:lnTo>
                    <a:pt x="401" y="267"/>
                  </a:lnTo>
                  <a:cubicBezTo>
                    <a:pt x="468" y="234"/>
                    <a:pt x="535" y="234"/>
                    <a:pt x="601" y="234"/>
                  </a:cubicBezTo>
                  <a:close/>
                  <a:moveTo>
                    <a:pt x="568" y="0"/>
                  </a:moveTo>
                  <a:cubicBezTo>
                    <a:pt x="501" y="33"/>
                    <a:pt x="468" y="33"/>
                    <a:pt x="401" y="67"/>
                  </a:cubicBezTo>
                  <a:lnTo>
                    <a:pt x="34" y="267"/>
                  </a:lnTo>
                  <a:cubicBezTo>
                    <a:pt x="1" y="267"/>
                    <a:pt x="1" y="300"/>
                    <a:pt x="1" y="300"/>
                  </a:cubicBezTo>
                  <a:cubicBezTo>
                    <a:pt x="1" y="300"/>
                    <a:pt x="1" y="334"/>
                    <a:pt x="1" y="334"/>
                  </a:cubicBezTo>
                  <a:lnTo>
                    <a:pt x="1" y="1768"/>
                  </a:lnTo>
                  <a:cubicBezTo>
                    <a:pt x="1" y="1768"/>
                    <a:pt x="1" y="1768"/>
                    <a:pt x="1" y="1801"/>
                  </a:cubicBezTo>
                  <a:lnTo>
                    <a:pt x="34" y="1801"/>
                  </a:lnTo>
                  <a:lnTo>
                    <a:pt x="101" y="1768"/>
                  </a:lnTo>
                  <a:cubicBezTo>
                    <a:pt x="101" y="1735"/>
                    <a:pt x="134" y="1735"/>
                    <a:pt x="134" y="1701"/>
                  </a:cubicBezTo>
                  <a:cubicBezTo>
                    <a:pt x="134" y="1701"/>
                    <a:pt x="134" y="1668"/>
                    <a:pt x="134" y="1668"/>
                  </a:cubicBezTo>
                  <a:lnTo>
                    <a:pt x="134" y="1101"/>
                  </a:lnTo>
                  <a:lnTo>
                    <a:pt x="401" y="934"/>
                  </a:lnTo>
                  <a:lnTo>
                    <a:pt x="635" y="1368"/>
                  </a:lnTo>
                  <a:lnTo>
                    <a:pt x="668" y="1401"/>
                  </a:lnTo>
                  <a:lnTo>
                    <a:pt x="735" y="1401"/>
                  </a:lnTo>
                  <a:lnTo>
                    <a:pt x="801" y="1334"/>
                  </a:lnTo>
                  <a:cubicBezTo>
                    <a:pt x="835" y="1301"/>
                    <a:pt x="835" y="1301"/>
                    <a:pt x="801" y="1268"/>
                  </a:cubicBezTo>
                  <a:lnTo>
                    <a:pt x="568" y="867"/>
                  </a:lnTo>
                  <a:cubicBezTo>
                    <a:pt x="635" y="801"/>
                    <a:pt x="701" y="701"/>
                    <a:pt x="735" y="600"/>
                  </a:cubicBezTo>
                  <a:cubicBezTo>
                    <a:pt x="801" y="500"/>
                    <a:pt x="801" y="400"/>
                    <a:pt x="801" y="300"/>
                  </a:cubicBezTo>
                  <a:cubicBezTo>
                    <a:pt x="801" y="234"/>
                    <a:pt x="801" y="167"/>
                    <a:pt x="768" y="100"/>
                  </a:cubicBezTo>
                  <a:cubicBezTo>
                    <a:pt x="768" y="67"/>
                    <a:pt x="735" y="33"/>
                    <a:pt x="701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2" name="Google Shape;2042;p114"/>
            <p:cNvSpPr/>
            <p:nvPr/>
          </p:nvSpPr>
          <p:spPr>
            <a:xfrm>
              <a:off x="4129775" y="1266350"/>
              <a:ext cx="19225" cy="39225"/>
            </a:xfrm>
            <a:custGeom>
              <a:rect b="b" l="l" r="r" t="t"/>
              <a:pathLst>
                <a:path extrusionOk="0" h="1569" w="769">
                  <a:moveTo>
                    <a:pt x="101" y="0"/>
                  </a:moveTo>
                  <a:lnTo>
                    <a:pt x="34" y="34"/>
                  </a:lnTo>
                  <a:cubicBezTo>
                    <a:pt x="34" y="34"/>
                    <a:pt x="1" y="67"/>
                    <a:pt x="1" y="67"/>
                  </a:cubicBezTo>
                  <a:cubicBezTo>
                    <a:pt x="1" y="101"/>
                    <a:pt x="1" y="101"/>
                    <a:pt x="1" y="134"/>
                  </a:cubicBezTo>
                  <a:lnTo>
                    <a:pt x="1" y="1535"/>
                  </a:lnTo>
                  <a:cubicBezTo>
                    <a:pt x="1" y="1535"/>
                    <a:pt x="1" y="1568"/>
                    <a:pt x="1" y="1568"/>
                  </a:cubicBezTo>
                  <a:lnTo>
                    <a:pt x="68" y="1568"/>
                  </a:lnTo>
                  <a:lnTo>
                    <a:pt x="735" y="1201"/>
                  </a:lnTo>
                  <a:cubicBezTo>
                    <a:pt x="735" y="1168"/>
                    <a:pt x="735" y="1168"/>
                    <a:pt x="768" y="1135"/>
                  </a:cubicBezTo>
                  <a:cubicBezTo>
                    <a:pt x="768" y="1135"/>
                    <a:pt x="768" y="1101"/>
                    <a:pt x="768" y="1101"/>
                  </a:cubicBezTo>
                  <a:lnTo>
                    <a:pt x="768" y="1035"/>
                  </a:lnTo>
                  <a:cubicBezTo>
                    <a:pt x="768" y="1001"/>
                    <a:pt x="768" y="1001"/>
                    <a:pt x="768" y="1001"/>
                  </a:cubicBezTo>
                  <a:cubicBezTo>
                    <a:pt x="752" y="984"/>
                    <a:pt x="743" y="976"/>
                    <a:pt x="739" y="976"/>
                  </a:cubicBezTo>
                  <a:cubicBezTo>
                    <a:pt x="735" y="976"/>
                    <a:pt x="735" y="984"/>
                    <a:pt x="735" y="1001"/>
                  </a:cubicBezTo>
                  <a:lnTo>
                    <a:pt x="134" y="1301"/>
                  </a:lnTo>
                  <a:lnTo>
                    <a:pt x="134" y="34"/>
                  </a:lnTo>
                  <a:cubicBezTo>
                    <a:pt x="134" y="0"/>
                    <a:pt x="134" y="0"/>
                    <a:pt x="134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3" name="Google Shape;2043;p114"/>
            <p:cNvSpPr/>
            <p:nvPr/>
          </p:nvSpPr>
          <p:spPr>
            <a:xfrm>
              <a:off x="4161475" y="1243000"/>
              <a:ext cx="10875" cy="16700"/>
            </a:xfrm>
            <a:custGeom>
              <a:rect b="b" l="l" r="r" t="t"/>
              <a:pathLst>
                <a:path extrusionOk="0" h="668" w="435">
                  <a:moveTo>
                    <a:pt x="401" y="0"/>
                  </a:moveTo>
                  <a:lnTo>
                    <a:pt x="301" y="67"/>
                  </a:lnTo>
                  <a:cubicBezTo>
                    <a:pt x="301" y="67"/>
                    <a:pt x="267" y="67"/>
                    <a:pt x="267" y="101"/>
                  </a:cubicBezTo>
                  <a:cubicBezTo>
                    <a:pt x="267" y="101"/>
                    <a:pt x="267" y="134"/>
                    <a:pt x="267" y="167"/>
                  </a:cubicBezTo>
                  <a:lnTo>
                    <a:pt x="301" y="501"/>
                  </a:lnTo>
                  <a:lnTo>
                    <a:pt x="301" y="534"/>
                  </a:lnTo>
                  <a:lnTo>
                    <a:pt x="367" y="534"/>
                  </a:lnTo>
                  <a:cubicBezTo>
                    <a:pt x="367" y="501"/>
                    <a:pt x="367" y="501"/>
                    <a:pt x="367" y="501"/>
                  </a:cubicBezTo>
                  <a:cubicBezTo>
                    <a:pt x="401" y="467"/>
                    <a:pt x="401" y="467"/>
                    <a:pt x="367" y="434"/>
                  </a:cubicBezTo>
                  <a:lnTo>
                    <a:pt x="434" y="67"/>
                  </a:lnTo>
                  <a:cubicBezTo>
                    <a:pt x="434" y="34"/>
                    <a:pt x="434" y="0"/>
                    <a:pt x="434" y="0"/>
                  </a:cubicBezTo>
                  <a:close/>
                  <a:moveTo>
                    <a:pt x="134" y="167"/>
                  </a:moveTo>
                  <a:lnTo>
                    <a:pt x="34" y="201"/>
                  </a:lnTo>
                  <a:cubicBezTo>
                    <a:pt x="34" y="201"/>
                    <a:pt x="1" y="234"/>
                    <a:pt x="1" y="234"/>
                  </a:cubicBezTo>
                  <a:cubicBezTo>
                    <a:pt x="1" y="267"/>
                    <a:pt x="1" y="301"/>
                    <a:pt x="1" y="301"/>
                  </a:cubicBezTo>
                  <a:lnTo>
                    <a:pt x="34" y="634"/>
                  </a:lnTo>
                  <a:cubicBezTo>
                    <a:pt x="34" y="634"/>
                    <a:pt x="34" y="668"/>
                    <a:pt x="34" y="668"/>
                  </a:cubicBezTo>
                  <a:lnTo>
                    <a:pt x="101" y="668"/>
                  </a:lnTo>
                  <a:lnTo>
                    <a:pt x="134" y="634"/>
                  </a:lnTo>
                  <a:cubicBezTo>
                    <a:pt x="134" y="634"/>
                    <a:pt x="134" y="601"/>
                    <a:pt x="134" y="568"/>
                  </a:cubicBezTo>
                  <a:lnTo>
                    <a:pt x="167" y="201"/>
                  </a:lnTo>
                  <a:cubicBezTo>
                    <a:pt x="167" y="201"/>
                    <a:pt x="167" y="167"/>
                    <a:pt x="167" y="167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4" name="Google Shape;2044;p114"/>
            <p:cNvSpPr/>
            <p:nvPr/>
          </p:nvSpPr>
          <p:spPr>
            <a:xfrm>
              <a:off x="4178150" y="1238000"/>
              <a:ext cx="18375" cy="40050"/>
            </a:xfrm>
            <a:custGeom>
              <a:rect b="b" l="l" r="r" t="t"/>
              <a:pathLst>
                <a:path extrusionOk="0" h="1602" w="735">
                  <a:moveTo>
                    <a:pt x="101" y="0"/>
                  </a:moveTo>
                  <a:lnTo>
                    <a:pt x="34" y="34"/>
                  </a:lnTo>
                  <a:cubicBezTo>
                    <a:pt x="1" y="34"/>
                    <a:pt x="1" y="67"/>
                    <a:pt x="1" y="67"/>
                  </a:cubicBezTo>
                  <a:cubicBezTo>
                    <a:pt x="1" y="100"/>
                    <a:pt x="1" y="100"/>
                    <a:pt x="1" y="134"/>
                  </a:cubicBezTo>
                  <a:lnTo>
                    <a:pt x="1" y="1535"/>
                  </a:lnTo>
                  <a:cubicBezTo>
                    <a:pt x="1" y="1568"/>
                    <a:pt x="1" y="1568"/>
                    <a:pt x="1" y="1601"/>
                  </a:cubicBezTo>
                  <a:lnTo>
                    <a:pt x="34" y="1601"/>
                  </a:lnTo>
                  <a:lnTo>
                    <a:pt x="101" y="1568"/>
                  </a:lnTo>
                  <a:cubicBezTo>
                    <a:pt x="134" y="1535"/>
                    <a:pt x="134" y="1535"/>
                    <a:pt x="134" y="1501"/>
                  </a:cubicBezTo>
                  <a:cubicBezTo>
                    <a:pt x="134" y="1501"/>
                    <a:pt x="134" y="1468"/>
                    <a:pt x="134" y="1468"/>
                  </a:cubicBezTo>
                  <a:lnTo>
                    <a:pt x="134" y="901"/>
                  </a:lnTo>
                  <a:cubicBezTo>
                    <a:pt x="134" y="801"/>
                    <a:pt x="167" y="701"/>
                    <a:pt x="201" y="601"/>
                  </a:cubicBezTo>
                  <a:cubicBezTo>
                    <a:pt x="234" y="534"/>
                    <a:pt x="301" y="467"/>
                    <a:pt x="368" y="434"/>
                  </a:cubicBezTo>
                  <a:cubicBezTo>
                    <a:pt x="401" y="417"/>
                    <a:pt x="434" y="409"/>
                    <a:pt x="464" y="409"/>
                  </a:cubicBezTo>
                  <a:cubicBezTo>
                    <a:pt x="493" y="409"/>
                    <a:pt x="518" y="417"/>
                    <a:pt x="534" y="434"/>
                  </a:cubicBezTo>
                  <a:cubicBezTo>
                    <a:pt x="568" y="467"/>
                    <a:pt x="601" y="567"/>
                    <a:pt x="601" y="634"/>
                  </a:cubicBezTo>
                  <a:lnTo>
                    <a:pt x="601" y="1201"/>
                  </a:lnTo>
                  <a:cubicBezTo>
                    <a:pt x="601" y="1235"/>
                    <a:pt x="601" y="1235"/>
                    <a:pt x="601" y="1235"/>
                  </a:cubicBezTo>
                  <a:cubicBezTo>
                    <a:pt x="601" y="1251"/>
                    <a:pt x="601" y="1260"/>
                    <a:pt x="605" y="1260"/>
                  </a:cubicBezTo>
                  <a:cubicBezTo>
                    <a:pt x="609" y="1260"/>
                    <a:pt x="618" y="1251"/>
                    <a:pt x="634" y="1235"/>
                  </a:cubicBezTo>
                  <a:lnTo>
                    <a:pt x="701" y="1201"/>
                  </a:lnTo>
                  <a:cubicBezTo>
                    <a:pt x="701" y="1201"/>
                    <a:pt x="701" y="1201"/>
                    <a:pt x="735" y="1168"/>
                  </a:cubicBezTo>
                  <a:cubicBezTo>
                    <a:pt x="735" y="1168"/>
                    <a:pt x="735" y="1134"/>
                    <a:pt x="735" y="1134"/>
                  </a:cubicBezTo>
                  <a:lnTo>
                    <a:pt x="735" y="501"/>
                  </a:lnTo>
                  <a:cubicBezTo>
                    <a:pt x="735" y="434"/>
                    <a:pt x="735" y="367"/>
                    <a:pt x="735" y="334"/>
                  </a:cubicBezTo>
                  <a:cubicBezTo>
                    <a:pt x="701" y="267"/>
                    <a:pt x="668" y="234"/>
                    <a:pt x="634" y="200"/>
                  </a:cubicBezTo>
                  <a:cubicBezTo>
                    <a:pt x="601" y="200"/>
                    <a:pt x="568" y="167"/>
                    <a:pt x="534" y="167"/>
                  </a:cubicBezTo>
                  <a:cubicBezTo>
                    <a:pt x="468" y="200"/>
                    <a:pt x="434" y="200"/>
                    <a:pt x="401" y="234"/>
                  </a:cubicBezTo>
                  <a:cubicBezTo>
                    <a:pt x="334" y="267"/>
                    <a:pt x="268" y="301"/>
                    <a:pt x="234" y="367"/>
                  </a:cubicBezTo>
                  <a:cubicBezTo>
                    <a:pt x="201" y="401"/>
                    <a:pt x="167" y="467"/>
                    <a:pt x="134" y="534"/>
                  </a:cubicBezTo>
                  <a:lnTo>
                    <a:pt x="134" y="34"/>
                  </a:lnTo>
                  <a:cubicBezTo>
                    <a:pt x="134" y="34"/>
                    <a:pt x="134" y="0"/>
                    <a:pt x="134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5" name="Google Shape;2045;p114"/>
            <p:cNvSpPr/>
            <p:nvPr/>
          </p:nvSpPr>
          <p:spPr>
            <a:xfrm>
              <a:off x="4199825" y="1222975"/>
              <a:ext cx="14225" cy="37150"/>
            </a:xfrm>
            <a:custGeom>
              <a:rect b="b" l="l" r="r" t="t"/>
              <a:pathLst>
                <a:path extrusionOk="0" h="1486" w="569">
                  <a:moveTo>
                    <a:pt x="234" y="1"/>
                  </a:moveTo>
                  <a:lnTo>
                    <a:pt x="168" y="34"/>
                  </a:lnTo>
                  <a:cubicBezTo>
                    <a:pt x="168" y="34"/>
                    <a:pt x="168" y="68"/>
                    <a:pt x="134" y="68"/>
                  </a:cubicBezTo>
                  <a:cubicBezTo>
                    <a:pt x="134" y="101"/>
                    <a:pt x="134" y="101"/>
                    <a:pt x="134" y="134"/>
                  </a:cubicBezTo>
                  <a:lnTo>
                    <a:pt x="134" y="468"/>
                  </a:lnTo>
                  <a:lnTo>
                    <a:pt x="34" y="568"/>
                  </a:lnTo>
                  <a:cubicBezTo>
                    <a:pt x="1" y="568"/>
                    <a:pt x="1" y="568"/>
                    <a:pt x="1" y="601"/>
                  </a:cubicBezTo>
                  <a:cubicBezTo>
                    <a:pt x="1" y="601"/>
                    <a:pt x="1" y="635"/>
                    <a:pt x="1" y="635"/>
                  </a:cubicBezTo>
                  <a:lnTo>
                    <a:pt x="1" y="701"/>
                  </a:lnTo>
                  <a:lnTo>
                    <a:pt x="1" y="735"/>
                  </a:lnTo>
                  <a:lnTo>
                    <a:pt x="34" y="735"/>
                  </a:lnTo>
                  <a:lnTo>
                    <a:pt x="134" y="668"/>
                  </a:lnTo>
                  <a:lnTo>
                    <a:pt x="134" y="1202"/>
                  </a:lnTo>
                  <a:cubicBezTo>
                    <a:pt x="134" y="1268"/>
                    <a:pt x="168" y="1369"/>
                    <a:pt x="201" y="1435"/>
                  </a:cubicBezTo>
                  <a:cubicBezTo>
                    <a:pt x="234" y="1469"/>
                    <a:pt x="268" y="1485"/>
                    <a:pt x="305" y="1485"/>
                  </a:cubicBezTo>
                  <a:cubicBezTo>
                    <a:pt x="343" y="1485"/>
                    <a:pt x="385" y="1469"/>
                    <a:pt x="435" y="1435"/>
                  </a:cubicBezTo>
                  <a:lnTo>
                    <a:pt x="535" y="1369"/>
                  </a:lnTo>
                  <a:cubicBezTo>
                    <a:pt x="535" y="1369"/>
                    <a:pt x="535" y="1369"/>
                    <a:pt x="568" y="1335"/>
                  </a:cubicBezTo>
                  <a:cubicBezTo>
                    <a:pt x="568" y="1335"/>
                    <a:pt x="568" y="1302"/>
                    <a:pt x="568" y="1302"/>
                  </a:cubicBezTo>
                  <a:lnTo>
                    <a:pt x="568" y="1235"/>
                  </a:lnTo>
                  <a:cubicBezTo>
                    <a:pt x="568" y="1202"/>
                    <a:pt x="568" y="1202"/>
                    <a:pt x="568" y="1202"/>
                  </a:cubicBezTo>
                  <a:lnTo>
                    <a:pt x="535" y="1202"/>
                  </a:lnTo>
                  <a:lnTo>
                    <a:pt x="435" y="1235"/>
                  </a:lnTo>
                  <a:cubicBezTo>
                    <a:pt x="401" y="1268"/>
                    <a:pt x="401" y="1268"/>
                    <a:pt x="368" y="1268"/>
                  </a:cubicBezTo>
                  <a:lnTo>
                    <a:pt x="335" y="1268"/>
                  </a:lnTo>
                  <a:cubicBezTo>
                    <a:pt x="301" y="1268"/>
                    <a:pt x="301" y="1235"/>
                    <a:pt x="301" y="1235"/>
                  </a:cubicBezTo>
                  <a:cubicBezTo>
                    <a:pt x="301" y="1202"/>
                    <a:pt x="301" y="1168"/>
                    <a:pt x="301" y="1135"/>
                  </a:cubicBezTo>
                  <a:lnTo>
                    <a:pt x="268" y="601"/>
                  </a:lnTo>
                  <a:lnTo>
                    <a:pt x="468" y="468"/>
                  </a:lnTo>
                  <a:cubicBezTo>
                    <a:pt x="501" y="468"/>
                    <a:pt x="501" y="435"/>
                    <a:pt x="501" y="435"/>
                  </a:cubicBezTo>
                  <a:cubicBezTo>
                    <a:pt x="501" y="401"/>
                    <a:pt x="501" y="401"/>
                    <a:pt x="501" y="401"/>
                  </a:cubicBezTo>
                  <a:lnTo>
                    <a:pt x="501" y="301"/>
                  </a:lnTo>
                  <a:cubicBezTo>
                    <a:pt x="501" y="301"/>
                    <a:pt x="501" y="301"/>
                    <a:pt x="501" y="268"/>
                  </a:cubicBezTo>
                  <a:lnTo>
                    <a:pt x="468" y="268"/>
                  </a:lnTo>
                  <a:lnTo>
                    <a:pt x="268" y="401"/>
                  </a:lnTo>
                  <a:lnTo>
                    <a:pt x="268" y="34"/>
                  </a:lnTo>
                  <a:cubicBezTo>
                    <a:pt x="268" y="34"/>
                    <a:pt x="268" y="1"/>
                    <a:pt x="268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6" name="Google Shape;2046;p114"/>
            <p:cNvSpPr/>
            <p:nvPr/>
          </p:nvSpPr>
          <p:spPr>
            <a:xfrm>
              <a:off x="4215675" y="1213175"/>
              <a:ext cx="14200" cy="37475"/>
            </a:xfrm>
            <a:custGeom>
              <a:rect b="b" l="l" r="r" t="t"/>
              <a:pathLst>
                <a:path extrusionOk="0" h="1499" w="568">
                  <a:moveTo>
                    <a:pt x="272" y="1"/>
                  </a:moveTo>
                  <a:cubicBezTo>
                    <a:pt x="268" y="1"/>
                    <a:pt x="268" y="9"/>
                    <a:pt x="268" y="26"/>
                  </a:cubicBezTo>
                  <a:lnTo>
                    <a:pt x="201" y="59"/>
                  </a:lnTo>
                  <a:cubicBezTo>
                    <a:pt x="168" y="59"/>
                    <a:pt x="168" y="59"/>
                    <a:pt x="168" y="93"/>
                  </a:cubicBezTo>
                  <a:cubicBezTo>
                    <a:pt x="168" y="93"/>
                    <a:pt x="168" y="126"/>
                    <a:pt x="168" y="126"/>
                  </a:cubicBezTo>
                  <a:lnTo>
                    <a:pt x="168" y="493"/>
                  </a:lnTo>
                  <a:lnTo>
                    <a:pt x="34" y="560"/>
                  </a:lnTo>
                  <a:cubicBezTo>
                    <a:pt x="34" y="560"/>
                    <a:pt x="1" y="593"/>
                    <a:pt x="1" y="593"/>
                  </a:cubicBezTo>
                  <a:cubicBezTo>
                    <a:pt x="1" y="593"/>
                    <a:pt x="1" y="626"/>
                    <a:pt x="1" y="626"/>
                  </a:cubicBezTo>
                  <a:lnTo>
                    <a:pt x="1" y="726"/>
                  </a:lnTo>
                  <a:cubicBezTo>
                    <a:pt x="1" y="760"/>
                    <a:pt x="1" y="760"/>
                    <a:pt x="1" y="760"/>
                  </a:cubicBezTo>
                  <a:lnTo>
                    <a:pt x="34" y="760"/>
                  </a:lnTo>
                  <a:lnTo>
                    <a:pt x="168" y="660"/>
                  </a:lnTo>
                  <a:lnTo>
                    <a:pt x="168" y="1193"/>
                  </a:lnTo>
                  <a:cubicBezTo>
                    <a:pt x="168" y="1294"/>
                    <a:pt x="168" y="1394"/>
                    <a:pt x="234" y="1460"/>
                  </a:cubicBezTo>
                  <a:cubicBezTo>
                    <a:pt x="248" y="1488"/>
                    <a:pt x="268" y="1499"/>
                    <a:pt x="294" y="1499"/>
                  </a:cubicBezTo>
                  <a:cubicBezTo>
                    <a:pt x="330" y="1499"/>
                    <a:pt x="377" y="1480"/>
                    <a:pt x="434" y="1460"/>
                  </a:cubicBezTo>
                  <a:lnTo>
                    <a:pt x="534" y="1394"/>
                  </a:lnTo>
                  <a:cubicBezTo>
                    <a:pt x="534" y="1394"/>
                    <a:pt x="568" y="1360"/>
                    <a:pt x="568" y="1360"/>
                  </a:cubicBezTo>
                  <a:cubicBezTo>
                    <a:pt x="568" y="1327"/>
                    <a:pt x="568" y="1327"/>
                    <a:pt x="568" y="1294"/>
                  </a:cubicBezTo>
                  <a:lnTo>
                    <a:pt x="568" y="1227"/>
                  </a:lnTo>
                  <a:cubicBezTo>
                    <a:pt x="568" y="1227"/>
                    <a:pt x="568" y="1227"/>
                    <a:pt x="568" y="1193"/>
                  </a:cubicBezTo>
                  <a:lnTo>
                    <a:pt x="534" y="1193"/>
                  </a:lnTo>
                  <a:lnTo>
                    <a:pt x="468" y="1260"/>
                  </a:lnTo>
                  <a:cubicBezTo>
                    <a:pt x="434" y="1260"/>
                    <a:pt x="401" y="1294"/>
                    <a:pt x="368" y="1294"/>
                  </a:cubicBezTo>
                  <a:lnTo>
                    <a:pt x="334" y="1294"/>
                  </a:lnTo>
                  <a:cubicBezTo>
                    <a:pt x="334" y="1260"/>
                    <a:pt x="334" y="1260"/>
                    <a:pt x="334" y="1227"/>
                  </a:cubicBezTo>
                  <a:cubicBezTo>
                    <a:pt x="301" y="1193"/>
                    <a:pt x="301" y="1193"/>
                    <a:pt x="334" y="1160"/>
                  </a:cubicBezTo>
                  <a:lnTo>
                    <a:pt x="334" y="626"/>
                  </a:lnTo>
                  <a:lnTo>
                    <a:pt x="501" y="460"/>
                  </a:lnTo>
                  <a:cubicBezTo>
                    <a:pt x="501" y="460"/>
                    <a:pt x="534" y="460"/>
                    <a:pt x="534" y="426"/>
                  </a:cubicBezTo>
                  <a:cubicBezTo>
                    <a:pt x="534" y="426"/>
                    <a:pt x="534" y="393"/>
                    <a:pt x="534" y="393"/>
                  </a:cubicBezTo>
                  <a:lnTo>
                    <a:pt x="534" y="326"/>
                  </a:lnTo>
                  <a:cubicBezTo>
                    <a:pt x="534" y="293"/>
                    <a:pt x="534" y="293"/>
                    <a:pt x="534" y="293"/>
                  </a:cubicBezTo>
                  <a:lnTo>
                    <a:pt x="501" y="293"/>
                  </a:lnTo>
                  <a:lnTo>
                    <a:pt x="301" y="393"/>
                  </a:lnTo>
                  <a:lnTo>
                    <a:pt x="301" y="59"/>
                  </a:lnTo>
                  <a:cubicBezTo>
                    <a:pt x="301" y="26"/>
                    <a:pt x="301" y="26"/>
                    <a:pt x="301" y="26"/>
                  </a:cubicBezTo>
                  <a:cubicBezTo>
                    <a:pt x="284" y="9"/>
                    <a:pt x="276" y="1"/>
                    <a:pt x="272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7" name="Google Shape;2047;p114"/>
            <p:cNvSpPr/>
            <p:nvPr/>
          </p:nvSpPr>
          <p:spPr>
            <a:xfrm>
              <a:off x="4234850" y="1209650"/>
              <a:ext cx="19225" cy="45875"/>
            </a:xfrm>
            <a:custGeom>
              <a:rect b="b" l="l" r="r" t="t"/>
              <a:pathLst>
                <a:path extrusionOk="0" h="1835" w="769">
                  <a:moveTo>
                    <a:pt x="464" y="209"/>
                  </a:moveTo>
                  <a:cubicBezTo>
                    <a:pt x="493" y="209"/>
                    <a:pt x="518" y="217"/>
                    <a:pt x="535" y="234"/>
                  </a:cubicBezTo>
                  <a:cubicBezTo>
                    <a:pt x="601" y="300"/>
                    <a:pt x="601" y="367"/>
                    <a:pt x="601" y="434"/>
                  </a:cubicBezTo>
                  <a:cubicBezTo>
                    <a:pt x="601" y="501"/>
                    <a:pt x="601" y="534"/>
                    <a:pt x="601" y="567"/>
                  </a:cubicBezTo>
                  <a:cubicBezTo>
                    <a:pt x="601" y="667"/>
                    <a:pt x="568" y="767"/>
                    <a:pt x="535" y="867"/>
                  </a:cubicBezTo>
                  <a:cubicBezTo>
                    <a:pt x="501" y="934"/>
                    <a:pt x="435" y="1001"/>
                    <a:pt x="368" y="1068"/>
                  </a:cubicBezTo>
                  <a:cubicBezTo>
                    <a:pt x="323" y="1068"/>
                    <a:pt x="279" y="1082"/>
                    <a:pt x="244" y="1082"/>
                  </a:cubicBezTo>
                  <a:cubicBezTo>
                    <a:pt x="227" y="1082"/>
                    <a:pt x="212" y="1079"/>
                    <a:pt x="201" y="1068"/>
                  </a:cubicBezTo>
                  <a:cubicBezTo>
                    <a:pt x="134" y="1001"/>
                    <a:pt x="134" y="934"/>
                    <a:pt x="134" y="867"/>
                  </a:cubicBezTo>
                  <a:lnTo>
                    <a:pt x="134" y="667"/>
                  </a:lnTo>
                  <a:cubicBezTo>
                    <a:pt x="134" y="601"/>
                    <a:pt x="168" y="501"/>
                    <a:pt x="201" y="434"/>
                  </a:cubicBezTo>
                  <a:cubicBezTo>
                    <a:pt x="234" y="334"/>
                    <a:pt x="301" y="267"/>
                    <a:pt x="368" y="234"/>
                  </a:cubicBezTo>
                  <a:cubicBezTo>
                    <a:pt x="401" y="217"/>
                    <a:pt x="435" y="209"/>
                    <a:pt x="464" y="209"/>
                  </a:cubicBezTo>
                  <a:close/>
                  <a:moveTo>
                    <a:pt x="535" y="0"/>
                  </a:moveTo>
                  <a:cubicBezTo>
                    <a:pt x="468" y="0"/>
                    <a:pt x="435" y="0"/>
                    <a:pt x="401" y="34"/>
                  </a:cubicBezTo>
                  <a:cubicBezTo>
                    <a:pt x="335" y="67"/>
                    <a:pt x="268" y="134"/>
                    <a:pt x="234" y="167"/>
                  </a:cubicBezTo>
                  <a:cubicBezTo>
                    <a:pt x="201" y="234"/>
                    <a:pt x="168" y="267"/>
                    <a:pt x="134" y="334"/>
                  </a:cubicBezTo>
                  <a:lnTo>
                    <a:pt x="134" y="234"/>
                  </a:lnTo>
                  <a:cubicBezTo>
                    <a:pt x="134" y="200"/>
                    <a:pt x="134" y="200"/>
                    <a:pt x="134" y="200"/>
                  </a:cubicBezTo>
                  <a:lnTo>
                    <a:pt x="101" y="200"/>
                  </a:lnTo>
                  <a:lnTo>
                    <a:pt x="34" y="234"/>
                  </a:lnTo>
                  <a:cubicBezTo>
                    <a:pt x="34" y="267"/>
                    <a:pt x="1" y="267"/>
                    <a:pt x="1" y="300"/>
                  </a:cubicBezTo>
                  <a:cubicBezTo>
                    <a:pt x="1" y="300"/>
                    <a:pt x="1" y="334"/>
                    <a:pt x="1" y="334"/>
                  </a:cubicBezTo>
                  <a:lnTo>
                    <a:pt x="1" y="1801"/>
                  </a:lnTo>
                  <a:cubicBezTo>
                    <a:pt x="1" y="1801"/>
                    <a:pt x="1" y="1801"/>
                    <a:pt x="1" y="1835"/>
                  </a:cubicBezTo>
                  <a:lnTo>
                    <a:pt x="34" y="1835"/>
                  </a:lnTo>
                  <a:lnTo>
                    <a:pt x="101" y="1801"/>
                  </a:lnTo>
                  <a:cubicBezTo>
                    <a:pt x="134" y="1768"/>
                    <a:pt x="134" y="1768"/>
                    <a:pt x="134" y="1768"/>
                  </a:cubicBezTo>
                  <a:cubicBezTo>
                    <a:pt x="134" y="1735"/>
                    <a:pt x="134" y="1701"/>
                    <a:pt x="134" y="1701"/>
                  </a:cubicBezTo>
                  <a:lnTo>
                    <a:pt x="134" y="1234"/>
                  </a:lnTo>
                  <a:cubicBezTo>
                    <a:pt x="168" y="1234"/>
                    <a:pt x="201" y="1268"/>
                    <a:pt x="234" y="1268"/>
                  </a:cubicBezTo>
                  <a:cubicBezTo>
                    <a:pt x="268" y="1268"/>
                    <a:pt x="335" y="1234"/>
                    <a:pt x="401" y="1234"/>
                  </a:cubicBezTo>
                  <a:cubicBezTo>
                    <a:pt x="435" y="1201"/>
                    <a:pt x="501" y="1134"/>
                    <a:pt x="535" y="1101"/>
                  </a:cubicBezTo>
                  <a:cubicBezTo>
                    <a:pt x="568" y="1068"/>
                    <a:pt x="601" y="1001"/>
                    <a:pt x="635" y="934"/>
                  </a:cubicBezTo>
                  <a:cubicBezTo>
                    <a:pt x="668" y="867"/>
                    <a:pt x="701" y="801"/>
                    <a:pt x="735" y="734"/>
                  </a:cubicBezTo>
                  <a:cubicBezTo>
                    <a:pt x="735" y="634"/>
                    <a:pt x="768" y="567"/>
                    <a:pt x="768" y="501"/>
                  </a:cubicBezTo>
                  <a:lnTo>
                    <a:pt x="768" y="400"/>
                  </a:lnTo>
                  <a:lnTo>
                    <a:pt x="768" y="334"/>
                  </a:lnTo>
                  <a:cubicBezTo>
                    <a:pt x="768" y="267"/>
                    <a:pt x="735" y="200"/>
                    <a:pt x="735" y="134"/>
                  </a:cubicBezTo>
                  <a:cubicBezTo>
                    <a:pt x="701" y="100"/>
                    <a:pt x="668" y="67"/>
                    <a:pt x="635" y="34"/>
                  </a:cubicBezTo>
                  <a:cubicBezTo>
                    <a:pt x="601" y="0"/>
                    <a:pt x="568" y="0"/>
                    <a:pt x="535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8" name="Google Shape;2048;p114"/>
            <p:cNvSpPr/>
            <p:nvPr/>
          </p:nvSpPr>
          <p:spPr>
            <a:xfrm>
              <a:off x="4259050" y="1202975"/>
              <a:ext cx="5025" cy="27550"/>
            </a:xfrm>
            <a:custGeom>
              <a:rect b="b" l="l" r="r" t="t"/>
              <a:pathLst>
                <a:path extrusionOk="0" h="1102" w="201">
                  <a:moveTo>
                    <a:pt x="167" y="0"/>
                  </a:moveTo>
                  <a:lnTo>
                    <a:pt x="34" y="100"/>
                  </a:lnTo>
                  <a:cubicBezTo>
                    <a:pt x="34" y="100"/>
                    <a:pt x="0" y="134"/>
                    <a:pt x="0" y="134"/>
                  </a:cubicBezTo>
                  <a:cubicBezTo>
                    <a:pt x="0" y="134"/>
                    <a:pt x="0" y="167"/>
                    <a:pt x="0" y="200"/>
                  </a:cubicBezTo>
                  <a:lnTo>
                    <a:pt x="0" y="301"/>
                  </a:lnTo>
                  <a:cubicBezTo>
                    <a:pt x="0" y="301"/>
                    <a:pt x="0" y="334"/>
                    <a:pt x="0" y="334"/>
                  </a:cubicBezTo>
                  <a:lnTo>
                    <a:pt x="34" y="334"/>
                  </a:lnTo>
                  <a:lnTo>
                    <a:pt x="167" y="267"/>
                  </a:lnTo>
                  <a:cubicBezTo>
                    <a:pt x="167" y="267"/>
                    <a:pt x="167" y="234"/>
                    <a:pt x="167" y="234"/>
                  </a:cubicBezTo>
                  <a:cubicBezTo>
                    <a:pt x="167" y="234"/>
                    <a:pt x="167" y="200"/>
                    <a:pt x="167" y="200"/>
                  </a:cubicBezTo>
                  <a:lnTo>
                    <a:pt x="167" y="34"/>
                  </a:lnTo>
                  <a:cubicBezTo>
                    <a:pt x="200" y="34"/>
                    <a:pt x="200" y="34"/>
                    <a:pt x="167" y="0"/>
                  </a:cubicBezTo>
                  <a:close/>
                  <a:moveTo>
                    <a:pt x="167" y="768"/>
                  </a:moveTo>
                  <a:lnTo>
                    <a:pt x="34" y="834"/>
                  </a:lnTo>
                  <a:cubicBezTo>
                    <a:pt x="34" y="868"/>
                    <a:pt x="0" y="868"/>
                    <a:pt x="0" y="868"/>
                  </a:cubicBezTo>
                  <a:cubicBezTo>
                    <a:pt x="0" y="901"/>
                    <a:pt x="0" y="901"/>
                    <a:pt x="0" y="934"/>
                  </a:cubicBezTo>
                  <a:lnTo>
                    <a:pt x="0" y="1068"/>
                  </a:lnTo>
                  <a:lnTo>
                    <a:pt x="0" y="1101"/>
                  </a:lnTo>
                  <a:lnTo>
                    <a:pt x="34" y="1101"/>
                  </a:lnTo>
                  <a:lnTo>
                    <a:pt x="167" y="1034"/>
                  </a:lnTo>
                  <a:cubicBezTo>
                    <a:pt x="167" y="1034"/>
                    <a:pt x="167" y="1034"/>
                    <a:pt x="167" y="1001"/>
                  </a:cubicBezTo>
                  <a:cubicBezTo>
                    <a:pt x="167" y="1001"/>
                    <a:pt x="167" y="968"/>
                    <a:pt x="167" y="968"/>
                  </a:cubicBezTo>
                  <a:lnTo>
                    <a:pt x="167" y="801"/>
                  </a:lnTo>
                  <a:cubicBezTo>
                    <a:pt x="200" y="801"/>
                    <a:pt x="200" y="801"/>
                    <a:pt x="167" y="768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9" name="Google Shape;2049;p114"/>
            <p:cNvSpPr/>
            <p:nvPr/>
          </p:nvSpPr>
          <p:spPr>
            <a:xfrm>
              <a:off x="4268225" y="1173775"/>
              <a:ext cx="17525" cy="55900"/>
            </a:xfrm>
            <a:custGeom>
              <a:rect b="b" l="l" r="r" t="t"/>
              <a:pathLst>
                <a:path extrusionOk="0" h="2236" w="701">
                  <a:moveTo>
                    <a:pt x="601" y="1"/>
                  </a:moveTo>
                  <a:cubicBezTo>
                    <a:pt x="567" y="34"/>
                    <a:pt x="534" y="68"/>
                    <a:pt x="534" y="134"/>
                  </a:cubicBezTo>
                  <a:lnTo>
                    <a:pt x="0" y="2169"/>
                  </a:lnTo>
                  <a:cubicBezTo>
                    <a:pt x="0" y="2202"/>
                    <a:pt x="0" y="2202"/>
                    <a:pt x="0" y="2202"/>
                  </a:cubicBezTo>
                  <a:cubicBezTo>
                    <a:pt x="0" y="2202"/>
                    <a:pt x="0" y="2236"/>
                    <a:pt x="0" y="2236"/>
                  </a:cubicBezTo>
                  <a:lnTo>
                    <a:pt x="67" y="2202"/>
                  </a:lnTo>
                  <a:cubicBezTo>
                    <a:pt x="67" y="2202"/>
                    <a:pt x="100" y="2169"/>
                    <a:pt x="100" y="2169"/>
                  </a:cubicBezTo>
                  <a:cubicBezTo>
                    <a:pt x="134" y="2136"/>
                    <a:pt x="134" y="2102"/>
                    <a:pt x="134" y="2102"/>
                  </a:cubicBezTo>
                  <a:lnTo>
                    <a:pt x="701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0" name="Google Shape;2050;p114"/>
            <p:cNvSpPr/>
            <p:nvPr/>
          </p:nvSpPr>
          <p:spPr>
            <a:xfrm>
              <a:off x="4279050" y="1167100"/>
              <a:ext cx="17550" cy="55900"/>
            </a:xfrm>
            <a:custGeom>
              <a:rect b="b" l="l" r="r" t="t"/>
              <a:pathLst>
                <a:path extrusionOk="0" h="2236" w="702">
                  <a:moveTo>
                    <a:pt x="635" y="1"/>
                  </a:moveTo>
                  <a:cubicBezTo>
                    <a:pt x="601" y="34"/>
                    <a:pt x="601" y="34"/>
                    <a:pt x="601" y="68"/>
                  </a:cubicBezTo>
                  <a:cubicBezTo>
                    <a:pt x="568" y="68"/>
                    <a:pt x="568" y="101"/>
                    <a:pt x="568" y="134"/>
                  </a:cubicBezTo>
                  <a:lnTo>
                    <a:pt x="1" y="2203"/>
                  </a:lnTo>
                  <a:cubicBezTo>
                    <a:pt x="1" y="2203"/>
                    <a:pt x="1" y="2236"/>
                    <a:pt x="1" y="2236"/>
                  </a:cubicBezTo>
                  <a:lnTo>
                    <a:pt x="34" y="2236"/>
                  </a:lnTo>
                  <a:lnTo>
                    <a:pt x="101" y="2203"/>
                  </a:lnTo>
                  <a:cubicBezTo>
                    <a:pt x="101" y="2203"/>
                    <a:pt x="134" y="2169"/>
                    <a:pt x="134" y="2169"/>
                  </a:cubicBezTo>
                  <a:cubicBezTo>
                    <a:pt x="134" y="2136"/>
                    <a:pt x="168" y="2102"/>
                    <a:pt x="168" y="2102"/>
                  </a:cubicBezTo>
                  <a:lnTo>
                    <a:pt x="701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1" name="Google Shape;2051;p114"/>
            <p:cNvSpPr/>
            <p:nvPr/>
          </p:nvSpPr>
          <p:spPr>
            <a:xfrm>
              <a:off x="4301575" y="1164200"/>
              <a:ext cx="29225" cy="42975"/>
            </a:xfrm>
            <a:custGeom>
              <a:rect b="b" l="l" r="r" t="t"/>
              <a:pathLst>
                <a:path extrusionOk="0" h="1719" w="1169">
                  <a:moveTo>
                    <a:pt x="989" y="0"/>
                  </a:moveTo>
                  <a:cubicBezTo>
                    <a:pt x="951" y="0"/>
                    <a:pt x="901" y="17"/>
                    <a:pt x="834" y="50"/>
                  </a:cubicBezTo>
                  <a:cubicBezTo>
                    <a:pt x="801" y="84"/>
                    <a:pt x="768" y="84"/>
                    <a:pt x="734" y="117"/>
                  </a:cubicBezTo>
                  <a:cubicBezTo>
                    <a:pt x="701" y="184"/>
                    <a:pt x="634" y="217"/>
                    <a:pt x="601" y="284"/>
                  </a:cubicBezTo>
                  <a:cubicBezTo>
                    <a:pt x="601" y="317"/>
                    <a:pt x="568" y="350"/>
                    <a:pt x="568" y="384"/>
                  </a:cubicBezTo>
                  <a:cubicBezTo>
                    <a:pt x="568" y="350"/>
                    <a:pt x="501" y="317"/>
                    <a:pt x="468" y="317"/>
                  </a:cubicBezTo>
                  <a:cubicBezTo>
                    <a:pt x="401" y="317"/>
                    <a:pt x="334" y="317"/>
                    <a:pt x="301" y="350"/>
                  </a:cubicBezTo>
                  <a:cubicBezTo>
                    <a:pt x="267" y="384"/>
                    <a:pt x="234" y="417"/>
                    <a:pt x="234" y="417"/>
                  </a:cubicBezTo>
                  <a:lnTo>
                    <a:pt x="167" y="484"/>
                  </a:lnTo>
                  <a:cubicBezTo>
                    <a:pt x="134" y="517"/>
                    <a:pt x="134" y="551"/>
                    <a:pt x="134" y="551"/>
                  </a:cubicBezTo>
                  <a:lnTo>
                    <a:pt x="101" y="551"/>
                  </a:lnTo>
                  <a:lnTo>
                    <a:pt x="67" y="584"/>
                  </a:lnTo>
                  <a:cubicBezTo>
                    <a:pt x="34" y="584"/>
                    <a:pt x="34" y="617"/>
                    <a:pt x="34" y="617"/>
                  </a:cubicBezTo>
                  <a:cubicBezTo>
                    <a:pt x="34" y="617"/>
                    <a:pt x="34" y="651"/>
                    <a:pt x="34" y="651"/>
                  </a:cubicBezTo>
                  <a:lnTo>
                    <a:pt x="34" y="1685"/>
                  </a:lnTo>
                  <a:cubicBezTo>
                    <a:pt x="34" y="1718"/>
                    <a:pt x="1" y="1718"/>
                    <a:pt x="34" y="1718"/>
                  </a:cubicBezTo>
                  <a:lnTo>
                    <a:pt x="67" y="1718"/>
                  </a:lnTo>
                  <a:lnTo>
                    <a:pt x="101" y="1685"/>
                  </a:lnTo>
                  <a:cubicBezTo>
                    <a:pt x="134" y="1651"/>
                    <a:pt x="134" y="1651"/>
                    <a:pt x="134" y="1651"/>
                  </a:cubicBezTo>
                  <a:cubicBezTo>
                    <a:pt x="134" y="1618"/>
                    <a:pt x="134" y="1618"/>
                    <a:pt x="134" y="1585"/>
                  </a:cubicBezTo>
                  <a:lnTo>
                    <a:pt x="134" y="984"/>
                  </a:lnTo>
                  <a:cubicBezTo>
                    <a:pt x="134" y="884"/>
                    <a:pt x="167" y="817"/>
                    <a:pt x="201" y="717"/>
                  </a:cubicBezTo>
                  <a:cubicBezTo>
                    <a:pt x="234" y="651"/>
                    <a:pt x="267" y="617"/>
                    <a:pt x="334" y="551"/>
                  </a:cubicBezTo>
                  <a:cubicBezTo>
                    <a:pt x="367" y="534"/>
                    <a:pt x="392" y="526"/>
                    <a:pt x="413" y="526"/>
                  </a:cubicBezTo>
                  <a:cubicBezTo>
                    <a:pt x="434" y="526"/>
                    <a:pt x="451" y="534"/>
                    <a:pt x="468" y="551"/>
                  </a:cubicBezTo>
                  <a:cubicBezTo>
                    <a:pt x="534" y="617"/>
                    <a:pt x="534" y="717"/>
                    <a:pt x="534" y="784"/>
                  </a:cubicBezTo>
                  <a:lnTo>
                    <a:pt x="534" y="1385"/>
                  </a:lnTo>
                  <a:cubicBezTo>
                    <a:pt x="534" y="1385"/>
                    <a:pt x="534" y="1385"/>
                    <a:pt x="534" y="1418"/>
                  </a:cubicBezTo>
                  <a:lnTo>
                    <a:pt x="568" y="1418"/>
                  </a:lnTo>
                  <a:lnTo>
                    <a:pt x="634" y="1385"/>
                  </a:lnTo>
                  <a:cubicBezTo>
                    <a:pt x="668" y="1351"/>
                    <a:pt x="668" y="1351"/>
                    <a:pt x="668" y="1351"/>
                  </a:cubicBezTo>
                  <a:cubicBezTo>
                    <a:pt x="668" y="1318"/>
                    <a:pt x="668" y="1318"/>
                    <a:pt x="668" y="1284"/>
                  </a:cubicBezTo>
                  <a:lnTo>
                    <a:pt x="668" y="684"/>
                  </a:lnTo>
                  <a:cubicBezTo>
                    <a:pt x="634" y="584"/>
                    <a:pt x="668" y="517"/>
                    <a:pt x="701" y="417"/>
                  </a:cubicBezTo>
                  <a:cubicBezTo>
                    <a:pt x="734" y="350"/>
                    <a:pt x="768" y="284"/>
                    <a:pt x="834" y="250"/>
                  </a:cubicBezTo>
                  <a:cubicBezTo>
                    <a:pt x="868" y="234"/>
                    <a:pt x="901" y="225"/>
                    <a:pt x="930" y="225"/>
                  </a:cubicBezTo>
                  <a:cubicBezTo>
                    <a:pt x="960" y="225"/>
                    <a:pt x="985" y="234"/>
                    <a:pt x="1001" y="250"/>
                  </a:cubicBezTo>
                  <a:cubicBezTo>
                    <a:pt x="1035" y="317"/>
                    <a:pt x="1035" y="417"/>
                    <a:pt x="1035" y="484"/>
                  </a:cubicBezTo>
                  <a:lnTo>
                    <a:pt x="1035" y="1084"/>
                  </a:lnTo>
                  <a:lnTo>
                    <a:pt x="1135" y="1084"/>
                  </a:lnTo>
                  <a:cubicBezTo>
                    <a:pt x="1135" y="1051"/>
                    <a:pt x="1168" y="1051"/>
                    <a:pt x="1168" y="1018"/>
                  </a:cubicBezTo>
                  <a:cubicBezTo>
                    <a:pt x="1168" y="1018"/>
                    <a:pt x="1168" y="984"/>
                    <a:pt x="1168" y="984"/>
                  </a:cubicBezTo>
                  <a:lnTo>
                    <a:pt x="1168" y="384"/>
                  </a:lnTo>
                  <a:cubicBezTo>
                    <a:pt x="1168" y="250"/>
                    <a:pt x="1135" y="150"/>
                    <a:pt x="1068" y="50"/>
                  </a:cubicBezTo>
                  <a:cubicBezTo>
                    <a:pt x="1051" y="17"/>
                    <a:pt x="1026" y="0"/>
                    <a:pt x="989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2" name="Google Shape;2052;p114"/>
            <p:cNvSpPr/>
            <p:nvPr/>
          </p:nvSpPr>
          <p:spPr>
            <a:xfrm>
              <a:off x="4334100" y="1148775"/>
              <a:ext cx="19200" cy="46725"/>
            </a:xfrm>
            <a:custGeom>
              <a:rect b="b" l="l" r="r" t="t"/>
              <a:pathLst>
                <a:path extrusionOk="0" h="1869" w="768">
                  <a:moveTo>
                    <a:pt x="734" y="0"/>
                  </a:moveTo>
                  <a:lnTo>
                    <a:pt x="668" y="33"/>
                  </a:lnTo>
                  <a:cubicBezTo>
                    <a:pt x="668" y="67"/>
                    <a:pt x="634" y="67"/>
                    <a:pt x="634" y="100"/>
                  </a:cubicBezTo>
                  <a:cubicBezTo>
                    <a:pt x="634" y="100"/>
                    <a:pt x="634" y="100"/>
                    <a:pt x="634" y="134"/>
                  </a:cubicBezTo>
                  <a:lnTo>
                    <a:pt x="367" y="1034"/>
                  </a:lnTo>
                  <a:lnTo>
                    <a:pt x="134" y="434"/>
                  </a:lnTo>
                  <a:lnTo>
                    <a:pt x="134" y="400"/>
                  </a:lnTo>
                  <a:lnTo>
                    <a:pt x="101" y="400"/>
                  </a:lnTo>
                  <a:lnTo>
                    <a:pt x="34" y="434"/>
                  </a:lnTo>
                  <a:cubicBezTo>
                    <a:pt x="0" y="434"/>
                    <a:pt x="0" y="467"/>
                    <a:pt x="0" y="467"/>
                  </a:cubicBezTo>
                  <a:cubicBezTo>
                    <a:pt x="0" y="467"/>
                    <a:pt x="0" y="500"/>
                    <a:pt x="0" y="500"/>
                  </a:cubicBezTo>
                  <a:lnTo>
                    <a:pt x="334" y="1301"/>
                  </a:lnTo>
                  <a:lnTo>
                    <a:pt x="167" y="1835"/>
                  </a:lnTo>
                  <a:cubicBezTo>
                    <a:pt x="167" y="1835"/>
                    <a:pt x="167" y="1868"/>
                    <a:pt x="167" y="1868"/>
                  </a:cubicBezTo>
                  <a:lnTo>
                    <a:pt x="234" y="1868"/>
                  </a:lnTo>
                  <a:lnTo>
                    <a:pt x="301" y="1835"/>
                  </a:lnTo>
                  <a:cubicBezTo>
                    <a:pt x="334" y="1835"/>
                    <a:pt x="334" y="1801"/>
                    <a:pt x="334" y="1801"/>
                  </a:cubicBezTo>
                  <a:cubicBezTo>
                    <a:pt x="334" y="1768"/>
                    <a:pt x="334" y="1768"/>
                    <a:pt x="334" y="1735"/>
                  </a:cubicBezTo>
                  <a:lnTo>
                    <a:pt x="768" y="33"/>
                  </a:lnTo>
                  <a:cubicBezTo>
                    <a:pt x="768" y="33"/>
                    <a:pt x="768" y="33"/>
                    <a:pt x="768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3" name="Google Shape;2053;p114"/>
            <p:cNvSpPr/>
            <p:nvPr/>
          </p:nvSpPr>
          <p:spPr>
            <a:xfrm>
              <a:off x="4359125" y="1137925"/>
              <a:ext cx="18375" cy="45900"/>
            </a:xfrm>
            <a:custGeom>
              <a:rect b="b" l="l" r="r" t="t"/>
              <a:pathLst>
                <a:path extrusionOk="0" h="1836" w="735">
                  <a:moveTo>
                    <a:pt x="463" y="242"/>
                  </a:moveTo>
                  <a:cubicBezTo>
                    <a:pt x="492" y="242"/>
                    <a:pt x="517" y="251"/>
                    <a:pt x="534" y="267"/>
                  </a:cubicBezTo>
                  <a:cubicBezTo>
                    <a:pt x="601" y="334"/>
                    <a:pt x="601" y="401"/>
                    <a:pt x="601" y="467"/>
                  </a:cubicBezTo>
                  <a:lnTo>
                    <a:pt x="601" y="601"/>
                  </a:lnTo>
                  <a:cubicBezTo>
                    <a:pt x="601" y="701"/>
                    <a:pt x="601" y="801"/>
                    <a:pt x="534" y="868"/>
                  </a:cubicBezTo>
                  <a:cubicBezTo>
                    <a:pt x="501" y="968"/>
                    <a:pt x="434" y="1035"/>
                    <a:pt x="367" y="1068"/>
                  </a:cubicBezTo>
                  <a:cubicBezTo>
                    <a:pt x="334" y="1085"/>
                    <a:pt x="300" y="1093"/>
                    <a:pt x="271" y="1093"/>
                  </a:cubicBezTo>
                  <a:cubicBezTo>
                    <a:pt x="242" y="1093"/>
                    <a:pt x="217" y="1085"/>
                    <a:pt x="200" y="1068"/>
                  </a:cubicBezTo>
                  <a:cubicBezTo>
                    <a:pt x="134" y="1035"/>
                    <a:pt x="134" y="934"/>
                    <a:pt x="134" y="868"/>
                  </a:cubicBezTo>
                  <a:lnTo>
                    <a:pt x="134" y="701"/>
                  </a:lnTo>
                  <a:cubicBezTo>
                    <a:pt x="134" y="601"/>
                    <a:pt x="167" y="534"/>
                    <a:pt x="200" y="434"/>
                  </a:cubicBezTo>
                  <a:cubicBezTo>
                    <a:pt x="234" y="367"/>
                    <a:pt x="300" y="301"/>
                    <a:pt x="367" y="267"/>
                  </a:cubicBezTo>
                  <a:cubicBezTo>
                    <a:pt x="400" y="251"/>
                    <a:pt x="434" y="242"/>
                    <a:pt x="463" y="242"/>
                  </a:cubicBezTo>
                  <a:close/>
                  <a:moveTo>
                    <a:pt x="534" y="0"/>
                  </a:moveTo>
                  <a:cubicBezTo>
                    <a:pt x="467" y="0"/>
                    <a:pt x="434" y="0"/>
                    <a:pt x="367" y="34"/>
                  </a:cubicBezTo>
                  <a:cubicBezTo>
                    <a:pt x="300" y="67"/>
                    <a:pt x="267" y="134"/>
                    <a:pt x="234" y="167"/>
                  </a:cubicBezTo>
                  <a:cubicBezTo>
                    <a:pt x="167" y="234"/>
                    <a:pt x="134" y="267"/>
                    <a:pt x="134" y="334"/>
                  </a:cubicBezTo>
                  <a:lnTo>
                    <a:pt x="134" y="267"/>
                  </a:lnTo>
                  <a:cubicBezTo>
                    <a:pt x="134" y="234"/>
                    <a:pt x="134" y="234"/>
                    <a:pt x="134" y="234"/>
                  </a:cubicBezTo>
                  <a:lnTo>
                    <a:pt x="100" y="234"/>
                  </a:lnTo>
                  <a:lnTo>
                    <a:pt x="34" y="267"/>
                  </a:lnTo>
                  <a:cubicBezTo>
                    <a:pt x="0" y="267"/>
                    <a:pt x="0" y="301"/>
                    <a:pt x="0" y="301"/>
                  </a:cubicBezTo>
                  <a:cubicBezTo>
                    <a:pt x="0" y="334"/>
                    <a:pt x="0" y="334"/>
                    <a:pt x="0" y="367"/>
                  </a:cubicBezTo>
                  <a:lnTo>
                    <a:pt x="0" y="1802"/>
                  </a:lnTo>
                  <a:cubicBezTo>
                    <a:pt x="0" y="1802"/>
                    <a:pt x="0" y="1802"/>
                    <a:pt x="0" y="1835"/>
                  </a:cubicBezTo>
                  <a:lnTo>
                    <a:pt x="34" y="1835"/>
                  </a:lnTo>
                  <a:lnTo>
                    <a:pt x="100" y="1802"/>
                  </a:lnTo>
                  <a:cubicBezTo>
                    <a:pt x="134" y="1802"/>
                    <a:pt x="134" y="1768"/>
                    <a:pt x="134" y="1768"/>
                  </a:cubicBezTo>
                  <a:cubicBezTo>
                    <a:pt x="134" y="1735"/>
                    <a:pt x="134" y="1735"/>
                    <a:pt x="134" y="1702"/>
                  </a:cubicBezTo>
                  <a:lnTo>
                    <a:pt x="134" y="1235"/>
                  </a:lnTo>
                  <a:cubicBezTo>
                    <a:pt x="167" y="1235"/>
                    <a:pt x="200" y="1268"/>
                    <a:pt x="234" y="1268"/>
                  </a:cubicBezTo>
                  <a:cubicBezTo>
                    <a:pt x="267" y="1268"/>
                    <a:pt x="334" y="1268"/>
                    <a:pt x="400" y="1235"/>
                  </a:cubicBezTo>
                  <a:cubicBezTo>
                    <a:pt x="434" y="1201"/>
                    <a:pt x="467" y="1135"/>
                    <a:pt x="534" y="1101"/>
                  </a:cubicBezTo>
                  <a:cubicBezTo>
                    <a:pt x="567" y="1068"/>
                    <a:pt x="601" y="1001"/>
                    <a:pt x="634" y="934"/>
                  </a:cubicBezTo>
                  <a:cubicBezTo>
                    <a:pt x="667" y="868"/>
                    <a:pt x="701" y="801"/>
                    <a:pt x="701" y="734"/>
                  </a:cubicBezTo>
                  <a:cubicBezTo>
                    <a:pt x="734" y="634"/>
                    <a:pt x="734" y="568"/>
                    <a:pt x="734" y="501"/>
                  </a:cubicBezTo>
                  <a:lnTo>
                    <a:pt x="734" y="334"/>
                  </a:lnTo>
                  <a:cubicBezTo>
                    <a:pt x="734" y="267"/>
                    <a:pt x="734" y="201"/>
                    <a:pt x="701" y="134"/>
                  </a:cubicBezTo>
                  <a:cubicBezTo>
                    <a:pt x="701" y="101"/>
                    <a:pt x="667" y="67"/>
                    <a:pt x="634" y="34"/>
                  </a:cubicBezTo>
                  <a:cubicBezTo>
                    <a:pt x="601" y="0"/>
                    <a:pt x="567" y="0"/>
                    <a:pt x="534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4" name="Google Shape;2054;p114"/>
            <p:cNvSpPr/>
            <p:nvPr/>
          </p:nvSpPr>
          <p:spPr>
            <a:xfrm>
              <a:off x="4381625" y="1124575"/>
              <a:ext cx="18375" cy="33175"/>
            </a:xfrm>
            <a:custGeom>
              <a:rect b="b" l="l" r="r" t="t"/>
              <a:pathLst>
                <a:path extrusionOk="0" h="1327" w="735">
                  <a:moveTo>
                    <a:pt x="568" y="568"/>
                  </a:moveTo>
                  <a:lnTo>
                    <a:pt x="568" y="601"/>
                  </a:lnTo>
                  <a:cubicBezTo>
                    <a:pt x="568" y="668"/>
                    <a:pt x="568" y="701"/>
                    <a:pt x="568" y="768"/>
                  </a:cubicBezTo>
                  <a:cubicBezTo>
                    <a:pt x="535" y="801"/>
                    <a:pt x="535" y="835"/>
                    <a:pt x="501" y="901"/>
                  </a:cubicBezTo>
                  <a:cubicBezTo>
                    <a:pt x="468" y="935"/>
                    <a:pt x="434" y="968"/>
                    <a:pt x="401" y="1001"/>
                  </a:cubicBezTo>
                  <a:cubicBezTo>
                    <a:pt x="368" y="1035"/>
                    <a:pt x="334" y="1068"/>
                    <a:pt x="301" y="1102"/>
                  </a:cubicBezTo>
                  <a:lnTo>
                    <a:pt x="201" y="1102"/>
                  </a:lnTo>
                  <a:cubicBezTo>
                    <a:pt x="201" y="1118"/>
                    <a:pt x="193" y="1127"/>
                    <a:pt x="184" y="1127"/>
                  </a:cubicBezTo>
                  <a:cubicBezTo>
                    <a:pt x="176" y="1127"/>
                    <a:pt x="168" y="1118"/>
                    <a:pt x="168" y="1102"/>
                  </a:cubicBezTo>
                  <a:lnTo>
                    <a:pt x="134" y="1102"/>
                  </a:lnTo>
                  <a:cubicBezTo>
                    <a:pt x="134" y="1068"/>
                    <a:pt x="134" y="1068"/>
                    <a:pt x="134" y="1035"/>
                  </a:cubicBezTo>
                  <a:cubicBezTo>
                    <a:pt x="134" y="968"/>
                    <a:pt x="168" y="935"/>
                    <a:pt x="201" y="868"/>
                  </a:cubicBezTo>
                  <a:cubicBezTo>
                    <a:pt x="234" y="801"/>
                    <a:pt x="301" y="768"/>
                    <a:pt x="368" y="701"/>
                  </a:cubicBezTo>
                  <a:lnTo>
                    <a:pt x="568" y="568"/>
                  </a:lnTo>
                  <a:close/>
                  <a:moveTo>
                    <a:pt x="535" y="1"/>
                  </a:moveTo>
                  <a:cubicBezTo>
                    <a:pt x="468" y="1"/>
                    <a:pt x="434" y="34"/>
                    <a:pt x="401" y="67"/>
                  </a:cubicBezTo>
                  <a:cubicBezTo>
                    <a:pt x="334" y="67"/>
                    <a:pt x="301" y="101"/>
                    <a:pt x="268" y="168"/>
                  </a:cubicBezTo>
                  <a:cubicBezTo>
                    <a:pt x="234" y="201"/>
                    <a:pt x="201" y="234"/>
                    <a:pt x="168" y="268"/>
                  </a:cubicBezTo>
                  <a:cubicBezTo>
                    <a:pt x="134" y="301"/>
                    <a:pt x="134" y="368"/>
                    <a:pt x="101" y="401"/>
                  </a:cubicBezTo>
                  <a:cubicBezTo>
                    <a:pt x="101" y="434"/>
                    <a:pt x="68" y="468"/>
                    <a:pt x="68" y="534"/>
                  </a:cubicBezTo>
                  <a:cubicBezTo>
                    <a:pt x="68" y="568"/>
                    <a:pt x="68" y="568"/>
                    <a:pt x="68" y="568"/>
                  </a:cubicBezTo>
                  <a:lnTo>
                    <a:pt x="101" y="568"/>
                  </a:lnTo>
                  <a:lnTo>
                    <a:pt x="168" y="534"/>
                  </a:lnTo>
                  <a:cubicBezTo>
                    <a:pt x="168" y="501"/>
                    <a:pt x="168" y="501"/>
                    <a:pt x="201" y="501"/>
                  </a:cubicBezTo>
                  <a:lnTo>
                    <a:pt x="201" y="468"/>
                  </a:lnTo>
                  <a:cubicBezTo>
                    <a:pt x="234" y="434"/>
                    <a:pt x="234" y="368"/>
                    <a:pt x="268" y="334"/>
                  </a:cubicBezTo>
                  <a:cubicBezTo>
                    <a:pt x="301" y="301"/>
                    <a:pt x="334" y="268"/>
                    <a:pt x="368" y="234"/>
                  </a:cubicBezTo>
                  <a:cubicBezTo>
                    <a:pt x="401" y="218"/>
                    <a:pt x="426" y="209"/>
                    <a:pt x="451" y="209"/>
                  </a:cubicBezTo>
                  <a:cubicBezTo>
                    <a:pt x="476" y="209"/>
                    <a:pt x="501" y="218"/>
                    <a:pt x="535" y="234"/>
                  </a:cubicBezTo>
                  <a:cubicBezTo>
                    <a:pt x="568" y="234"/>
                    <a:pt x="568" y="268"/>
                    <a:pt x="568" y="368"/>
                  </a:cubicBezTo>
                  <a:lnTo>
                    <a:pt x="568" y="401"/>
                  </a:lnTo>
                  <a:lnTo>
                    <a:pt x="334" y="568"/>
                  </a:lnTo>
                  <a:lnTo>
                    <a:pt x="201" y="701"/>
                  </a:lnTo>
                  <a:cubicBezTo>
                    <a:pt x="168" y="735"/>
                    <a:pt x="134" y="768"/>
                    <a:pt x="101" y="835"/>
                  </a:cubicBezTo>
                  <a:cubicBezTo>
                    <a:pt x="68" y="868"/>
                    <a:pt x="34" y="935"/>
                    <a:pt x="34" y="968"/>
                  </a:cubicBezTo>
                  <a:cubicBezTo>
                    <a:pt x="1" y="1035"/>
                    <a:pt x="1" y="1102"/>
                    <a:pt x="1" y="1135"/>
                  </a:cubicBezTo>
                  <a:cubicBezTo>
                    <a:pt x="1" y="1202"/>
                    <a:pt x="34" y="1235"/>
                    <a:pt x="68" y="1235"/>
                  </a:cubicBezTo>
                  <a:cubicBezTo>
                    <a:pt x="68" y="1268"/>
                    <a:pt x="101" y="1302"/>
                    <a:pt x="134" y="1302"/>
                  </a:cubicBezTo>
                  <a:cubicBezTo>
                    <a:pt x="134" y="1318"/>
                    <a:pt x="143" y="1327"/>
                    <a:pt x="155" y="1327"/>
                  </a:cubicBezTo>
                  <a:cubicBezTo>
                    <a:pt x="168" y="1327"/>
                    <a:pt x="184" y="1318"/>
                    <a:pt x="201" y="1302"/>
                  </a:cubicBezTo>
                  <a:cubicBezTo>
                    <a:pt x="234" y="1302"/>
                    <a:pt x="301" y="1302"/>
                    <a:pt x="334" y="1268"/>
                  </a:cubicBezTo>
                  <a:cubicBezTo>
                    <a:pt x="368" y="1268"/>
                    <a:pt x="368" y="1235"/>
                    <a:pt x="401" y="1202"/>
                  </a:cubicBezTo>
                  <a:cubicBezTo>
                    <a:pt x="434" y="1202"/>
                    <a:pt x="468" y="1168"/>
                    <a:pt x="501" y="1135"/>
                  </a:cubicBezTo>
                  <a:cubicBezTo>
                    <a:pt x="535" y="1102"/>
                    <a:pt x="535" y="1068"/>
                    <a:pt x="568" y="1035"/>
                  </a:cubicBezTo>
                  <a:cubicBezTo>
                    <a:pt x="601" y="1001"/>
                    <a:pt x="601" y="968"/>
                    <a:pt x="601" y="935"/>
                  </a:cubicBezTo>
                  <a:lnTo>
                    <a:pt x="601" y="1035"/>
                  </a:lnTo>
                  <a:lnTo>
                    <a:pt x="601" y="1068"/>
                  </a:lnTo>
                  <a:lnTo>
                    <a:pt x="635" y="1068"/>
                  </a:lnTo>
                  <a:lnTo>
                    <a:pt x="701" y="1035"/>
                  </a:lnTo>
                  <a:cubicBezTo>
                    <a:pt x="701" y="1001"/>
                    <a:pt x="735" y="1001"/>
                    <a:pt x="735" y="1001"/>
                  </a:cubicBezTo>
                  <a:cubicBezTo>
                    <a:pt x="735" y="968"/>
                    <a:pt x="735" y="968"/>
                    <a:pt x="735" y="935"/>
                  </a:cubicBezTo>
                  <a:lnTo>
                    <a:pt x="735" y="268"/>
                  </a:lnTo>
                  <a:cubicBezTo>
                    <a:pt x="735" y="201"/>
                    <a:pt x="735" y="168"/>
                    <a:pt x="701" y="101"/>
                  </a:cubicBezTo>
                  <a:cubicBezTo>
                    <a:pt x="701" y="67"/>
                    <a:pt x="668" y="34"/>
                    <a:pt x="635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5" name="Google Shape;2055;p114"/>
            <p:cNvSpPr/>
            <p:nvPr/>
          </p:nvSpPr>
          <p:spPr>
            <a:xfrm>
              <a:off x="4403325" y="1107900"/>
              <a:ext cx="20025" cy="47550"/>
            </a:xfrm>
            <a:custGeom>
              <a:rect b="b" l="l" r="r" t="t"/>
              <a:pathLst>
                <a:path extrusionOk="0" h="1902" w="801">
                  <a:moveTo>
                    <a:pt x="530" y="342"/>
                  </a:moveTo>
                  <a:cubicBezTo>
                    <a:pt x="559" y="342"/>
                    <a:pt x="584" y="351"/>
                    <a:pt x="601" y="368"/>
                  </a:cubicBezTo>
                  <a:cubicBezTo>
                    <a:pt x="667" y="401"/>
                    <a:pt x="701" y="501"/>
                    <a:pt x="701" y="568"/>
                  </a:cubicBezTo>
                  <a:lnTo>
                    <a:pt x="701" y="701"/>
                  </a:lnTo>
                  <a:cubicBezTo>
                    <a:pt x="667" y="801"/>
                    <a:pt x="667" y="901"/>
                    <a:pt x="601" y="1001"/>
                  </a:cubicBezTo>
                  <a:cubicBezTo>
                    <a:pt x="567" y="1068"/>
                    <a:pt x="500" y="1135"/>
                    <a:pt x="434" y="1168"/>
                  </a:cubicBezTo>
                  <a:cubicBezTo>
                    <a:pt x="400" y="1185"/>
                    <a:pt x="367" y="1193"/>
                    <a:pt x="338" y="1193"/>
                  </a:cubicBezTo>
                  <a:cubicBezTo>
                    <a:pt x="309" y="1193"/>
                    <a:pt x="284" y="1185"/>
                    <a:pt x="267" y="1168"/>
                  </a:cubicBezTo>
                  <a:cubicBezTo>
                    <a:pt x="234" y="1101"/>
                    <a:pt x="200" y="1035"/>
                    <a:pt x="200" y="968"/>
                  </a:cubicBezTo>
                  <a:cubicBezTo>
                    <a:pt x="200" y="935"/>
                    <a:pt x="200" y="868"/>
                    <a:pt x="200" y="835"/>
                  </a:cubicBezTo>
                  <a:cubicBezTo>
                    <a:pt x="200" y="734"/>
                    <a:pt x="234" y="634"/>
                    <a:pt x="267" y="568"/>
                  </a:cubicBezTo>
                  <a:cubicBezTo>
                    <a:pt x="300" y="468"/>
                    <a:pt x="367" y="401"/>
                    <a:pt x="434" y="368"/>
                  </a:cubicBezTo>
                  <a:cubicBezTo>
                    <a:pt x="467" y="351"/>
                    <a:pt x="500" y="342"/>
                    <a:pt x="530" y="342"/>
                  </a:cubicBezTo>
                  <a:close/>
                  <a:moveTo>
                    <a:pt x="767" y="1"/>
                  </a:moveTo>
                  <a:lnTo>
                    <a:pt x="701" y="34"/>
                  </a:lnTo>
                  <a:cubicBezTo>
                    <a:pt x="701" y="67"/>
                    <a:pt x="701" y="67"/>
                    <a:pt x="701" y="67"/>
                  </a:cubicBezTo>
                  <a:cubicBezTo>
                    <a:pt x="667" y="101"/>
                    <a:pt x="667" y="101"/>
                    <a:pt x="701" y="134"/>
                  </a:cubicBezTo>
                  <a:lnTo>
                    <a:pt x="701" y="201"/>
                  </a:lnTo>
                  <a:cubicBezTo>
                    <a:pt x="667" y="167"/>
                    <a:pt x="634" y="167"/>
                    <a:pt x="601" y="134"/>
                  </a:cubicBezTo>
                  <a:cubicBezTo>
                    <a:pt x="534" y="134"/>
                    <a:pt x="467" y="167"/>
                    <a:pt x="434" y="201"/>
                  </a:cubicBezTo>
                  <a:cubicBezTo>
                    <a:pt x="367" y="234"/>
                    <a:pt x="334" y="267"/>
                    <a:pt x="267" y="301"/>
                  </a:cubicBezTo>
                  <a:cubicBezTo>
                    <a:pt x="234" y="368"/>
                    <a:pt x="200" y="434"/>
                    <a:pt x="167" y="501"/>
                  </a:cubicBezTo>
                  <a:cubicBezTo>
                    <a:pt x="134" y="534"/>
                    <a:pt x="100" y="634"/>
                    <a:pt x="100" y="701"/>
                  </a:cubicBezTo>
                  <a:cubicBezTo>
                    <a:pt x="67" y="768"/>
                    <a:pt x="67" y="835"/>
                    <a:pt x="67" y="935"/>
                  </a:cubicBezTo>
                  <a:cubicBezTo>
                    <a:pt x="67" y="968"/>
                    <a:pt x="0" y="968"/>
                    <a:pt x="0" y="1001"/>
                  </a:cubicBezTo>
                  <a:lnTo>
                    <a:pt x="0" y="1068"/>
                  </a:lnTo>
                  <a:cubicBezTo>
                    <a:pt x="0" y="1135"/>
                    <a:pt x="0" y="1201"/>
                    <a:pt x="33" y="1268"/>
                  </a:cubicBezTo>
                  <a:cubicBezTo>
                    <a:pt x="33" y="1302"/>
                    <a:pt x="67" y="1335"/>
                    <a:pt x="100" y="1368"/>
                  </a:cubicBezTo>
                  <a:cubicBezTo>
                    <a:pt x="134" y="1402"/>
                    <a:pt x="167" y="1402"/>
                    <a:pt x="234" y="1402"/>
                  </a:cubicBezTo>
                  <a:cubicBezTo>
                    <a:pt x="267" y="1402"/>
                    <a:pt x="334" y="1402"/>
                    <a:pt x="367" y="1368"/>
                  </a:cubicBezTo>
                  <a:cubicBezTo>
                    <a:pt x="434" y="1335"/>
                    <a:pt x="500" y="1268"/>
                    <a:pt x="534" y="1235"/>
                  </a:cubicBezTo>
                  <a:cubicBezTo>
                    <a:pt x="567" y="1168"/>
                    <a:pt x="601" y="1135"/>
                    <a:pt x="634" y="1068"/>
                  </a:cubicBezTo>
                  <a:lnTo>
                    <a:pt x="634" y="1235"/>
                  </a:lnTo>
                  <a:cubicBezTo>
                    <a:pt x="634" y="1302"/>
                    <a:pt x="634" y="1335"/>
                    <a:pt x="601" y="1368"/>
                  </a:cubicBezTo>
                  <a:cubicBezTo>
                    <a:pt x="601" y="1435"/>
                    <a:pt x="567" y="1468"/>
                    <a:pt x="534" y="1502"/>
                  </a:cubicBezTo>
                  <a:cubicBezTo>
                    <a:pt x="534" y="1535"/>
                    <a:pt x="500" y="1568"/>
                    <a:pt x="467" y="1602"/>
                  </a:cubicBezTo>
                  <a:cubicBezTo>
                    <a:pt x="434" y="1635"/>
                    <a:pt x="400" y="1635"/>
                    <a:pt x="367" y="1668"/>
                  </a:cubicBezTo>
                  <a:cubicBezTo>
                    <a:pt x="334" y="1702"/>
                    <a:pt x="300" y="1702"/>
                    <a:pt x="267" y="1702"/>
                  </a:cubicBezTo>
                  <a:lnTo>
                    <a:pt x="200" y="1702"/>
                  </a:lnTo>
                  <a:cubicBezTo>
                    <a:pt x="200" y="1702"/>
                    <a:pt x="200" y="1702"/>
                    <a:pt x="167" y="1668"/>
                  </a:cubicBezTo>
                  <a:cubicBezTo>
                    <a:pt x="167" y="1635"/>
                    <a:pt x="167" y="1635"/>
                    <a:pt x="134" y="1635"/>
                  </a:cubicBezTo>
                  <a:lnTo>
                    <a:pt x="67" y="1635"/>
                  </a:lnTo>
                  <a:cubicBezTo>
                    <a:pt x="67" y="1668"/>
                    <a:pt x="33" y="1668"/>
                    <a:pt x="33" y="1668"/>
                  </a:cubicBezTo>
                  <a:cubicBezTo>
                    <a:pt x="33" y="1702"/>
                    <a:pt x="33" y="1735"/>
                    <a:pt x="33" y="1735"/>
                  </a:cubicBezTo>
                  <a:cubicBezTo>
                    <a:pt x="33" y="1769"/>
                    <a:pt x="33" y="1802"/>
                    <a:pt x="67" y="1835"/>
                  </a:cubicBezTo>
                  <a:cubicBezTo>
                    <a:pt x="67" y="1869"/>
                    <a:pt x="100" y="1869"/>
                    <a:pt x="134" y="1902"/>
                  </a:cubicBezTo>
                  <a:lnTo>
                    <a:pt x="234" y="1902"/>
                  </a:lnTo>
                  <a:cubicBezTo>
                    <a:pt x="300" y="1869"/>
                    <a:pt x="367" y="1869"/>
                    <a:pt x="400" y="1835"/>
                  </a:cubicBezTo>
                  <a:cubicBezTo>
                    <a:pt x="534" y="1769"/>
                    <a:pt x="634" y="1668"/>
                    <a:pt x="701" y="1535"/>
                  </a:cubicBezTo>
                  <a:cubicBezTo>
                    <a:pt x="767" y="1402"/>
                    <a:pt x="801" y="1268"/>
                    <a:pt x="801" y="1101"/>
                  </a:cubicBezTo>
                  <a:lnTo>
                    <a:pt x="801" y="34"/>
                  </a:lnTo>
                  <a:cubicBezTo>
                    <a:pt x="801" y="34"/>
                    <a:pt x="801" y="34"/>
                    <a:pt x="801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6" name="Google Shape;2056;p114"/>
            <p:cNvSpPr/>
            <p:nvPr/>
          </p:nvSpPr>
          <p:spPr>
            <a:xfrm>
              <a:off x="4429175" y="1097050"/>
              <a:ext cx="19200" cy="32550"/>
            </a:xfrm>
            <a:custGeom>
              <a:rect b="b" l="l" r="r" t="t"/>
              <a:pathLst>
                <a:path extrusionOk="0" h="1302" w="768">
                  <a:moveTo>
                    <a:pt x="451" y="218"/>
                  </a:moveTo>
                  <a:cubicBezTo>
                    <a:pt x="476" y="218"/>
                    <a:pt x="501" y="234"/>
                    <a:pt x="534" y="268"/>
                  </a:cubicBezTo>
                  <a:cubicBezTo>
                    <a:pt x="601" y="301"/>
                    <a:pt x="601" y="335"/>
                    <a:pt x="601" y="401"/>
                  </a:cubicBezTo>
                  <a:lnTo>
                    <a:pt x="167" y="668"/>
                  </a:lnTo>
                  <a:lnTo>
                    <a:pt x="134" y="668"/>
                  </a:lnTo>
                  <a:cubicBezTo>
                    <a:pt x="134" y="635"/>
                    <a:pt x="134" y="601"/>
                    <a:pt x="167" y="535"/>
                  </a:cubicBezTo>
                  <a:cubicBezTo>
                    <a:pt x="167" y="468"/>
                    <a:pt x="234" y="401"/>
                    <a:pt x="267" y="335"/>
                  </a:cubicBezTo>
                  <a:cubicBezTo>
                    <a:pt x="300" y="301"/>
                    <a:pt x="334" y="268"/>
                    <a:pt x="367" y="268"/>
                  </a:cubicBezTo>
                  <a:cubicBezTo>
                    <a:pt x="400" y="234"/>
                    <a:pt x="425" y="218"/>
                    <a:pt x="451" y="218"/>
                  </a:cubicBezTo>
                  <a:close/>
                  <a:moveTo>
                    <a:pt x="534" y="1"/>
                  </a:moveTo>
                  <a:cubicBezTo>
                    <a:pt x="501" y="1"/>
                    <a:pt x="434" y="34"/>
                    <a:pt x="400" y="68"/>
                  </a:cubicBezTo>
                  <a:cubicBezTo>
                    <a:pt x="334" y="101"/>
                    <a:pt x="267" y="134"/>
                    <a:pt x="234" y="168"/>
                  </a:cubicBezTo>
                  <a:cubicBezTo>
                    <a:pt x="200" y="234"/>
                    <a:pt x="134" y="301"/>
                    <a:pt x="134" y="368"/>
                  </a:cubicBezTo>
                  <a:cubicBezTo>
                    <a:pt x="100" y="401"/>
                    <a:pt x="67" y="468"/>
                    <a:pt x="34" y="535"/>
                  </a:cubicBezTo>
                  <a:cubicBezTo>
                    <a:pt x="34" y="601"/>
                    <a:pt x="0" y="701"/>
                    <a:pt x="0" y="768"/>
                  </a:cubicBezTo>
                  <a:cubicBezTo>
                    <a:pt x="0" y="835"/>
                    <a:pt x="0" y="902"/>
                    <a:pt x="0" y="968"/>
                  </a:cubicBezTo>
                  <a:cubicBezTo>
                    <a:pt x="0" y="1035"/>
                    <a:pt x="34" y="1102"/>
                    <a:pt x="34" y="1135"/>
                  </a:cubicBezTo>
                  <a:cubicBezTo>
                    <a:pt x="67" y="1202"/>
                    <a:pt x="100" y="1235"/>
                    <a:pt x="134" y="1269"/>
                  </a:cubicBezTo>
                  <a:cubicBezTo>
                    <a:pt x="167" y="1269"/>
                    <a:pt x="200" y="1302"/>
                    <a:pt x="234" y="1302"/>
                  </a:cubicBezTo>
                  <a:cubicBezTo>
                    <a:pt x="300" y="1302"/>
                    <a:pt x="334" y="1269"/>
                    <a:pt x="367" y="1269"/>
                  </a:cubicBezTo>
                  <a:cubicBezTo>
                    <a:pt x="434" y="1235"/>
                    <a:pt x="501" y="1168"/>
                    <a:pt x="534" y="1135"/>
                  </a:cubicBezTo>
                  <a:cubicBezTo>
                    <a:pt x="567" y="1102"/>
                    <a:pt x="601" y="1068"/>
                    <a:pt x="634" y="1002"/>
                  </a:cubicBezTo>
                  <a:cubicBezTo>
                    <a:pt x="667" y="968"/>
                    <a:pt x="701" y="935"/>
                    <a:pt x="701" y="868"/>
                  </a:cubicBezTo>
                  <a:cubicBezTo>
                    <a:pt x="734" y="835"/>
                    <a:pt x="734" y="802"/>
                    <a:pt x="734" y="768"/>
                  </a:cubicBezTo>
                  <a:cubicBezTo>
                    <a:pt x="734" y="768"/>
                    <a:pt x="734" y="735"/>
                    <a:pt x="734" y="735"/>
                  </a:cubicBezTo>
                  <a:lnTo>
                    <a:pt x="701" y="735"/>
                  </a:lnTo>
                  <a:lnTo>
                    <a:pt x="667" y="768"/>
                  </a:lnTo>
                  <a:lnTo>
                    <a:pt x="634" y="802"/>
                  </a:lnTo>
                  <a:lnTo>
                    <a:pt x="601" y="835"/>
                  </a:lnTo>
                  <a:cubicBezTo>
                    <a:pt x="567" y="868"/>
                    <a:pt x="567" y="902"/>
                    <a:pt x="534" y="935"/>
                  </a:cubicBezTo>
                  <a:cubicBezTo>
                    <a:pt x="501" y="1002"/>
                    <a:pt x="434" y="1035"/>
                    <a:pt x="400" y="1068"/>
                  </a:cubicBezTo>
                  <a:cubicBezTo>
                    <a:pt x="367" y="1085"/>
                    <a:pt x="342" y="1093"/>
                    <a:pt x="317" y="1093"/>
                  </a:cubicBezTo>
                  <a:cubicBezTo>
                    <a:pt x="292" y="1093"/>
                    <a:pt x="267" y="1085"/>
                    <a:pt x="234" y="1068"/>
                  </a:cubicBezTo>
                  <a:cubicBezTo>
                    <a:pt x="200" y="1035"/>
                    <a:pt x="167" y="968"/>
                    <a:pt x="167" y="868"/>
                  </a:cubicBezTo>
                  <a:lnTo>
                    <a:pt x="734" y="535"/>
                  </a:lnTo>
                  <a:cubicBezTo>
                    <a:pt x="734" y="535"/>
                    <a:pt x="767" y="501"/>
                    <a:pt x="767" y="501"/>
                  </a:cubicBezTo>
                  <a:cubicBezTo>
                    <a:pt x="767" y="501"/>
                    <a:pt x="767" y="468"/>
                    <a:pt x="767" y="435"/>
                  </a:cubicBezTo>
                  <a:lnTo>
                    <a:pt x="767" y="401"/>
                  </a:lnTo>
                  <a:cubicBezTo>
                    <a:pt x="767" y="335"/>
                    <a:pt x="767" y="234"/>
                    <a:pt x="734" y="168"/>
                  </a:cubicBezTo>
                  <a:cubicBezTo>
                    <a:pt x="734" y="134"/>
                    <a:pt x="701" y="68"/>
                    <a:pt x="667" y="34"/>
                  </a:cubicBezTo>
                  <a:cubicBezTo>
                    <a:pt x="634" y="1"/>
                    <a:pt x="601" y="1"/>
                    <a:pt x="534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7" name="Google Shape;2057;p114"/>
            <p:cNvSpPr/>
            <p:nvPr/>
          </p:nvSpPr>
          <p:spPr>
            <a:xfrm>
              <a:off x="4452525" y="1110400"/>
              <a:ext cx="5025" cy="8375"/>
            </a:xfrm>
            <a:custGeom>
              <a:rect b="b" l="l" r="r" t="t"/>
              <a:pathLst>
                <a:path extrusionOk="0" h="335" w="201">
                  <a:moveTo>
                    <a:pt x="167" y="1"/>
                  </a:moveTo>
                  <a:lnTo>
                    <a:pt x="67" y="67"/>
                  </a:lnTo>
                  <a:cubicBezTo>
                    <a:pt x="34" y="67"/>
                    <a:pt x="34" y="101"/>
                    <a:pt x="34" y="101"/>
                  </a:cubicBezTo>
                  <a:cubicBezTo>
                    <a:pt x="34" y="134"/>
                    <a:pt x="34" y="134"/>
                    <a:pt x="34" y="167"/>
                  </a:cubicBezTo>
                  <a:lnTo>
                    <a:pt x="34" y="301"/>
                  </a:lnTo>
                  <a:cubicBezTo>
                    <a:pt x="0" y="301"/>
                    <a:pt x="0" y="334"/>
                    <a:pt x="34" y="334"/>
                  </a:cubicBezTo>
                  <a:lnTo>
                    <a:pt x="67" y="334"/>
                  </a:lnTo>
                  <a:lnTo>
                    <a:pt x="167" y="268"/>
                  </a:lnTo>
                  <a:cubicBezTo>
                    <a:pt x="200" y="268"/>
                    <a:pt x="200" y="234"/>
                    <a:pt x="200" y="234"/>
                  </a:cubicBezTo>
                  <a:cubicBezTo>
                    <a:pt x="200" y="234"/>
                    <a:pt x="200" y="201"/>
                    <a:pt x="200" y="201"/>
                  </a:cubicBezTo>
                  <a:lnTo>
                    <a:pt x="200" y="34"/>
                  </a:lnTo>
                  <a:cubicBezTo>
                    <a:pt x="200" y="34"/>
                    <a:pt x="200" y="34"/>
                    <a:pt x="200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8" name="Google Shape;2058;p114"/>
            <p:cNvSpPr/>
            <p:nvPr/>
          </p:nvSpPr>
          <p:spPr>
            <a:xfrm>
              <a:off x="4461700" y="1077875"/>
              <a:ext cx="19200" cy="32550"/>
            </a:xfrm>
            <a:custGeom>
              <a:rect b="b" l="l" r="r" t="t"/>
              <a:pathLst>
                <a:path extrusionOk="0" h="1302" w="768">
                  <a:moveTo>
                    <a:pt x="534" y="1"/>
                  </a:moveTo>
                  <a:cubicBezTo>
                    <a:pt x="500" y="1"/>
                    <a:pt x="434" y="34"/>
                    <a:pt x="400" y="67"/>
                  </a:cubicBezTo>
                  <a:cubicBezTo>
                    <a:pt x="334" y="101"/>
                    <a:pt x="267" y="134"/>
                    <a:pt x="234" y="201"/>
                  </a:cubicBezTo>
                  <a:cubicBezTo>
                    <a:pt x="167" y="234"/>
                    <a:pt x="134" y="301"/>
                    <a:pt x="100" y="368"/>
                  </a:cubicBezTo>
                  <a:cubicBezTo>
                    <a:pt x="67" y="434"/>
                    <a:pt x="67" y="501"/>
                    <a:pt x="33" y="568"/>
                  </a:cubicBezTo>
                  <a:cubicBezTo>
                    <a:pt x="0" y="635"/>
                    <a:pt x="0" y="701"/>
                    <a:pt x="0" y="768"/>
                  </a:cubicBezTo>
                  <a:cubicBezTo>
                    <a:pt x="0" y="801"/>
                    <a:pt x="0" y="835"/>
                    <a:pt x="0" y="868"/>
                  </a:cubicBezTo>
                  <a:lnTo>
                    <a:pt x="0" y="968"/>
                  </a:lnTo>
                  <a:cubicBezTo>
                    <a:pt x="0" y="1001"/>
                    <a:pt x="0" y="1068"/>
                    <a:pt x="33" y="1135"/>
                  </a:cubicBezTo>
                  <a:cubicBezTo>
                    <a:pt x="33" y="1168"/>
                    <a:pt x="67" y="1235"/>
                    <a:pt x="100" y="1268"/>
                  </a:cubicBezTo>
                  <a:cubicBezTo>
                    <a:pt x="134" y="1268"/>
                    <a:pt x="167" y="1302"/>
                    <a:pt x="234" y="1302"/>
                  </a:cubicBezTo>
                  <a:cubicBezTo>
                    <a:pt x="267" y="1268"/>
                    <a:pt x="334" y="1268"/>
                    <a:pt x="400" y="1235"/>
                  </a:cubicBezTo>
                  <a:cubicBezTo>
                    <a:pt x="434" y="1202"/>
                    <a:pt x="500" y="1168"/>
                    <a:pt x="534" y="1102"/>
                  </a:cubicBezTo>
                  <a:cubicBezTo>
                    <a:pt x="601" y="1068"/>
                    <a:pt x="634" y="1001"/>
                    <a:pt x="667" y="935"/>
                  </a:cubicBezTo>
                  <a:cubicBezTo>
                    <a:pt x="701" y="901"/>
                    <a:pt x="701" y="835"/>
                    <a:pt x="734" y="801"/>
                  </a:cubicBezTo>
                  <a:cubicBezTo>
                    <a:pt x="734" y="768"/>
                    <a:pt x="767" y="701"/>
                    <a:pt x="767" y="668"/>
                  </a:cubicBezTo>
                  <a:cubicBezTo>
                    <a:pt x="767" y="668"/>
                    <a:pt x="767" y="635"/>
                    <a:pt x="767" y="635"/>
                  </a:cubicBezTo>
                  <a:lnTo>
                    <a:pt x="734" y="635"/>
                  </a:lnTo>
                  <a:lnTo>
                    <a:pt x="667" y="668"/>
                  </a:lnTo>
                  <a:lnTo>
                    <a:pt x="634" y="701"/>
                  </a:lnTo>
                  <a:lnTo>
                    <a:pt x="634" y="735"/>
                  </a:lnTo>
                  <a:cubicBezTo>
                    <a:pt x="601" y="801"/>
                    <a:pt x="567" y="868"/>
                    <a:pt x="534" y="935"/>
                  </a:cubicBezTo>
                  <a:cubicBezTo>
                    <a:pt x="500" y="968"/>
                    <a:pt x="467" y="1001"/>
                    <a:pt x="400" y="1035"/>
                  </a:cubicBezTo>
                  <a:cubicBezTo>
                    <a:pt x="367" y="1068"/>
                    <a:pt x="334" y="1068"/>
                    <a:pt x="334" y="1068"/>
                  </a:cubicBezTo>
                  <a:lnTo>
                    <a:pt x="234" y="1068"/>
                  </a:lnTo>
                  <a:cubicBezTo>
                    <a:pt x="234" y="1068"/>
                    <a:pt x="200" y="1035"/>
                    <a:pt x="200" y="1001"/>
                  </a:cubicBezTo>
                  <a:cubicBezTo>
                    <a:pt x="167" y="968"/>
                    <a:pt x="167" y="901"/>
                    <a:pt x="167" y="868"/>
                  </a:cubicBezTo>
                  <a:cubicBezTo>
                    <a:pt x="167" y="801"/>
                    <a:pt x="167" y="735"/>
                    <a:pt x="167" y="701"/>
                  </a:cubicBezTo>
                  <a:cubicBezTo>
                    <a:pt x="167" y="635"/>
                    <a:pt x="167" y="568"/>
                    <a:pt x="200" y="534"/>
                  </a:cubicBezTo>
                  <a:cubicBezTo>
                    <a:pt x="200" y="468"/>
                    <a:pt x="234" y="434"/>
                    <a:pt x="234" y="401"/>
                  </a:cubicBezTo>
                  <a:cubicBezTo>
                    <a:pt x="267" y="368"/>
                    <a:pt x="300" y="334"/>
                    <a:pt x="334" y="301"/>
                  </a:cubicBezTo>
                  <a:cubicBezTo>
                    <a:pt x="334" y="268"/>
                    <a:pt x="367" y="234"/>
                    <a:pt x="400" y="234"/>
                  </a:cubicBezTo>
                  <a:cubicBezTo>
                    <a:pt x="434" y="201"/>
                    <a:pt x="500" y="201"/>
                    <a:pt x="534" y="201"/>
                  </a:cubicBezTo>
                  <a:cubicBezTo>
                    <a:pt x="567" y="201"/>
                    <a:pt x="601" y="234"/>
                    <a:pt x="634" y="268"/>
                  </a:cubicBezTo>
                  <a:lnTo>
                    <a:pt x="634" y="301"/>
                  </a:lnTo>
                  <a:lnTo>
                    <a:pt x="667" y="301"/>
                  </a:lnTo>
                  <a:lnTo>
                    <a:pt x="734" y="268"/>
                  </a:lnTo>
                  <a:cubicBezTo>
                    <a:pt x="767" y="268"/>
                    <a:pt x="767" y="234"/>
                    <a:pt x="767" y="234"/>
                  </a:cubicBezTo>
                  <a:cubicBezTo>
                    <a:pt x="767" y="234"/>
                    <a:pt x="767" y="201"/>
                    <a:pt x="767" y="201"/>
                  </a:cubicBezTo>
                  <a:cubicBezTo>
                    <a:pt x="767" y="167"/>
                    <a:pt x="734" y="134"/>
                    <a:pt x="734" y="101"/>
                  </a:cubicBezTo>
                  <a:cubicBezTo>
                    <a:pt x="701" y="67"/>
                    <a:pt x="701" y="34"/>
                    <a:pt x="667" y="34"/>
                  </a:cubicBezTo>
                  <a:cubicBezTo>
                    <a:pt x="634" y="1"/>
                    <a:pt x="601" y="1"/>
                    <a:pt x="534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9" name="Google Shape;2059;p114"/>
            <p:cNvSpPr/>
            <p:nvPr/>
          </p:nvSpPr>
          <p:spPr>
            <a:xfrm>
              <a:off x="4485050" y="1064525"/>
              <a:ext cx="19200" cy="32550"/>
            </a:xfrm>
            <a:custGeom>
              <a:rect b="b" l="l" r="r" t="t"/>
              <a:pathLst>
                <a:path extrusionOk="0" h="1302" w="768">
                  <a:moveTo>
                    <a:pt x="567" y="234"/>
                  </a:moveTo>
                  <a:cubicBezTo>
                    <a:pt x="567" y="268"/>
                    <a:pt x="601" y="301"/>
                    <a:pt x="601" y="335"/>
                  </a:cubicBezTo>
                  <a:cubicBezTo>
                    <a:pt x="601" y="368"/>
                    <a:pt x="634" y="401"/>
                    <a:pt x="634" y="435"/>
                  </a:cubicBezTo>
                  <a:cubicBezTo>
                    <a:pt x="634" y="468"/>
                    <a:pt x="634" y="501"/>
                    <a:pt x="634" y="535"/>
                  </a:cubicBezTo>
                  <a:cubicBezTo>
                    <a:pt x="634" y="568"/>
                    <a:pt x="634" y="568"/>
                    <a:pt x="634" y="601"/>
                  </a:cubicBezTo>
                  <a:cubicBezTo>
                    <a:pt x="634" y="668"/>
                    <a:pt x="601" y="701"/>
                    <a:pt x="601" y="735"/>
                  </a:cubicBezTo>
                  <a:cubicBezTo>
                    <a:pt x="601" y="802"/>
                    <a:pt x="567" y="835"/>
                    <a:pt x="567" y="868"/>
                  </a:cubicBezTo>
                  <a:cubicBezTo>
                    <a:pt x="534" y="902"/>
                    <a:pt x="500" y="935"/>
                    <a:pt x="467" y="968"/>
                  </a:cubicBezTo>
                  <a:cubicBezTo>
                    <a:pt x="467" y="1002"/>
                    <a:pt x="434" y="1035"/>
                    <a:pt x="367" y="1068"/>
                  </a:cubicBezTo>
                  <a:cubicBezTo>
                    <a:pt x="367" y="1068"/>
                    <a:pt x="334" y="1102"/>
                    <a:pt x="267" y="1102"/>
                  </a:cubicBezTo>
                  <a:cubicBezTo>
                    <a:pt x="267" y="1102"/>
                    <a:pt x="234" y="1102"/>
                    <a:pt x="200" y="1068"/>
                  </a:cubicBezTo>
                  <a:cubicBezTo>
                    <a:pt x="200" y="1068"/>
                    <a:pt x="167" y="1035"/>
                    <a:pt x="167" y="1002"/>
                  </a:cubicBezTo>
                  <a:cubicBezTo>
                    <a:pt x="167" y="968"/>
                    <a:pt x="134" y="935"/>
                    <a:pt x="134" y="902"/>
                  </a:cubicBezTo>
                  <a:lnTo>
                    <a:pt x="134" y="802"/>
                  </a:lnTo>
                  <a:lnTo>
                    <a:pt x="134" y="701"/>
                  </a:lnTo>
                  <a:cubicBezTo>
                    <a:pt x="134" y="668"/>
                    <a:pt x="167" y="601"/>
                    <a:pt x="167" y="568"/>
                  </a:cubicBezTo>
                  <a:cubicBezTo>
                    <a:pt x="167" y="535"/>
                    <a:pt x="200" y="501"/>
                    <a:pt x="200" y="435"/>
                  </a:cubicBezTo>
                  <a:cubicBezTo>
                    <a:pt x="234" y="401"/>
                    <a:pt x="267" y="368"/>
                    <a:pt x="267" y="335"/>
                  </a:cubicBezTo>
                  <a:cubicBezTo>
                    <a:pt x="300" y="301"/>
                    <a:pt x="334" y="268"/>
                    <a:pt x="367" y="268"/>
                  </a:cubicBezTo>
                  <a:cubicBezTo>
                    <a:pt x="400" y="234"/>
                    <a:pt x="434" y="234"/>
                    <a:pt x="467" y="234"/>
                  </a:cubicBezTo>
                  <a:close/>
                  <a:moveTo>
                    <a:pt x="534" y="1"/>
                  </a:moveTo>
                  <a:cubicBezTo>
                    <a:pt x="500" y="34"/>
                    <a:pt x="434" y="34"/>
                    <a:pt x="400" y="68"/>
                  </a:cubicBezTo>
                  <a:cubicBezTo>
                    <a:pt x="334" y="101"/>
                    <a:pt x="267" y="134"/>
                    <a:pt x="234" y="201"/>
                  </a:cubicBezTo>
                  <a:cubicBezTo>
                    <a:pt x="167" y="234"/>
                    <a:pt x="134" y="301"/>
                    <a:pt x="100" y="368"/>
                  </a:cubicBezTo>
                  <a:cubicBezTo>
                    <a:pt x="67" y="435"/>
                    <a:pt x="33" y="501"/>
                    <a:pt x="33" y="568"/>
                  </a:cubicBezTo>
                  <a:cubicBezTo>
                    <a:pt x="0" y="635"/>
                    <a:pt x="0" y="701"/>
                    <a:pt x="0" y="768"/>
                  </a:cubicBezTo>
                  <a:lnTo>
                    <a:pt x="0" y="835"/>
                  </a:lnTo>
                  <a:lnTo>
                    <a:pt x="0" y="902"/>
                  </a:lnTo>
                  <a:lnTo>
                    <a:pt x="0" y="935"/>
                  </a:lnTo>
                  <a:lnTo>
                    <a:pt x="0" y="1002"/>
                  </a:lnTo>
                  <a:cubicBezTo>
                    <a:pt x="0" y="1035"/>
                    <a:pt x="0" y="1102"/>
                    <a:pt x="33" y="1169"/>
                  </a:cubicBezTo>
                  <a:cubicBezTo>
                    <a:pt x="33" y="1202"/>
                    <a:pt x="67" y="1235"/>
                    <a:pt x="100" y="1269"/>
                  </a:cubicBezTo>
                  <a:cubicBezTo>
                    <a:pt x="134" y="1302"/>
                    <a:pt x="200" y="1302"/>
                    <a:pt x="234" y="1302"/>
                  </a:cubicBezTo>
                  <a:cubicBezTo>
                    <a:pt x="267" y="1302"/>
                    <a:pt x="334" y="1269"/>
                    <a:pt x="400" y="1235"/>
                  </a:cubicBezTo>
                  <a:cubicBezTo>
                    <a:pt x="434" y="1235"/>
                    <a:pt x="500" y="1169"/>
                    <a:pt x="534" y="1135"/>
                  </a:cubicBezTo>
                  <a:cubicBezTo>
                    <a:pt x="601" y="1068"/>
                    <a:pt x="634" y="1002"/>
                    <a:pt x="667" y="968"/>
                  </a:cubicBezTo>
                  <a:cubicBezTo>
                    <a:pt x="701" y="902"/>
                    <a:pt x="734" y="835"/>
                    <a:pt x="734" y="768"/>
                  </a:cubicBezTo>
                  <a:cubicBezTo>
                    <a:pt x="767" y="701"/>
                    <a:pt x="767" y="601"/>
                    <a:pt x="767" y="535"/>
                  </a:cubicBezTo>
                  <a:cubicBezTo>
                    <a:pt x="767" y="535"/>
                    <a:pt x="767" y="501"/>
                    <a:pt x="767" y="501"/>
                  </a:cubicBezTo>
                  <a:lnTo>
                    <a:pt x="767" y="368"/>
                  </a:lnTo>
                  <a:cubicBezTo>
                    <a:pt x="767" y="368"/>
                    <a:pt x="767" y="335"/>
                    <a:pt x="767" y="335"/>
                  </a:cubicBezTo>
                  <a:cubicBezTo>
                    <a:pt x="767" y="268"/>
                    <a:pt x="767" y="201"/>
                    <a:pt x="734" y="168"/>
                  </a:cubicBezTo>
                  <a:cubicBezTo>
                    <a:pt x="734" y="101"/>
                    <a:pt x="701" y="68"/>
                    <a:pt x="667" y="34"/>
                  </a:cubicBezTo>
                  <a:cubicBezTo>
                    <a:pt x="634" y="34"/>
                    <a:pt x="567" y="1"/>
                    <a:pt x="534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0" name="Google Shape;2060;p114"/>
            <p:cNvSpPr/>
            <p:nvPr/>
          </p:nvSpPr>
          <p:spPr>
            <a:xfrm>
              <a:off x="4511725" y="1043275"/>
              <a:ext cx="28375" cy="42125"/>
            </a:xfrm>
            <a:custGeom>
              <a:rect b="b" l="l" r="r" t="t"/>
              <a:pathLst>
                <a:path extrusionOk="0" h="1685" w="1135">
                  <a:moveTo>
                    <a:pt x="964" y="0"/>
                  </a:moveTo>
                  <a:cubicBezTo>
                    <a:pt x="926" y="0"/>
                    <a:pt x="885" y="17"/>
                    <a:pt x="834" y="50"/>
                  </a:cubicBezTo>
                  <a:cubicBezTo>
                    <a:pt x="801" y="50"/>
                    <a:pt x="768" y="84"/>
                    <a:pt x="734" y="117"/>
                  </a:cubicBezTo>
                  <a:cubicBezTo>
                    <a:pt x="701" y="150"/>
                    <a:pt x="668" y="184"/>
                    <a:pt x="668" y="217"/>
                  </a:cubicBezTo>
                  <a:cubicBezTo>
                    <a:pt x="634" y="217"/>
                    <a:pt x="601" y="251"/>
                    <a:pt x="601" y="284"/>
                  </a:cubicBezTo>
                  <a:cubicBezTo>
                    <a:pt x="568" y="317"/>
                    <a:pt x="568" y="351"/>
                    <a:pt x="568" y="384"/>
                  </a:cubicBezTo>
                  <a:cubicBezTo>
                    <a:pt x="534" y="351"/>
                    <a:pt x="501" y="317"/>
                    <a:pt x="434" y="317"/>
                  </a:cubicBezTo>
                  <a:cubicBezTo>
                    <a:pt x="401" y="317"/>
                    <a:pt x="334" y="317"/>
                    <a:pt x="301" y="351"/>
                  </a:cubicBezTo>
                  <a:cubicBezTo>
                    <a:pt x="267" y="384"/>
                    <a:pt x="234" y="384"/>
                    <a:pt x="201" y="417"/>
                  </a:cubicBezTo>
                  <a:cubicBezTo>
                    <a:pt x="167" y="451"/>
                    <a:pt x="167" y="451"/>
                    <a:pt x="134" y="484"/>
                  </a:cubicBezTo>
                  <a:cubicBezTo>
                    <a:pt x="134" y="517"/>
                    <a:pt x="101" y="551"/>
                    <a:pt x="101" y="551"/>
                  </a:cubicBezTo>
                  <a:lnTo>
                    <a:pt x="34" y="551"/>
                  </a:lnTo>
                  <a:cubicBezTo>
                    <a:pt x="1" y="584"/>
                    <a:pt x="1" y="584"/>
                    <a:pt x="1" y="617"/>
                  </a:cubicBezTo>
                  <a:cubicBezTo>
                    <a:pt x="1" y="617"/>
                    <a:pt x="1" y="651"/>
                    <a:pt x="1" y="651"/>
                  </a:cubicBezTo>
                  <a:lnTo>
                    <a:pt x="1" y="1652"/>
                  </a:lnTo>
                  <a:cubicBezTo>
                    <a:pt x="1" y="1685"/>
                    <a:pt x="1" y="1685"/>
                    <a:pt x="1" y="1685"/>
                  </a:cubicBezTo>
                  <a:lnTo>
                    <a:pt x="34" y="1685"/>
                  </a:lnTo>
                  <a:lnTo>
                    <a:pt x="101" y="1652"/>
                  </a:lnTo>
                  <a:cubicBezTo>
                    <a:pt x="134" y="1652"/>
                    <a:pt x="134" y="1618"/>
                    <a:pt x="134" y="1618"/>
                  </a:cubicBezTo>
                  <a:cubicBezTo>
                    <a:pt x="134" y="1618"/>
                    <a:pt x="134" y="1585"/>
                    <a:pt x="134" y="1585"/>
                  </a:cubicBezTo>
                  <a:lnTo>
                    <a:pt x="134" y="984"/>
                  </a:lnTo>
                  <a:cubicBezTo>
                    <a:pt x="101" y="884"/>
                    <a:pt x="134" y="784"/>
                    <a:pt x="167" y="718"/>
                  </a:cubicBezTo>
                  <a:cubicBezTo>
                    <a:pt x="201" y="651"/>
                    <a:pt x="267" y="584"/>
                    <a:pt x="301" y="551"/>
                  </a:cubicBezTo>
                  <a:cubicBezTo>
                    <a:pt x="334" y="534"/>
                    <a:pt x="367" y="526"/>
                    <a:pt x="397" y="526"/>
                  </a:cubicBezTo>
                  <a:cubicBezTo>
                    <a:pt x="426" y="526"/>
                    <a:pt x="451" y="534"/>
                    <a:pt x="468" y="551"/>
                  </a:cubicBezTo>
                  <a:cubicBezTo>
                    <a:pt x="501" y="617"/>
                    <a:pt x="501" y="684"/>
                    <a:pt x="501" y="784"/>
                  </a:cubicBezTo>
                  <a:lnTo>
                    <a:pt x="501" y="1351"/>
                  </a:lnTo>
                  <a:lnTo>
                    <a:pt x="501" y="1385"/>
                  </a:lnTo>
                  <a:cubicBezTo>
                    <a:pt x="501" y="1401"/>
                    <a:pt x="509" y="1410"/>
                    <a:pt x="518" y="1410"/>
                  </a:cubicBezTo>
                  <a:cubicBezTo>
                    <a:pt x="526" y="1410"/>
                    <a:pt x="534" y="1401"/>
                    <a:pt x="534" y="1385"/>
                  </a:cubicBezTo>
                  <a:lnTo>
                    <a:pt x="601" y="1351"/>
                  </a:lnTo>
                  <a:cubicBezTo>
                    <a:pt x="601" y="1351"/>
                    <a:pt x="634" y="1351"/>
                    <a:pt x="634" y="1318"/>
                  </a:cubicBezTo>
                  <a:cubicBezTo>
                    <a:pt x="634" y="1318"/>
                    <a:pt x="634" y="1285"/>
                    <a:pt x="634" y="1285"/>
                  </a:cubicBezTo>
                  <a:lnTo>
                    <a:pt x="634" y="684"/>
                  </a:lnTo>
                  <a:cubicBezTo>
                    <a:pt x="634" y="584"/>
                    <a:pt x="634" y="484"/>
                    <a:pt x="701" y="417"/>
                  </a:cubicBezTo>
                  <a:cubicBezTo>
                    <a:pt x="701" y="351"/>
                    <a:pt x="768" y="284"/>
                    <a:pt x="834" y="251"/>
                  </a:cubicBezTo>
                  <a:cubicBezTo>
                    <a:pt x="868" y="234"/>
                    <a:pt x="893" y="226"/>
                    <a:pt x="914" y="226"/>
                  </a:cubicBezTo>
                  <a:cubicBezTo>
                    <a:pt x="935" y="226"/>
                    <a:pt x="951" y="234"/>
                    <a:pt x="968" y="251"/>
                  </a:cubicBezTo>
                  <a:cubicBezTo>
                    <a:pt x="1001" y="317"/>
                    <a:pt x="1035" y="384"/>
                    <a:pt x="1035" y="484"/>
                  </a:cubicBezTo>
                  <a:lnTo>
                    <a:pt x="1035" y="1051"/>
                  </a:lnTo>
                  <a:cubicBezTo>
                    <a:pt x="1001" y="1084"/>
                    <a:pt x="1001" y="1084"/>
                    <a:pt x="1035" y="1084"/>
                  </a:cubicBezTo>
                  <a:lnTo>
                    <a:pt x="1101" y="1051"/>
                  </a:lnTo>
                  <a:cubicBezTo>
                    <a:pt x="1135" y="1051"/>
                    <a:pt x="1135" y="1018"/>
                    <a:pt x="1135" y="1018"/>
                  </a:cubicBezTo>
                  <a:cubicBezTo>
                    <a:pt x="1135" y="1018"/>
                    <a:pt x="1135" y="984"/>
                    <a:pt x="1135" y="984"/>
                  </a:cubicBezTo>
                  <a:lnTo>
                    <a:pt x="1135" y="351"/>
                  </a:lnTo>
                  <a:cubicBezTo>
                    <a:pt x="1135" y="251"/>
                    <a:pt x="1135" y="150"/>
                    <a:pt x="1068" y="50"/>
                  </a:cubicBezTo>
                  <a:cubicBezTo>
                    <a:pt x="1035" y="17"/>
                    <a:pt x="1001" y="0"/>
                    <a:pt x="964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1" name="Google Shape;2061;p114"/>
            <p:cNvSpPr/>
            <p:nvPr/>
          </p:nvSpPr>
          <p:spPr>
            <a:xfrm>
              <a:off x="4544250" y="1013675"/>
              <a:ext cx="17525" cy="56725"/>
            </a:xfrm>
            <a:custGeom>
              <a:rect b="b" l="l" r="r" t="t"/>
              <a:pathLst>
                <a:path extrusionOk="0" h="2269" w="701">
                  <a:moveTo>
                    <a:pt x="668" y="0"/>
                  </a:moveTo>
                  <a:lnTo>
                    <a:pt x="634" y="34"/>
                  </a:lnTo>
                  <a:cubicBezTo>
                    <a:pt x="601" y="34"/>
                    <a:pt x="601" y="67"/>
                    <a:pt x="568" y="67"/>
                  </a:cubicBezTo>
                  <a:cubicBezTo>
                    <a:pt x="568" y="100"/>
                    <a:pt x="568" y="134"/>
                    <a:pt x="568" y="134"/>
                  </a:cubicBezTo>
                  <a:lnTo>
                    <a:pt x="0" y="2235"/>
                  </a:lnTo>
                  <a:cubicBezTo>
                    <a:pt x="0" y="2268"/>
                    <a:pt x="0" y="2268"/>
                    <a:pt x="0" y="2268"/>
                  </a:cubicBezTo>
                  <a:lnTo>
                    <a:pt x="34" y="2268"/>
                  </a:lnTo>
                  <a:lnTo>
                    <a:pt x="67" y="2235"/>
                  </a:lnTo>
                  <a:cubicBezTo>
                    <a:pt x="101" y="2235"/>
                    <a:pt x="101" y="2235"/>
                    <a:pt x="134" y="2202"/>
                  </a:cubicBezTo>
                  <a:cubicBezTo>
                    <a:pt x="134" y="2168"/>
                    <a:pt x="134" y="2168"/>
                    <a:pt x="134" y="2135"/>
                  </a:cubicBezTo>
                  <a:lnTo>
                    <a:pt x="701" y="67"/>
                  </a:lnTo>
                  <a:cubicBezTo>
                    <a:pt x="701" y="34"/>
                    <a:pt x="701" y="34"/>
                    <a:pt x="701" y="34"/>
                  </a:cubicBezTo>
                  <a:cubicBezTo>
                    <a:pt x="701" y="34"/>
                    <a:pt x="701" y="0"/>
                    <a:pt x="701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2" name="Google Shape;2062;p114"/>
            <p:cNvSpPr/>
            <p:nvPr/>
          </p:nvSpPr>
          <p:spPr>
            <a:xfrm>
              <a:off x="4565925" y="1009500"/>
              <a:ext cx="10875" cy="16700"/>
            </a:xfrm>
            <a:custGeom>
              <a:rect b="b" l="l" r="r" t="t"/>
              <a:pathLst>
                <a:path extrusionOk="0" h="668" w="435">
                  <a:moveTo>
                    <a:pt x="401" y="0"/>
                  </a:moveTo>
                  <a:lnTo>
                    <a:pt x="301" y="34"/>
                  </a:lnTo>
                  <a:cubicBezTo>
                    <a:pt x="301" y="67"/>
                    <a:pt x="268" y="67"/>
                    <a:pt x="268" y="100"/>
                  </a:cubicBezTo>
                  <a:cubicBezTo>
                    <a:pt x="268" y="100"/>
                    <a:pt x="268" y="134"/>
                    <a:pt x="268" y="134"/>
                  </a:cubicBezTo>
                  <a:lnTo>
                    <a:pt x="301" y="467"/>
                  </a:lnTo>
                  <a:cubicBezTo>
                    <a:pt x="301" y="501"/>
                    <a:pt x="301" y="501"/>
                    <a:pt x="301" y="501"/>
                  </a:cubicBezTo>
                  <a:cubicBezTo>
                    <a:pt x="301" y="517"/>
                    <a:pt x="301" y="526"/>
                    <a:pt x="305" y="526"/>
                  </a:cubicBezTo>
                  <a:cubicBezTo>
                    <a:pt x="309" y="526"/>
                    <a:pt x="318" y="517"/>
                    <a:pt x="334" y="501"/>
                  </a:cubicBezTo>
                  <a:lnTo>
                    <a:pt x="401" y="501"/>
                  </a:lnTo>
                  <a:cubicBezTo>
                    <a:pt x="401" y="467"/>
                    <a:pt x="401" y="434"/>
                    <a:pt x="401" y="434"/>
                  </a:cubicBezTo>
                  <a:lnTo>
                    <a:pt x="434" y="34"/>
                  </a:lnTo>
                  <a:cubicBezTo>
                    <a:pt x="434" y="0"/>
                    <a:pt x="434" y="0"/>
                    <a:pt x="434" y="0"/>
                  </a:cubicBezTo>
                  <a:close/>
                  <a:moveTo>
                    <a:pt x="134" y="134"/>
                  </a:moveTo>
                  <a:lnTo>
                    <a:pt x="34" y="201"/>
                  </a:lnTo>
                  <a:cubicBezTo>
                    <a:pt x="34" y="201"/>
                    <a:pt x="1" y="234"/>
                    <a:pt x="1" y="234"/>
                  </a:cubicBezTo>
                  <a:cubicBezTo>
                    <a:pt x="1" y="267"/>
                    <a:pt x="1" y="267"/>
                    <a:pt x="1" y="301"/>
                  </a:cubicBezTo>
                  <a:lnTo>
                    <a:pt x="34" y="634"/>
                  </a:lnTo>
                  <a:cubicBezTo>
                    <a:pt x="34" y="634"/>
                    <a:pt x="34" y="668"/>
                    <a:pt x="34" y="668"/>
                  </a:cubicBezTo>
                  <a:lnTo>
                    <a:pt x="101" y="668"/>
                  </a:lnTo>
                  <a:cubicBezTo>
                    <a:pt x="101" y="668"/>
                    <a:pt x="101" y="668"/>
                    <a:pt x="134" y="634"/>
                  </a:cubicBezTo>
                  <a:cubicBezTo>
                    <a:pt x="134" y="634"/>
                    <a:pt x="134" y="601"/>
                    <a:pt x="134" y="567"/>
                  </a:cubicBezTo>
                  <a:lnTo>
                    <a:pt x="168" y="201"/>
                  </a:lnTo>
                  <a:cubicBezTo>
                    <a:pt x="168" y="167"/>
                    <a:pt x="168" y="134"/>
                    <a:pt x="168" y="134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3" name="Google Shape;2063;p114"/>
            <p:cNvSpPr/>
            <p:nvPr/>
          </p:nvSpPr>
          <p:spPr>
            <a:xfrm>
              <a:off x="4720200" y="884650"/>
              <a:ext cx="65075" cy="83400"/>
            </a:xfrm>
            <a:custGeom>
              <a:rect b="b" l="l" r="r" t="t"/>
              <a:pathLst>
                <a:path extrusionOk="0" h="3336" w="2603">
                  <a:moveTo>
                    <a:pt x="1769" y="458"/>
                  </a:moveTo>
                  <a:cubicBezTo>
                    <a:pt x="1835" y="491"/>
                    <a:pt x="1869" y="525"/>
                    <a:pt x="1902" y="591"/>
                  </a:cubicBezTo>
                  <a:cubicBezTo>
                    <a:pt x="1936" y="658"/>
                    <a:pt x="1936" y="725"/>
                    <a:pt x="1936" y="825"/>
                  </a:cubicBezTo>
                  <a:cubicBezTo>
                    <a:pt x="1936" y="891"/>
                    <a:pt x="1936" y="992"/>
                    <a:pt x="1902" y="1058"/>
                  </a:cubicBezTo>
                  <a:cubicBezTo>
                    <a:pt x="1869" y="1125"/>
                    <a:pt x="1869" y="1192"/>
                    <a:pt x="1835" y="1258"/>
                  </a:cubicBezTo>
                  <a:cubicBezTo>
                    <a:pt x="1802" y="1292"/>
                    <a:pt x="1769" y="1358"/>
                    <a:pt x="1735" y="1425"/>
                  </a:cubicBezTo>
                  <a:lnTo>
                    <a:pt x="1635" y="1592"/>
                  </a:lnTo>
                  <a:cubicBezTo>
                    <a:pt x="1602" y="1625"/>
                    <a:pt x="1569" y="1692"/>
                    <a:pt x="1535" y="1725"/>
                  </a:cubicBezTo>
                  <a:cubicBezTo>
                    <a:pt x="1535" y="1792"/>
                    <a:pt x="1502" y="1825"/>
                    <a:pt x="1502" y="1892"/>
                  </a:cubicBezTo>
                  <a:cubicBezTo>
                    <a:pt x="1469" y="1926"/>
                    <a:pt x="1469" y="1926"/>
                    <a:pt x="1469" y="1959"/>
                  </a:cubicBezTo>
                  <a:cubicBezTo>
                    <a:pt x="1469" y="1992"/>
                    <a:pt x="1435" y="1992"/>
                    <a:pt x="1435" y="2026"/>
                  </a:cubicBezTo>
                  <a:lnTo>
                    <a:pt x="1135" y="2159"/>
                  </a:lnTo>
                  <a:cubicBezTo>
                    <a:pt x="1135" y="2176"/>
                    <a:pt x="1127" y="2184"/>
                    <a:pt x="1118" y="2184"/>
                  </a:cubicBezTo>
                  <a:cubicBezTo>
                    <a:pt x="1110" y="2184"/>
                    <a:pt x="1102" y="2176"/>
                    <a:pt x="1102" y="2159"/>
                  </a:cubicBezTo>
                  <a:cubicBezTo>
                    <a:pt x="1102" y="2159"/>
                    <a:pt x="1102" y="2126"/>
                    <a:pt x="1102" y="2126"/>
                  </a:cubicBezTo>
                  <a:cubicBezTo>
                    <a:pt x="1102" y="2059"/>
                    <a:pt x="1102" y="1992"/>
                    <a:pt x="1135" y="1926"/>
                  </a:cubicBezTo>
                  <a:cubicBezTo>
                    <a:pt x="1168" y="1859"/>
                    <a:pt x="1168" y="1792"/>
                    <a:pt x="1202" y="1725"/>
                  </a:cubicBezTo>
                  <a:cubicBezTo>
                    <a:pt x="1235" y="1659"/>
                    <a:pt x="1268" y="1625"/>
                    <a:pt x="1302" y="1559"/>
                  </a:cubicBezTo>
                  <a:cubicBezTo>
                    <a:pt x="1335" y="1492"/>
                    <a:pt x="1368" y="1425"/>
                    <a:pt x="1402" y="1392"/>
                  </a:cubicBezTo>
                  <a:cubicBezTo>
                    <a:pt x="1435" y="1325"/>
                    <a:pt x="1469" y="1292"/>
                    <a:pt x="1502" y="1225"/>
                  </a:cubicBezTo>
                  <a:cubicBezTo>
                    <a:pt x="1502" y="1192"/>
                    <a:pt x="1502" y="1158"/>
                    <a:pt x="1502" y="1092"/>
                  </a:cubicBezTo>
                  <a:cubicBezTo>
                    <a:pt x="1502" y="1058"/>
                    <a:pt x="1502" y="1025"/>
                    <a:pt x="1469" y="992"/>
                  </a:cubicBezTo>
                  <a:cubicBezTo>
                    <a:pt x="1402" y="992"/>
                    <a:pt x="1368" y="992"/>
                    <a:pt x="1302" y="1025"/>
                  </a:cubicBezTo>
                  <a:cubicBezTo>
                    <a:pt x="1268" y="1058"/>
                    <a:pt x="1202" y="1125"/>
                    <a:pt x="1168" y="1158"/>
                  </a:cubicBezTo>
                  <a:cubicBezTo>
                    <a:pt x="1135" y="1192"/>
                    <a:pt x="1102" y="1258"/>
                    <a:pt x="1102" y="1292"/>
                  </a:cubicBezTo>
                  <a:lnTo>
                    <a:pt x="1068" y="1392"/>
                  </a:lnTo>
                  <a:cubicBezTo>
                    <a:pt x="1068" y="1425"/>
                    <a:pt x="1035" y="1459"/>
                    <a:pt x="1002" y="1492"/>
                  </a:cubicBezTo>
                  <a:lnTo>
                    <a:pt x="735" y="1659"/>
                  </a:lnTo>
                  <a:lnTo>
                    <a:pt x="668" y="1659"/>
                  </a:lnTo>
                  <a:cubicBezTo>
                    <a:pt x="668" y="1625"/>
                    <a:pt x="668" y="1625"/>
                    <a:pt x="668" y="1592"/>
                  </a:cubicBezTo>
                  <a:cubicBezTo>
                    <a:pt x="701" y="1525"/>
                    <a:pt x="701" y="1425"/>
                    <a:pt x="735" y="1358"/>
                  </a:cubicBezTo>
                  <a:cubicBezTo>
                    <a:pt x="801" y="1125"/>
                    <a:pt x="901" y="958"/>
                    <a:pt x="1068" y="791"/>
                  </a:cubicBezTo>
                  <a:cubicBezTo>
                    <a:pt x="1135" y="691"/>
                    <a:pt x="1235" y="625"/>
                    <a:pt x="1335" y="558"/>
                  </a:cubicBezTo>
                  <a:cubicBezTo>
                    <a:pt x="1402" y="525"/>
                    <a:pt x="1469" y="491"/>
                    <a:pt x="1569" y="458"/>
                  </a:cubicBezTo>
                  <a:close/>
                  <a:moveTo>
                    <a:pt x="1502" y="2192"/>
                  </a:moveTo>
                  <a:cubicBezTo>
                    <a:pt x="1502" y="2226"/>
                    <a:pt x="1502" y="2226"/>
                    <a:pt x="1502" y="2259"/>
                  </a:cubicBezTo>
                  <a:lnTo>
                    <a:pt x="1502" y="2559"/>
                  </a:lnTo>
                  <a:cubicBezTo>
                    <a:pt x="1502" y="2593"/>
                    <a:pt x="1502" y="2593"/>
                    <a:pt x="1502" y="2626"/>
                  </a:cubicBezTo>
                  <a:cubicBezTo>
                    <a:pt x="1502" y="2659"/>
                    <a:pt x="1502" y="2659"/>
                    <a:pt x="1469" y="2693"/>
                  </a:cubicBezTo>
                  <a:lnTo>
                    <a:pt x="1168" y="2860"/>
                  </a:lnTo>
                  <a:lnTo>
                    <a:pt x="1135" y="2860"/>
                  </a:lnTo>
                  <a:cubicBezTo>
                    <a:pt x="1135" y="2826"/>
                    <a:pt x="1135" y="2826"/>
                    <a:pt x="1135" y="2793"/>
                  </a:cubicBezTo>
                  <a:lnTo>
                    <a:pt x="1135" y="2493"/>
                  </a:lnTo>
                  <a:cubicBezTo>
                    <a:pt x="1135" y="2459"/>
                    <a:pt x="1135" y="2459"/>
                    <a:pt x="1135" y="2426"/>
                  </a:cubicBezTo>
                  <a:cubicBezTo>
                    <a:pt x="1135" y="2393"/>
                    <a:pt x="1168" y="2393"/>
                    <a:pt x="1168" y="2359"/>
                  </a:cubicBezTo>
                  <a:lnTo>
                    <a:pt x="1469" y="2192"/>
                  </a:lnTo>
                  <a:close/>
                  <a:moveTo>
                    <a:pt x="1888" y="1"/>
                  </a:moveTo>
                  <a:cubicBezTo>
                    <a:pt x="1710" y="1"/>
                    <a:pt x="1511" y="62"/>
                    <a:pt x="1302" y="191"/>
                  </a:cubicBezTo>
                  <a:cubicBezTo>
                    <a:pt x="535" y="691"/>
                    <a:pt x="68" y="1492"/>
                    <a:pt x="1" y="2426"/>
                  </a:cubicBezTo>
                  <a:cubicBezTo>
                    <a:pt x="1" y="3013"/>
                    <a:pt x="298" y="3335"/>
                    <a:pt x="719" y="3335"/>
                  </a:cubicBezTo>
                  <a:cubicBezTo>
                    <a:pt x="896" y="3335"/>
                    <a:pt x="1094" y="3278"/>
                    <a:pt x="1302" y="3160"/>
                  </a:cubicBezTo>
                  <a:cubicBezTo>
                    <a:pt x="2069" y="2659"/>
                    <a:pt x="2536" y="1825"/>
                    <a:pt x="2603" y="925"/>
                  </a:cubicBezTo>
                  <a:cubicBezTo>
                    <a:pt x="2603" y="339"/>
                    <a:pt x="2307" y="1"/>
                    <a:pt x="1888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4" name="Google Shape;2064;p114"/>
            <p:cNvSpPr/>
            <p:nvPr/>
          </p:nvSpPr>
          <p:spPr>
            <a:xfrm>
              <a:off x="4856150" y="819350"/>
              <a:ext cx="17525" cy="30050"/>
            </a:xfrm>
            <a:custGeom>
              <a:rect b="b" l="l" r="r" t="t"/>
              <a:pathLst>
                <a:path extrusionOk="0" h="1202" w="701">
                  <a:moveTo>
                    <a:pt x="701" y="1"/>
                  </a:moveTo>
                  <a:lnTo>
                    <a:pt x="0" y="401"/>
                  </a:lnTo>
                  <a:lnTo>
                    <a:pt x="0" y="1202"/>
                  </a:lnTo>
                  <a:lnTo>
                    <a:pt x="701" y="802"/>
                  </a:lnTo>
                  <a:lnTo>
                    <a:pt x="701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5" name="Google Shape;2065;p114"/>
            <p:cNvSpPr/>
            <p:nvPr/>
          </p:nvSpPr>
          <p:spPr>
            <a:xfrm>
              <a:off x="4880325" y="805175"/>
              <a:ext cx="17525" cy="30050"/>
            </a:xfrm>
            <a:custGeom>
              <a:rect b="b" l="l" r="r" t="t"/>
              <a:pathLst>
                <a:path extrusionOk="0" h="1202" w="701">
                  <a:moveTo>
                    <a:pt x="701" y="1"/>
                  </a:moveTo>
                  <a:lnTo>
                    <a:pt x="0" y="401"/>
                  </a:lnTo>
                  <a:lnTo>
                    <a:pt x="0" y="1202"/>
                  </a:lnTo>
                  <a:lnTo>
                    <a:pt x="701" y="801"/>
                  </a:lnTo>
                  <a:lnTo>
                    <a:pt x="701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6" name="Google Shape;2066;p114"/>
            <p:cNvSpPr/>
            <p:nvPr/>
          </p:nvSpPr>
          <p:spPr>
            <a:xfrm>
              <a:off x="4905350" y="791000"/>
              <a:ext cx="16700" cy="30050"/>
            </a:xfrm>
            <a:custGeom>
              <a:rect b="b" l="l" r="r" t="t"/>
              <a:pathLst>
                <a:path extrusionOk="0" h="1202" w="668">
                  <a:moveTo>
                    <a:pt x="667" y="1"/>
                  </a:moveTo>
                  <a:lnTo>
                    <a:pt x="0" y="401"/>
                  </a:lnTo>
                  <a:lnTo>
                    <a:pt x="0" y="1202"/>
                  </a:lnTo>
                  <a:lnTo>
                    <a:pt x="667" y="801"/>
                  </a:lnTo>
                  <a:lnTo>
                    <a:pt x="667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7" name="Google Shape;2067;p114"/>
            <p:cNvSpPr/>
            <p:nvPr/>
          </p:nvSpPr>
          <p:spPr>
            <a:xfrm>
              <a:off x="4856150" y="847725"/>
              <a:ext cx="17525" cy="30025"/>
            </a:xfrm>
            <a:custGeom>
              <a:rect b="b" l="l" r="r" t="t"/>
              <a:pathLst>
                <a:path extrusionOk="0" h="1201" w="701">
                  <a:moveTo>
                    <a:pt x="701" y="0"/>
                  </a:moveTo>
                  <a:lnTo>
                    <a:pt x="0" y="400"/>
                  </a:lnTo>
                  <a:lnTo>
                    <a:pt x="0" y="1201"/>
                  </a:lnTo>
                  <a:lnTo>
                    <a:pt x="701" y="801"/>
                  </a:lnTo>
                  <a:lnTo>
                    <a:pt x="701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8" name="Google Shape;2068;p114"/>
            <p:cNvSpPr/>
            <p:nvPr/>
          </p:nvSpPr>
          <p:spPr>
            <a:xfrm>
              <a:off x="4880325" y="833550"/>
              <a:ext cx="17525" cy="30025"/>
            </a:xfrm>
            <a:custGeom>
              <a:rect b="b" l="l" r="r" t="t"/>
              <a:pathLst>
                <a:path extrusionOk="0" h="1201" w="701">
                  <a:moveTo>
                    <a:pt x="701" y="0"/>
                  </a:moveTo>
                  <a:lnTo>
                    <a:pt x="0" y="400"/>
                  </a:lnTo>
                  <a:lnTo>
                    <a:pt x="0" y="1201"/>
                  </a:lnTo>
                  <a:lnTo>
                    <a:pt x="701" y="801"/>
                  </a:lnTo>
                  <a:lnTo>
                    <a:pt x="701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9" name="Google Shape;2069;p114"/>
            <p:cNvSpPr/>
            <p:nvPr/>
          </p:nvSpPr>
          <p:spPr>
            <a:xfrm>
              <a:off x="4905350" y="819350"/>
              <a:ext cx="16700" cy="30050"/>
            </a:xfrm>
            <a:custGeom>
              <a:rect b="b" l="l" r="r" t="t"/>
              <a:pathLst>
                <a:path extrusionOk="0" h="1202" w="668">
                  <a:moveTo>
                    <a:pt x="667" y="1"/>
                  </a:moveTo>
                  <a:lnTo>
                    <a:pt x="0" y="401"/>
                  </a:lnTo>
                  <a:lnTo>
                    <a:pt x="0" y="1202"/>
                  </a:lnTo>
                  <a:lnTo>
                    <a:pt x="667" y="802"/>
                  </a:lnTo>
                  <a:lnTo>
                    <a:pt x="667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0" name="Google Shape;2070;p114"/>
            <p:cNvSpPr/>
            <p:nvPr/>
          </p:nvSpPr>
          <p:spPr>
            <a:xfrm>
              <a:off x="4856150" y="876075"/>
              <a:ext cx="17525" cy="30050"/>
            </a:xfrm>
            <a:custGeom>
              <a:rect b="b" l="l" r="r" t="t"/>
              <a:pathLst>
                <a:path extrusionOk="0" h="1202" w="701">
                  <a:moveTo>
                    <a:pt x="701" y="0"/>
                  </a:moveTo>
                  <a:lnTo>
                    <a:pt x="0" y="401"/>
                  </a:lnTo>
                  <a:lnTo>
                    <a:pt x="0" y="1201"/>
                  </a:lnTo>
                  <a:lnTo>
                    <a:pt x="701" y="801"/>
                  </a:lnTo>
                  <a:lnTo>
                    <a:pt x="701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1" name="Google Shape;2071;p114"/>
            <p:cNvSpPr/>
            <p:nvPr/>
          </p:nvSpPr>
          <p:spPr>
            <a:xfrm>
              <a:off x="4880325" y="861900"/>
              <a:ext cx="17525" cy="30050"/>
            </a:xfrm>
            <a:custGeom>
              <a:rect b="b" l="l" r="r" t="t"/>
              <a:pathLst>
                <a:path extrusionOk="0" h="1202" w="701">
                  <a:moveTo>
                    <a:pt x="701" y="0"/>
                  </a:moveTo>
                  <a:lnTo>
                    <a:pt x="0" y="400"/>
                  </a:lnTo>
                  <a:lnTo>
                    <a:pt x="0" y="1201"/>
                  </a:lnTo>
                  <a:lnTo>
                    <a:pt x="701" y="801"/>
                  </a:lnTo>
                  <a:lnTo>
                    <a:pt x="701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2" name="Google Shape;2072;p114"/>
            <p:cNvSpPr/>
            <p:nvPr/>
          </p:nvSpPr>
          <p:spPr>
            <a:xfrm>
              <a:off x="4905350" y="847725"/>
              <a:ext cx="16700" cy="30025"/>
            </a:xfrm>
            <a:custGeom>
              <a:rect b="b" l="l" r="r" t="t"/>
              <a:pathLst>
                <a:path extrusionOk="0" h="1201" w="668">
                  <a:moveTo>
                    <a:pt x="667" y="0"/>
                  </a:moveTo>
                  <a:lnTo>
                    <a:pt x="0" y="400"/>
                  </a:lnTo>
                  <a:lnTo>
                    <a:pt x="0" y="1201"/>
                  </a:lnTo>
                  <a:lnTo>
                    <a:pt x="667" y="801"/>
                  </a:lnTo>
                  <a:lnTo>
                    <a:pt x="667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3" name="Google Shape;2073;p114"/>
            <p:cNvSpPr/>
            <p:nvPr/>
          </p:nvSpPr>
          <p:spPr>
            <a:xfrm>
              <a:off x="4985400" y="714450"/>
              <a:ext cx="76750" cy="110950"/>
            </a:xfrm>
            <a:custGeom>
              <a:rect b="b" l="l" r="r" t="t"/>
              <a:pathLst>
                <a:path extrusionOk="0" h="4438" w="3070">
                  <a:moveTo>
                    <a:pt x="2154" y="0"/>
                  </a:moveTo>
                  <a:cubicBezTo>
                    <a:pt x="1964" y="0"/>
                    <a:pt x="1754" y="63"/>
                    <a:pt x="1535" y="194"/>
                  </a:cubicBezTo>
                  <a:cubicBezTo>
                    <a:pt x="668" y="661"/>
                    <a:pt x="0" y="1962"/>
                    <a:pt x="0" y="3096"/>
                  </a:cubicBezTo>
                  <a:cubicBezTo>
                    <a:pt x="0" y="3944"/>
                    <a:pt x="373" y="4438"/>
                    <a:pt x="924" y="4438"/>
                  </a:cubicBezTo>
                  <a:cubicBezTo>
                    <a:pt x="1110" y="4438"/>
                    <a:pt x="1316" y="4382"/>
                    <a:pt x="1535" y="4264"/>
                  </a:cubicBezTo>
                  <a:cubicBezTo>
                    <a:pt x="2369" y="3763"/>
                    <a:pt x="3069" y="2462"/>
                    <a:pt x="3069" y="1328"/>
                  </a:cubicBezTo>
                  <a:cubicBezTo>
                    <a:pt x="3069" y="492"/>
                    <a:pt x="2688" y="0"/>
                    <a:pt x="2154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4" name="Google Shape;2074;p114"/>
            <p:cNvSpPr/>
            <p:nvPr/>
          </p:nvSpPr>
          <p:spPr>
            <a:xfrm>
              <a:off x="5007925" y="727825"/>
              <a:ext cx="30875" cy="43925"/>
            </a:xfrm>
            <a:custGeom>
              <a:rect b="b" l="l" r="r" t="t"/>
              <a:pathLst>
                <a:path extrusionOk="0" h="1757" w="1235">
                  <a:moveTo>
                    <a:pt x="858" y="1"/>
                  </a:moveTo>
                  <a:cubicBezTo>
                    <a:pt x="789" y="1"/>
                    <a:pt x="713" y="20"/>
                    <a:pt x="634" y="59"/>
                  </a:cubicBezTo>
                  <a:cubicBezTo>
                    <a:pt x="234" y="326"/>
                    <a:pt x="33" y="760"/>
                    <a:pt x="0" y="1227"/>
                  </a:cubicBezTo>
                  <a:cubicBezTo>
                    <a:pt x="0" y="1576"/>
                    <a:pt x="167" y="1757"/>
                    <a:pt x="391" y="1757"/>
                  </a:cubicBezTo>
                  <a:cubicBezTo>
                    <a:pt x="467" y="1757"/>
                    <a:pt x="549" y="1736"/>
                    <a:pt x="634" y="1694"/>
                  </a:cubicBezTo>
                  <a:cubicBezTo>
                    <a:pt x="1001" y="1427"/>
                    <a:pt x="1201" y="993"/>
                    <a:pt x="1234" y="526"/>
                  </a:cubicBezTo>
                  <a:cubicBezTo>
                    <a:pt x="1234" y="196"/>
                    <a:pt x="1079" y="1"/>
                    <a:pt x="85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5" name="Google Shape;2075;p114"/>
            <p:cNvSpPr/>
            <p:nvPr/>
          </p:nvSpPr>
          <p:spPr>
            <a:xfrm>
              <a:off x="5001250" y="769575"/>
              <a:ext cx="44225" cy="47000"/>
            </a:xfrm>
            <a:custGeom>
              <a:rect b="b" l="l" r="r" t="t"/>
              <a:pathLst>
                <a:path extrusionOk="0" h="1880" w="1769">
                  <a:moveTo>
                    <a:pt x="1328" y="1"/>
                  </a:moveTo>
                  <a:cubicBezTo>
                    <a:pt x="1238" y="1"/>
                    <a:pt x="1138" y="30"/>
                    <a:pt x="1034" y="91"/>
                  </a:cubicBezTo>
                  <a:lnTo>
                    <a:pt x="734" y="257"/>
                  </a:lnTo>
                  <a:cubicBezTo>
                    <a:pt x="300" y="591"/>
                    <a:pt x="34" y="1125"/>
                    <a:pt x="0" y="1692"/>
                  </a:cubicBezTo>
                  <a:lnTo>
                    <a:pt x="0" y="1758"/>
                  </a:lnTo>
                  <a:cubicBezTo>
                    <a:pt x="128" y="1838"/>
                    <a:pt x="278" y="1880"/>
                    <a:pt x="429" y="1880"/>
                  </a:cubicBezTo>
                  <a:cubicBezTo>
                    <a:pt x="594" y="1880"/>
                    <a:pt x="761" y="1830"/>
                    <a:pt x="901" y="1725"/>
                  </a:cubicBezTo>
                  <a:cubicBezTo>
                    <a:pt x="1268" y="1492"/>
                    <a:pt x="1568" y="1125"/>
                    <a:pt x="1768" y="724"/>
                  </a:cubicBezTo>
                  <a:lnTo>
                    <a:pt x="1768" y="658"/>
                  </a:lnTo>
                  <a:cubicBezTo>
                    <a:pt x="1768" y="238"/>
                    <a:pt x="1585" y="1"/>
                    <a:pt x="132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6" name="Google Shape;2076;p114"/>
            <p:cNvSpPr/>
            <p:nvPr/>
          </p:nvSpPr>
          <p:spPr>
            <a:xfrm>
              <a:off x="2065825" y="4171750"/>
              <a:ext cx="522875" cy="507275"/>
            </a:xfrm>
            <a:custGeom>
              <a:rect b="b" l="l" r="r" t="t"/>
              <a:pathLst>
                <a:path extrusionOk="0" h="20291" w="20915">
                  <a:moveTo>
                    <a:pt x="2969" y="1"/>
                  </a:moveTo>
                  <a:cubicBezTo>
                    <a:pt x="0" y="2469"/>
                    <a:pt x="1801" y="15145"/>
                    <a:pt x="4803" y="18281"/>
                  </a:cubicBezTo>
                  <a:lnTo>
                    <a:pt x="4904" y="18381"/>
                  </a:lnTo>
                  <a:lnTo>
                    <a:pt x="5004" y="18481"/>
                  </a:lnTo>
                  <a:cubicBezTo>
                    <a:pt x="5070" y="18548"/>
                    <a:pt x="5170" y="18648"/>
                    <a:pt x="5270" y="18714"/>
                  </a:cubicBezTo>
                  <a:lnTo>
                    <a:pt x="5337" y="18781"/>
                  </a:lnTo>
                  <a:lnTo>
                    <a:pt x="5571" y="18948"/>
                  </a:lnTo>
                  <a:cubicBezTo>
                    <a:pt x="5704" y="19048"/>
                    <a:pt x="5838" y="19115"/>
                    <a:pt x="5971" y="19215"/>
                  </a:cubicBezTo>
                  <a:cubicBezTo>
                    <a:pt x="7222" y="19932"/>
                    <a:pt x="8848" y="20290"/>
                    <a:pt x="10474" y="20290"/>
                  </a:cubicBezTo>
                  <a:cubicBezTo>
                    <a:pt x="12100" y="20290"/>
                    <a:pt x="13726" y="19932"/>
                    <a:pt x="14977" y="19215"/>
                  </a:cubicBezTo>
                  <a:cubicBezTo>
                    <a:pt x="15111" y="19115"/>
                    <a:pt x="15244" y="19048"/>
                    <a:pt x="15378" y="18948"/>
                  </a:cubicBezTo>
                  <a:lnTo>
                    <a:pt x="15578" y="18781"/>
                  </a:lnTo>
                  <a:lnTo>
                    <a:pt x="15678" y="18714"/>
                  </a:lnTo>
                  <a:lnTo>
                    <a:pt x="15945" y="18481"/>
                  </a:lnTo>
                  <a:lnTo>
                    <a:pt x="16045" y="18347"/>
                  </a:lnTo>
                  <a:lnTo>
                    <a:pt x="16112" y="18281"/>
                  </a:lnTo>
                  <a:cubicBezTo>
                    <a:pt x="19147" y="15179"/>
                    <a:pt x="20915" y="2469"/>
                    <a:pt x="1798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7" name="Google Shape;2077;p114"/>
            <p:cNvSpPr/>
            <p:nvPr/>
          </p:nvSpPr>
          <p:spPr>
            <a:xfrm>
              <a:off x="2086650" y="4109225"/>
              <a:ext cx="481225" cy="256025"/>
            </a:xfrm>
            <a:custGeom>
              <a:rect b="b" l="l" r="r" t="t"/>
              <a:pathLst>
                <a:path extrusionOk="0" h="10241" w="19249">
                  <a:moveTo>
                    <a:pt x="9641" y="0"/>
                  </a:moveTo>
                  <a:cubicBezTo>
                    <a:pt x="7398" y="0"/>
                    <a:pt x="5155" y="501"/>
                    <a:pt x="3437" y="1501"/>
                  </a:cubicBezTo>
                  <a:cubicBezTo>
                    <a:pt x="1" y="3503"/>
                    <a:pt x="1" y="6738"/>
                    <a:pt x="3437" y="8740"/>
                  </a:cubicBezTo>
                  <a:cubicBezTo>
                    <a:pt x="5155" y="9740"/>
                    <a:pt x="7398" y="10241"/>
                    <a:pt x="9641" y="10241"/>
                  </a:cubicBezTo>
                  <a:cubicBezTo>
                    <a:pt x="11884" y="10241"/>
                    <a:pt x="14128" y="9740"/>
                    <a:pt x="15846" y="8740"/>
                  </a:cubicBezTo>
                  <a:cubicBezTo>
                    <a:pt x="19248" y="6738"/>
                    <a:pt x="19248" y="3503"/>
                    <a:pt x="15846" y="1501"/>
                  </a:cubicBezTo>
                  <a:cubicBezTo>
                    <a:pt x="14128" y="501"/>
                    <a:pt x="11884" y="0"/>
                    <a:pt x="964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8" name="Google Shape;2078;p114"/>
            <p:cNvSpPr/>
            <p:nvPr/>
          </p:nvSpPr>
          <p:spPr>
            <a:xfrm>
              <a:off x="2086650" y="4109225"/>
              <a:ext cx="481225" cy="256025"/>
            </a:xfrm>
            <a:custGeom>
              <a:rect b="b" l="l" r="r" t="t"/>
              <a:pathLst>
                <a:path extrusionOk="0" h="10241" w="19249">
                  <a:moveTo>
                    <a:pt x="9641" y="0"/>
                  </a:moveTo>
                  <a:cubicBezTo>
                    <a:pt x="7398" y="0"/>
                    <a:pt x="5155" y="501"/>
                    <a:pt x="3437" y="1501"/>
                  </a:cubicBezTo>
                  <a:cubicBezTo>
                    <a:pt x="1" y="3503"/>
                    <a:pt x="1" y="6738"/>
                    <a:pt x="3437" y="8740"/>
                  </a:cubicBezTo>
                  <a:cubicBezTo>
                    <a:pt x="5155" y="9740"/>
                    <a:pt x="7398" y="10241"/>
                    <a:pt x="9641" y="10241"/>
                  </a:cubicBezTo>
                  <a:cubicBezTo>
                    <a:pt x="11884" y="10241"/>
                    <a:pt x="14128" y="9740"/>
                    <a:pt x="15846" y="8740"/>
                  </a:cubicBezTo>
                  <a:cubicBezTo>
                    <a:pt x="19248" y="6738"/>
                    <a:pt x="19248" y="3503"/>
                    <a:pt x="15846" y="1501"/>
                  </a:cubicBezTo>
                  <a:cubicBezTo>
                    <a:pt x="14128" y="501"/>
                    <a:pt x="11884" y="0"/>
                    <a:pt x="96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9" name="Google Shape;2079;p114"/>
            <p:cNvSpPr/>
            <p:nvPr/>
          </p:nvSpPr>
          <p:spPr>
            <a:xfrm>
              <a:off x="2150875" y="4143100"/>
              <a:ext cx="352775" cy="187975"/>
            </a:xfrm>
            <a:custGeom>
              <a:rect b="b" l="l" r="r" t="t"/>
              <a:pathLst>
                <a:path extrusionOk="0" h="7519" w="14111">
                  <a:moveTo>
                    <a:pt x="7096" y="0"/>
                  </a:moveTo>
                  <a:cubicBezTo>
                    <a:pt x="5440" y="0"/>
                    <a:pt x="3777" y="376"/>
                    <a:pt x="2502" y="1114"/>
                  </a:cubicBezTo>
                  <a:cubicBezTo>
                    <a:pt x="0" y="2581"/>
                    <a:pt x="0" y="4950"/>
                    <a:pt x="2502" y="6417"/>
                  </a:cubicBezTo>
                  <a:cubicBezTo>
                    <a:pt x="3753" y="7151"/>
                    <a:pt x="5404" y="7518"/>
                    <a:pt x="7055" y="7518"/>
                  </a:cubicBezTo>
                  <a:cubicBezTo>
                    <a:pt x="8707" y="7518"/>
                    <a:pt x="10358" y="7151"/>
                    <a:pt x="11609" y="6417"/>
                  </a:cubicBezTo>
                  <a:cubicBezTo>
                    <a:pt x="14111" y="4950"/>
                    <a:pt x="14111" y="2581"/>
                    <a:pt x="11609" y="1114"/>
                  </a:cubicBezTo>
                  <a:cubicBezTo>
                    <a:pt x="10365" y="367"/>
                    <a:pt x="8733" y="0"/>
                    <a:pt x="709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0" name="Google Shape;2080;p114"/>
            <p:cNvSpPr/>
            <p:nvPr/>
          </p:nvSpPr>
          <p:spPr>
            <a:xfrm>
              <a:off x="2175900" y="4205950"/>
              <a:ext cx="303575" cy="125125"/>
            </a:xfrm>
            <a:custGeom>
              <a:rect b="b" l="l" r="r" t="t"/>
              <a:pathLst>
                <a:path extrusionOk="0" h="5005" w="12143">
                  <a:moveTo>
                    <a:pt x="6054" y="1"/>
                  </a:moveTo>
                  <a:cubicBezTo>
                    <a:pt x="4403" y="1"/>
                    <a:pt x="2752" y="368"/>
                    <a:pt x="1501" y="1101"/>
                  </a:cubicBezTo>
                  <a:cubicBezTo>
                    <a:pt x="901" y="1435"/>
                    <a:pt x="367" y="1935"/>
                    <a:pt x="0" y="2502"/>
                  </a:cubicBezTo>
                  <a:cubicBezTo>
                    <a:pt x="367" y="3103"/>
                    <a:pt x="901" y="3570"/>
                    <a:pt x="1501" y="3903"/>
                  </a:cubicBezTo>
                  <a:cubicBezTo>
                    <a:pt x="2752" y="4637"/>
                    <a:pt x="4403" y="5004"/>
                    <a:pt x="6054" y="5004"/>
                  </a:cubicBezTo>
                  <a:cubicBezTo>
                    <a:pt x="7706" y="5004"/>
                    <a:pt x="9357" y="4637"/>
                    <a:pt x="10608" y="3903"/>
                  </a:cubicBezTo>
                  <a:cubicBezTo>
                    <a:pt x="11242" y="3570"/>
                    <a:pt x="11742" y="3103"/>
                    <a:pt x="12142" y="2502"/>
                  </a:cubicBezTo>
                  <a:cubicBezTo>
                    <a:pt x="11742" y="1935"/>
                    <a:pt x="11208" y="1435"/>
                    <a:pt x="10608" y="1101"/>
                  </a:cubicBezTo>
                  <a:cubicBezTo>
                    <a:pt x="9357" y="368"/>
                    <a:pt x="7706" y="1"/>
                    <a:pt x="6054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1" name="Google Shape;2081;p114"/>
            <p:cNvSpPr/>
            <p:nvPr/>
          </p:nvSpPr>
          <p:spPr>
            <a:xfrm>
              <a:off x="2028275" y="3404550"/>
              <a:ext cx="390325" cy="706350"/>
            </a:xfrm>
            <a:custGeom>
              <a:rect b="b" l="l" r="r" t="t"/>
              <a:pathLst>
                <a:path extrusionOk="0" h="28254" w="15613">
                  <a:moveTo>
                    <a:pt x="1" y="0"/>
                  </a:moveTo>
                  <a:cubicBezTo>
                    <a:pt x="1569" y="1768"/>
                    <a:pt x="2803" y="3836"/>
                    <a:pt x="3637" y="6038"/>
                  </a:cubicBezTo>
                  <a:lnTo>
                    <a:pt x="9641" y="10141"/>
                  </a:lnTo>
                  <a:lnTo>
                    <a:pt x="3970" y="8006"/>
                  </a:lnTo>
                  <a:lnTo>
                    <a:pt x="3970" y="8006"/>
                  </a:lnTo>
                  <a:cubicBezTo>
                    <a:pt x="4037" y="9507"/>
                    <a:pt x="4404" y="11008"/>
                    <a:pt x="5105" y="12343"/>
                  </a:cubicBezTo>
                  <a:cubicBezTo>
                    <a:pt x="5105" y="12343"/>
                    <a:pt x="8841" y="14177"/>
                    <a:pt x="10875" y="16112"/>
                  </a:cubicBezTo>
                  <a:lnTo>
                    <a:pt x="5872" y="14544"/>
                  </a:lnTo>
                  <a:lnTo>
                    <a:pt x="5872" y="14544"/>
                  </a:lnTo>
                  <a:cubicBezTo>
                    <a:pt x="5738" y="15411"/>
                    <a:pt x="5772" y="16312"/>
                    <a:pt x="6039" y="17146"/>
                  </a:cubicBezTo>
                  <a:lnTo>
                    <a:pt x="6139" y="17513"/>
                  </a:lnTo>
                  <a:cubicBezTo>
                    <a:pt x="6406" y="18313"/>
                    <a:pt x="6772" y="19815"/>
                    <a:pt x="7440" y="21582"/>
                  </a:cubicBezTo>
                  <a:cubicBezTo>
                    <a:pt x="7973" y="23150"/>
                    <a:pt x="8674" y="24685"/>
                    <a:pt x="9508" y="26119"/>
                  </a:cubicBezTo>
                  <a:cubicBezTo>
                    <a:pt x="9908" y="26820"/>
                    <a:pt x="10375" y="27487"/>
                    <a:pt x="10875" y="28120"/>
                  </a:cubicBezTo>
                  <a:lnTo>
                    <a:pt x="10975" y="28254"/>
                  </a:lnTo>
                  <a:cubicBezTo>
                    <a:pt x="11909" y="27620"/>
                    <a:pt x="12877" y="27020"/>
                    <a:pt x="13878" y="26453"/>
                  </a:cubicBezTo>
                  <a:cubicBezTo>
                    <a:pt x="14445" y="24985"/>
                    <a:pt x="15078" y="21382"/>
                    <a:pt x="15212" y="18480"/>
                  </a:cubicBezTo>
                  <a:cubicBezTo>
                    <a:pt x="15612" y="7372"/>
                    <a:pt x="6873" y="1635"/>
                    <a:pt x="1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2" name="Google Shape;2082;p114"/>
            <p:cNvSpPr/>
            <p:nvPr/>
          </p:nvSpPr>
          <p:spPr>
            <a:xfrm>
              <a:off x="2028275" y="3404550"/>
              <a:ext cx="390325" cy="706350"/>
            </a:xfrm>
            <a:custGeom>
              <a:rect b="b" l="l" r="r" t="t"/>
              <a:pathLst>
                <a:path extrusionOk="0" h="28254" w="15613">
                  <a:moveTo>
                    <a:pt x="1" y="0"/>
                  </a:moveTo>
                  <a:cubicBezTo>
                    <a:pt x="1569" y="1768"/>
                    <a:pt x="2803" y="3836"/>
                    <a:pt x="3637" y="6038"/>
                  </a:cubicBezTo>
                  <a:lnTo>
                    <a:pt x="9641" y="10141"/>
                  </a:lnTo>
                  <a:lnTo>
                    <a:pt x="3970" y="8006"/>
                  </a:lnTo>
                  <a:lnTo>
                    <a:pt x="3970" y="8006"/>
                  </a:lnTo>
                  <a:cubicBezTo>
                    <a:pt x="4037" y="9507"/>
                    <a:pt x="4404" y="11008"/>
                    <a:pt x="5105" y="12343"/>
                  </a:cubicBezTo>
                  <a:cubicBezTo>
                    <a:pt x="5105" y="12343"/>
                    <a:pt x="8841" y="14177"/>
                    <a:pt x="10875" y="16112"/>
                  </a:cubicBezTo>
                  <a:lnTo>
                    <a:pt x="5872" y="14544"/>
                  </a:lnTo>
                  <a:lnTo>
                    <a:pt x="5872" y="14544"/>
                  </a:lnTo>
                  <a:cubicBezTo>
                    <a:pt x="5738" y="15411"/>
                    <a:pt x="5772" y="16312"/>
                    <a:pt x="6039" y="17146"/>
                  </a:cubicBezTo>
                  <a:lnTo>
                    <a:pt x="6139" y="17513"/>
                  </a:lnTo>
                  <a:cubicBezTo>
                    <a:pt x="6406" y="18313"/>
                    <a:pt x="6772" y="19815"/>
                    <a:pt x="7440" y="21582"/>
                  </a:cubicBezTo>
                  <a:cubicBezTo>
                    <a:pt x="7973" y="23150"/>
                    <a:pt x="8674" y="24685"/>
                    <a:pt x="9508" y="26119"/>
                  </a:cubicBezTo>
                  <a:cubicBezTo>
                    <a:pt x="9908" y="26820"/>
                    <a:pt x="10375" y="27487"/>
                    <a:pt x="10875" y="28120"/>
                  </a:cubicBezTo>
                  <a:lnTo>
                    <a:pt x="10975" y="28254"/>
                  </a:lnTo>
                  <a:cubicBezTo>
                    <a:pt x="11909" y="27620"/>
                    <a:pt x="12877" y="27020"/>
                    <a:pt x="13878" y="26453"/>
                  </a:cubicBezTo>
                  <a:cubicBezTo>
                    <a:pt x="14445" y="24985"/>
                    <a:pt x="15078" y="21382"/>
                    <a:pt x="15212" y="18480"/>
                  </a:cubicBezTo>
                  <a:cubicBezTo>
                    <a:pt x="15612" y="7372"/>
                    <a:pt x="6873" y="1635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3" name="Google Shape;2083;p114"/>
            <p:cNvSpPr/>
            <p:nvPr/>
          </p:nvSpPr>
          <p:spPr>
            <a:xfrm>
              <a:off x="2239275" y="3558825"/>
              <a:ext cx="120100" cy="466200"/>
            </a:xfrm>
            <a:custGeom>
              <a:rect b="b" l="l" r="r" t="t"/>
              <a:pathLst>
                <a:path extrusionOk="0" h="18648" w="4804">
                  <a:moveTo>
                    <a:pt x="0" y="0"/>
                  </a:moveTo>
                  <a:cubicBezTo>
                    <a:pt x="601" y="534"/>
                    <a:pt x="1134" y="1168"/>
                    <a:pt x="1568" y="1868"/>
                  </a:cubicBezTo>
                  <a:cubicBezTo>
                    <a:pt x="1968" y="2569"/>
                    <a:pt x="2335" y="3303"/>
                    <a:pt x="2636" y="4070"/>
                  </a:cubicBezTo>
                  <a:cubicBezTo>
                    <a:pt x="3269" y="5571"/>
                    <a:pt x="3736" y="7139"/>
                    <a:pt x="4003" y="8773"/>
                  </a:cubicBezTo>
                  <a:cubicBezTo>
                    <a:pt x="4604" y="11976"/>
                    <a:pt x="4403" y="15278"/>
                    <a:pt x="3503" y="18447"/>
                  </a:cubicBezTo>
                  <a:cubicBezTo>
                    <a:pt x="3469" y="18514"/>
                    <a:pt x="3503" y="18614"/>
                    <a:pt x="3603" y="18647"/>
                  </a:cubicBezTo>
                  <a:cubicBezTo>
                    <a:pt x="3670" y="18647"/>
                    <a:pt x="3770" y="18614"/>
                    <a:pt x="3803" y="18514"/>
                  </a:cubicBezTo>
                  <a:cubicBezTo>
                    <a:pt x="4670" y="15345"/>
                    <a:pt x="4804" y="11976"/>
                    <a:pt x="4170" y="8740"/>
                  </a:cubicBezTo>
                  <a:cubicBezTo>
                    <a:pt x="3870" y="7139"/>
                    <a:pt x="3369" y="5538"/>
                    <a:pt x="2736" y="4037"/>
                  </a:cubicBezTo>
                  <a:cubicBezTo>
                    <a:pt x="2402" y="3269"/>
                    <a:pt x="2035" y="2569"/>
                    <a:pt x="1601" y="1868"/>
                  </a:cubicBezTo>
                  <a:cubicBezTo>
                    <a:pt x="1168" y="1168"/>
                    <a:pt x="634" y="534"/>
                    <a:pt x="0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4" name="Google Shape;2084;p114"/>
            <p:cNvSpPr/>
            <p:nvPr/>
          </p:nvSpPr>
          <p:spPr>
            <a:xfrm>
              <a:off x="2285125" y="3697250"/>
              <a:ext cx="479550" cy="583250"/>
            </a:xfrm>
            <a:custGeom>
              <a:rect b="b" l="l" r="r" t="t"/>
              <a:pathLst>
                <a:path extrusionOk="0" h="23330" w="19182">
                  <a:moveTo>
                    <a:pt x="19181" y="1"/>
                  </a:moveTo>
                  <a:lnTo>
                    <a:pt x="19181" y="1"/>
                  </a:lnTo>
                  <a:cubicBezTo>
                    <a:pt x="15212" y="101"/>
                    <a:pt x="7373" y="2669"/>
                    <a:pt x="3337" y="7506"/>
                  </a:cubicBezTo>
                  <a:cubicBezTo>
                    <a:pt x="2636" y="8340"/>
                    <a:pt x="2069" y="9274"/>
                    <a:pt x="1635" y="10275"/>
                  </a:cubicBezTo>
                  <a:cubicBezTo>
                    <a:pt x="1" y="13977"/>
                    <a:pt x="168" y="16980"/>
                    <a:pt x="535" y="18814"/>
                  </a:cubicBezTo>
                  <a:cubicBezTo>
                    <a:pt x="902" y="20682"/>
                    <a:pt x="1068" y="22750"/>
                    <a:pt x="1469" y="23084"/>
                  </a:cubicBezTo>
                  <a:cubicBezTo>
                    <a:pt x="1652" y="23244"/>
                    <a:pt x="1875" y="23330"/>
                    <a:pt x="2157" y="23330"/>
                  </a:cubicBezTo>
                  <a:cubicBezTo>
                    <a:pt x="2697" y="23330"/>
                    <a:pt x="3454" y="23017"/>
                    <a:pt x="4571" y="22317"/>
                  </a:cubicBezTo>
                  <a:cubicBezTo>
                    <a:pt x="7673" y="20382"/>
                    <a:pt x="8741" y="16012"/>
                    <a:pt x="8741" y="16012"/>
                  </a:cubicBezTo>
                  <a:lnTo>
                    <a:pt x="4304" y="15445"/>
                  </a:lnTo>
                  <a:lnTo>
                    <a:pt x="9941" y="14044"/>
                  </a:lnTo>
                  <a:lnTo>
                    <a:pt x="12410" y="9741"/>
                  </a:lnTo>
                  <a:lnTo>
                    <a:pt x="7039" y="9241"/>
                  </a:lnTo>
                  <a:lnTo>
                    <a:pt x="13644" y="7573"/>
                  </a:lnTo>
                  <a:cubicBezTo>
                    <a:pt x="16913" y="2036"/>
                    <a:pt x="19015" y="201"/>
                    <a:pt x="19181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5" name="Google Shape;2085;p114"/>
            <p:cNvSpPr/>
            <p:nvPr/>
          </p:nvSpPr>
          <p:spPr>
            <a:xfrm>
              <a:off x="2285125" y="3697250"/>
              <a:ext cx="479550" cy="583250"/>
            </a:xfrm>
            <a:custGeom>
              <a:rect b="b" l="l" r="r" t="t"/>
              <a:pathLst>
                <a:path extrusionOk="0" h="23330" w="19182">
                  <a:moveTo>
                    <a:pt x="19181" y="1"/>
                  </a:moveTo>
                  <a:lnTo>
                    <a:pt x="19181" y="1"/>
                  </a:lnTo>
                  <a:cubicBezTo>
                    <a:pt x="15212" y="101"/>
                    <a:pt x="7373" y="2669"/>
                    <a:pt x="3337" y="7506"/>
                  </a:cubicBezTo>
                  <a:cubicBezTo>
                    <a:pt x="2636" y="8340"/>
                    <a:pt x="2069" y="9274"/>
                    <a:pt x="1635" y="10275"/>
                  </a:cubicBezTo>
                  <a:cubicBezTo>
                    <a:pt x="1" y="13977"/>
                    <a:pt x="168" y="16980"/>
                    <a:pt x="535" y="18814"/>
                  </a:cubicBezTo>
                  <a:cubicBezTo>
                    <a:pt x="902" y="20682"/>
                    <a:pt x="1068" y="22750"/>
                    <a:pt x="1469" y="23084"/>
                  </a:cubicBezTo>
                  <a:cubicBezTo>
                    <a:pt x="1652" y="23244"/>
                    <a:pt x="1875" y="23330"/>
                    <a:pt x="2157" y="23330"/>
                  </a:cubicBezTo>
                  <a:cubicBezTo>
                    <a:pt x="2697" y="23330"/>
                    <a:pt x="3454" y="23017"/>
                    <a:pt x="4571" y="22317"/>
                  </a:cubicBezTo>
                  <a:cubicBezTo>
                    <a:pt x="7673" y="20382"/>
                    <a:pt x="8741" y="16012"/>
                    <a:pt x="8741" y="16012"/>
                  </a:cubicBezTo>
                  <a:lnTo>
                    <a:pt x="4304" y="15445"/>
                  </a:lnTo>
                  <a:lnTo>
                    <a:pt x="9941" y="14044"/>
                  </a:lnTo>
                  <a:lnTo>
                    <a:pt x="12410" y="9741"/>
                  </a:lnTo>
                  <a:lnTo>
                    <a:pt x="7039" y="9241"/>
                  </a:lnTo>
                  <a:lnTo>
                    <a:pt x="13644" y="7573"/>
                  </a:lnTo>
                  <a:cubicBezTo>
                    <a:pt x="16913" y="2036"/>
                    <a:pt x="19015" y="201"/>
                    <a:pt x="1918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6" name="Google Shape;2086;p114"/>
            <p:cNvSpPr/>
            <p:nvPr/>
          </p:nvSpPr>
          <p:spPr>
            <a:xfrm>
              <a:off x="2285125" y="3697250"/>
              <a:ext cx="478700" cy="581275"/>
            </a:xfrm>
            <a:custGeom>
              <a:rect b="b" l="l" r="r" t="t"/>
              <a:pathLst>
                <a:path extrusionOk="0" h="23251" w="19148">
                  <a:moveTo>
                    <a:pt x="19148" y="1"/>
                  </a:moveTo>
                  <a:cubicBezTo>
                    <a:pt x="15212" y="101"/>
                    <a:pt x="7373" y="2636"/>
                    <a:pt x="3337" y="7506"/>
                  </a:cubicBezTo>
                  <a:cubicBezTo>
                    <a:pt x="2636" y="8307"/>
                    <a:pt x="2069" y="9241"/>
                    <a:pt x="1602" y="10241"/>
                  </a:cubicBezTo>
                  <a:cubicBezTo>
                    <a:pt x="1" y="13944"/>
                    <a:pt x="168" y="16980"/>
                    <a:pt x="535" y="18814"/>
                  </a:cubicBezTo>
                  <a:cubicBezTo>
                    <a:pt x="902" y="20649"/>
                    <a:pt x="1068" y="22717"/>
                    <a:pt x="1469" y="23051"/>
                  </a:cubicBezTo>
                  <a:cubicBezTo>
                    <a:pt x="1569" y="23151"/>
                    <a:pt x="1669" y="23217"/>
                    <a:pt x="1802" y="23251"/>
                  </a:cubicBezTo>
                  <a:cubicBezTo>
                    <a:pt x="1635" y="21149"/>
                    <a:pt x="1602" y="19081"/>
                    <a:pt x="1702" y="16980"/>
                  </a:cubicBezTo>
                  <a:cubicBezTo>
                    <a:pt x="1869" y="15345"/>
                    <a:pt x="2236" y="13711"/>
                    <a:pt x="2836" y="12176"/>
                  </a:cubicBezTo>
                  <a:cubicBezTo>
                    <a:pt x="3103" y="11509"/>
                    <a:pt x="3437" y="10875"/>
                    <a:pt x="3804" y="10275"/>
                  </a:cubicBezTo>
                  <a:cubicBezTo>
                    <a:pt x="6839" y="5471"/>
                    <a:pt x="13144" y="1202"/>
                    <a:pt x="1914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7" name="Google Shape;2087;p114"/>
            <p:cNvSpPr/>
            <p:nvPr/>
          </p:nvSpPr>
          <p:spPr>
            <a:xfrm>
              <a:off x="2327675" y="3750625"/>
              <a:ext cx="286900" cy="371125"/>
            </a:xfrm>
            <a:custGeom>
              <a:rect b="b" l="l" r="r" t="t"/>
              <a:pathLst>
                <a:path extrusionOk="0" h="14845" w="11476">
                  <a:moveTo>
                    <a:pt x="11475" y="1"/>
                  </a:moveTo>
                  <a:cubicBezTo>
                    <a:pt x="11302" y="91"/>
                    <a:pt x="11130" y="183"/>
                    <a:pt x="10960" y="276"/>
                  </a:cubicBezTo>
                  <a:lnTo>
                    <a:pt x="10960" y="276"/>
                  </a:lnTo>
                  <a:cubicBezTo>
                    <a:pt x="11130" y="194"/>
                    <a:pt x="11302" y="113"/>
                    <a:pt x="11475" y="34"/>
                  </a:cubicBezTo>
                  <a:cubicBezTo>
                    <a:pt x="11475" y="1"/>
                    <a:pt x="11475" y="1"/>
                    <a:pt x="11475" y="1"/>
                  </a:cubicBezTo>
                  <a:close/>
                  <a:moveTo>
                    <a:pt x="10960" y="276"/>
                  </a:moveTo>
                  <a:lnTo>
                    <a:pt x="10960" y="276"/>
                  </a:lnTo>
                  <a:cubicBezTo>
                    <a:pt x="8171" y="1630"/>
                    <a:pt x="5713" y="3514"/>
                    <a:pt x="3669" y="5871"/>
                  </a:cubicBezTo>
                  <a:cubicBezTo>
                    <a:pt x="2569" y="7106"/>
                    <a:pt x="1701" y="8507"/>
                    <a:pt x="1068" y="10041"/>
                  </a:cubicBezTo>
                  <a:cubicBezTo>
                    <a:pt x="434" y="11576"/>
                    <a:pt x="67" y="13210"/>
                    <a:pt x="0" y="14845"/>
                  </a:cubicBezTo>
                  <a:cubicBezTo>
                    <a:pt x="234" y="13243"/>
                    <a:pt x="667" y="11676"/>
                    <a:pt x="1334" y="10175"/>
                  </a:cubicBezTo>
                  <a:cubicBezTo>
                    <a:pt x="1968" y="8673"/>
                    <a:pt x="2802" y="7272"/>
                    <a:pt x="3836" y="6005"/>
                  </a:cubicBezTo>
                  <a:cubicBezTo>
                    <a:pt x="4870" y="4737"/>
                    <a:pt x="6038" y="3603"/>
                    <a:pt x="7339" y="2636"/>
                  </a:cubicBezTo>
                  <a:cubicBezTo>
                    <a:pt x="8486" y="1753"/>
                    <a:pt x="9686" y="974"/>
                    <a:pt x="10960" y="276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8" name="Google Shape;2088;p114"/>
            <p:cNvSpPr/>
            <p:nvPr/>
          </p:nvSpPr>
          <p:spPr>
            <a:xfrm>
              <a:off x="1889025" y="3801700"/>
              <a:ext cx="458675" cy="479525"/>
            </a:xfrm>
            <a:custGeom>
              <a:rect b="b" l="l" r="r" t="t"/>
              <a:pathLst>
                <a:path extrusionOk="0" h="19181" w="18347">
                  <a:moveTo>
                    <a:pt x="717" y="1"/>
                  </a:moveTo>
                  <a:cubicBezTo>
                    <a:pt x="476" y="1"/>
                    <a:pt x="234" y="9"/>
                    <a:pt x="0" y="26"/>
                  </a:cubicBezTo>
                  <a:lnTo>
                    <a:pt x="0" y="59"/>
                  </a:lnTo>
                  <a:cubicBezTo>
                    <a:pt x="2035" y="2261"/>
                    <a:pt x="3936" y="4629"/>
                    <a:pt x="5671" y="7064"/>
                  </a:cubicBezTo>
                  <a:lnTo>
                    <a:pt x="10841" y="7564"/>
                  </a:lnTo>
                  <a:lnTo>
                    <a:pt x="7105" y="8465"/>
                  </a:lnTo>
                  <a:lnTo>
                    <a:pt x="9340" y="11534"/>
                  </a:lnTo>
                  <a:lnTo>
                    <a:pt x="14411" y="12268"/>
                  </a:lnTo>
                  <a:lnTo>
                    <a:pt x="10541" y="13168"/>
                  </a:lnTo>
                  <a:cubicBezTo>
                    <a:pt x="10541" y="13168"/>
                    <a:pt x="11842" y="17071"/>
                    <a:pt x="14778" y="18506"/>
                  </a:cubicBezTo>
                  <a:cubicBezTo>
                    <a:pt x="15718" y="18965"/>
                    <a:pt x="16371" y="19180"/>
                    <a:pt x="16832" y="19180"/>
                  </a:cubicBezTo>
                  <a:cubicBezTo>
                    <a:pt x="17074" y="19180"/>
                    <a:pt x="17263" y="19121"/>
                    <a:pt x="17413" y="19006"/>
                  </a:cubicBezTo>
                  <a:cubicBezTo>
                    <a:pt x="17479" y="18973"/>
                    <a:pt x="17513" y="18939"/>
                    <a:pt x="17580" y="18906"/>
                  </a:cubicBezTo>
                  <a:cubicBezTo>
                    <a:pt x="17880" y="18572"/>
                    <a:pt x="18347" y="16671"/>
                    <a:pt x="18313" y="15003"/>
                  </a:cubicBezTo>
                  <a:cubicBezTo>
                    <a:pt x="18347" y="12635"/>
                    <a:pt x="17780" y="10300"/>
                    <a:pt x="16679" y="8232"/>
                  </a:cubicBezTo>
                  <a:cubicBezTo>
                    <a:pt x="16545" y="7965"/>
                    <a:pt x="16412" y="7731"/>
                    <a:pt x="16279" y="7498"/>
                  </a:cubicBezTo>
                  <a:cubicBezTo>
                    <a:pt x="16245" y="7398"/>
                    <a:pt x="16179" y="7298"/>
                    <a:pt x="16112" y="7198"/>
                  </a:cubicBezTo>
                  <a:cubicBezTo>
                    <a:pt x="15678" y="6497"/>
                    <a:pt x="15144" y="5830"/>
                    <a:pt x="14544" y="5229"/>
                  </a:cubicBezTo>
                  <a:cubicBezTo>
                    <a:pt x="13243" y="3995"/>
                    <a:pt x="11742" y="2995"/>
                    <a:pt x="10108" y="2261"/>
                  </a:cubicBezTo>
                  <a:cubicBezTo>
                    <a:pt x="9774" y="2094"/>
                    <a:pt x="9440" y="1960"/>
                    <a:pt x="9107" y="1794"/>
                  </a:cubicBezTo>
                  <a:cubicBezTo>
                    <a:pt x="8440" y="1527"/>
                    <a:pt x="7739" y="1293"/>
                    <a:pt x="7072" y="1060"/>
                  </a:cubicBezTo>
                  <a:cubicBezTo>
                    <a:pt x="5237" y="493"/>
                    <a:pt x="3336" y="159"/>
                    <a:pt x="1435" y="26"/>
                  </a:cubicBezTo>
                  <a:cubicBezTo>
                    <a:pt x="1201" y="9"/>
                    <a:pt x="959" y="1"/>
                    <a:pt x="717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9" name="Google Shape;2089;p114"/>
            <p:cNvSpPr/>
            <p:nvPr/>
          </p:nvSpPr>
          <p:spPr>
            <a:xfrm>
              <a:off x="1888175" y="3801700"/>
              <a:ext cx="458700" cy="478500"/>
            </a:xfrm>
            <a:custGeom>
              <a:rect b="b" l="l" r="r" t="t"/>
              <a:pathLst>
                <a:path extrusionOk="0" h="19140" w="18348">
                  <a:moveTo>
                    <a:pt x="722" y="1"/>
                  </a:moveTo>
                  <a:cubicBezTo>
                    <a:pt x="476" y="1"/>
                    <a:pt x="234" y="9"/>
                    <a:pt x="1" y="26"/>
                  </a:cubicBezTo>
                  <a:cubicBezTo>
                    <a:pt x="6572" y="1060"/>
                    <a:pt x="11509" y="4863"/>
                    <a:pt x="13677" y="7531"/>
                  </a:cubicBezTo>
                  <a:cubicBezTo>
                    <a:pt x="15712" y="10100"/>
                    <a:pt x="17347" y="16538"/>
                    <a:pt x="17147" y="19139"/>
                  </a:cubicBezTo>
                  <a:cubicBezTo>
                    <a:pt x="17247" y="19106"/>
                    <a:pt x="17347" y="19073"/>
                    <a:pt x="17447" y="19006"/>
                  </a:cubicBezTo>
                  <a:cubicBezTo>
                    <a:pt x="17480" y="18973"/>
                    <a:pt x="17547" y="18939"/>
                    <a:pt x="17580" y="18873"/>
                  </a:cubicBezTo>
                  <a:cubicBezTo>
                    <a:pt x="17914" y="18539"/>
                    <a:pt x="18347" y="16638"/>
                    <a:pt x="18314" y="14970"/>
                  </a:cubicBezTo>
                  <a:cubicBezTo>
                    <a:pt x="18347" y="12601"/>
                    <a:pt x="17780" y="10300"/>
                    <a:pt x="16680" y="8198"/>
                  </a:cubicBezTo>
                  <a:cubicBezTo>
                    <a:pt x="16579" y="7965"/>
                    <a:pt x="16446" y="7731"/>
                    <a:pt x="16313" y="7464"/>
                  </a:cubicBezTo>
                  <a:cubicBezTo>
                    <a:pt x="16246" y="7364"/>
                    <a:pt x="16179" y="7298"/>
                    <a:pt x="16146" y="7198"/>
                  </a:cubicBezTo>
                  <a:cubicBezTo>
                    <a:pt x="15679" y="6464"/>
                    <a:pt x="15145" y="5797"/>
                    <a:pt x="14545" y="5196"/>
                  </a:cubicBezTo>
                  <a:cubicBezTo>
                    <a:pt x="13244" y="3962"/>
                    <a:pt x="11743" y="2961"/>
                    <a:pt x="10108" y="2227"/>
                  </a:cubicBezTo>
                  <a:cubicBezTo>
                    <a:pt x="9775" y="2094"/>
                    <a:pt x="9441" y="1927"/>
                    <a:pt x="9107" y="1794"/>
                  </a:cubicBezTo>
                  <a:cubicBezTo>
                    <a:pt x="8440" y="1527"/>
                    <a:pt x="7773" y="1260"/>
                    <a:pt x="7073" y="1060"/>
                  </a:cubicBezTo>
                  <a:cubicBezTo>
                    <a:pt x="5271" y="493"/>
                    <a:pt x="3370" y="126"/>
                    <a:pt x="1469" y="26"/>
                  </a:cubicBezTo>
                  <a:cubicBezTo>
                    <a:pt x="1218" y="9"/>
                    <a:pt x="968" y="1"/>
                    <a:pt x="72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0" name="Google Shape;2090;p114"/>
            <p:cNvSpPr/>
            <p:nvPr/>
          </p:nvSpPr>
          <p:spPr>
            <a:xfrm>
              <a:off x="2017450" y="3839025"/>
              <a:ext cx="300225" cy="441175"/>
            </a:xfrm>
            <a:custGeom>
              <a:rect b="b" l="l" r="r" t="t"/>
              <a:pathLst>
                <a:path extrusionOk="0" h="17647" w="12009">
                  <a:moveTo>
                    <a:pt x="0" y="0"/>
                  </a:moveTo>
                  <a:lnTo>
                    <a:pt x="0" y="0"/>
                  </a:lnTo>
                  <a:cubicBezTo>
                    <a:pt x="1735" y="801"/>
                    <a:pt x="3369" y="1768"/>
                    <a:pt x="4904" y="2903"/>
                  </a:cubicBezTo>
                  <a:cubicBezTo>
                    <a:pt x="5671" y="3470"/>
                    <a:pt x="6372" y="4070"/>
                    <a:pt x="7072" y="4704"/>
                  </a:cubicBezTo>
                  <a:cubicBezTo>
                    <a:pt x="7773" y="5338"/>
                    <a:pt x="8373" y="6071"/>
                    <a:pt x="8907" y="6839"/>
                  </a:cubicBezTo>
                  <a:cubicBezTo>
                    <a:pt x="9941" y="8440"/>
                    <a:pt x="10675" y="10174"/>
                    <a:pt x="11175" y="12009"/>
                  </a:cubicBezTo>
                  <a:cubicBezTo>
                    <a:pt x="11675" y="13844"/>
                    <a:pt x="11942" y="15745"/>
                    <a:pt x="11942" y="17646"/>
                  </a:cubicBezTo>
                  <a:lnTo>
                    <a:pt x="11976" y="17646"/>
                  </a:lnTo>
                  <a:cubicBezTo>
                    <a:pt x="12009" y="15745"/>
                    <a:pt x="11775" y="13844"/>
                    <a:pt x="11308" y="11976"/>
                  </a:cubicBezTo>
                  <a:cubicBezTo>
                    <a:pt x="10841" y="10108"/>
                    <a:pt x="10108" y="8340"/>
                    <a:pt x="9107" y="6705"/>
                  </a:cubicBezTo>
                  <a:cubicBezTo>
                    <a:pt x="8573" y="5905"/>
                    <a:pt x="7973" y="5137"/>
                    <a:pt x="7272" y="4504"/>
                  </a:cubicBezTo>
                  <a:cubicBezTo>
                    <a:pt x="6605" y="3803"/>
                    <a:pt x="5838" y="3203"/>
                    <a:pt x="5071" y="2636"/>
                  </a:cubicBezTo>
                  <a:cubicBezTo>
                    <a:pt x="3503" y="1535"/>
                    <a:pt x="1802" y="634"/>
                    <a:pt x="0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1" name="Google Shape;2091;p114"/>
            <p:cNvSpPr/>
            <p:nvPr/>
          </p:nvSpPr>
          <p:spPr>
            <a:xfrm>
              <a:off x="5326475" y="3383700"/>
              <a:ext cx="316925" cy="121725"/>
            </a:xfrm>
            <a:custGeom>
              <a:rect b="b" l="l" r="r" t="t"/>
              <a:pathLst>
                <a:path extrusionOk="0" h="4869" w="12677">
                  <a:moveTo>
                    <a:pt x="12643" y="0"/>
                  </a:moveTo>
                  <a:lnTo>
                    <a:pt x="167" y="2902"/>
                  </a:lnTo>
                  <a:cubicBezTo>
                    <a:pt x="0" y="3269"/>
                    <a:pt x="101" y="3736"/>
                    <a:pt x="401" y="4003"/>
                  </a:cubicBezTo>
                  <a:cubicBezTo>
                    <a:pt x="1292" y="4580"/>
                    <a:pt x="2307" y="4868"/>
                    <a:pt x="3348" y="4868"/>
                  </a:cubicBezTo>
                  <a:cubicBezTo>
                    <a:pt x="3632" y="4868"/>
                    <a:pt x="3918" y="4847"/>
                    <a:pt x="4203" y="4804"/>
                  </a:cubicBezTo>
                  <a:cubicBezTo>
                    <a:pt x="6071" y="4570"/>
                    <a:pt x="7106" y="4037"/>
                    <a:pt x="7839" y="3470"/>
                  </a:cubicBezTo>
                  <a:cubicBezTo>
                    <a:pt x="8573" y="2902"/>
                    <a:pt x="9674" y="2069"/>
                    <a:pt x="10508" y="1902"/>
                  </a:cubicBezTo>
                  <a:cubicBezTo>
                    <a:pt x="11175" y="1802"/>
                    <a:pt x="11842" y="1568"/>
                    <a:pt x="12409" y="1201"/>
                  </a:cubicBezTo>
                  <a:cubicBezTo>
                    <a:pt x="12676" y="968"/>
                    <a:pt x="12643" y="0"/>
                    <a:pt x="1264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2" name="Google Shape;2092;p114"/>
            <p:cNvSpPr/>
            <p:nvPr/>
          </p:nvSpPr>
          <p:spPr>
            <a:xfrm>
              <a:off x="5321475" y="3287800"/>
              <a:ext cx="321925" cy="205175"/>
            </a:xfrm>
            <a:custGeom>
              <a:rect b="b" l="l" r="r" t="t"/>
              <a:pathLst>
                <a:path extrusionOk="0" h="8207" w="12877">
                  <a:moveTo>
                    <a:pt x="12076" y="0"/>
                  </a:moveTo>
                  <a:cubicBezTo>
                    <a:pt x="12076" y="200"/>
                    <a:pt x="12076" y="334"/>
                    <a:pt x="11942" y="434"/>
                  </a:cubicBezTo>
                  <a:cubicBezTo>
                    <a:pt x="11842" y="534"/>
                    <a:pt x="11709" y="567"/>
                    <a:pt x="11575" y="634"/>
                  </a:cubicBezTo>
                  <a:cubicBezTo>
                    <a:pt x="11475" y="734"/>
                    <a:pt x="11342" y="834"/>
                    <a:pt x="11242" y="968"/>
                  </a:cubicBezTo>
                  <a:cubicBezTo>
                    <a:pt x="11075" y="1201"/>
                    <a:pt x="10875" y="1401"/>
                    <a:pt x="10675" y="1601"/>
                  </a:cubicBezTo>
                  <a:cubicBezTo>
                    <a:pt x="10626" y="1650"/>
                    <a:pt x="10559" y="1681"/>
                    <a:pt x="10514" y="1681"/>
                  </a:cubicBezTo>
                  <a:cubicBezTo>
                    <a:pt x="10497" y="1681"/>
                    <a:pt x="10483" y="1677"/>
                    <a:pt x="10474" y="1668"/>
                  </a:cubicBezTo>
                  <a:cubicBezTo>
                    <a:pt x="10408" y="1601"/>
                    <a:pt x="10441" y="1535"/>
                    <a:pt x="10474" y="1435"/>
                  </a:cubicBezTo>
                  <a:cubicBezTo>
                    <a:pt x="10508" y="1335"/>
                    <a:pt x="10541" y="1235"/>
                    <a:pt x="10541" y="1101"/>
                  </a:cubicBezTo>
                  <a:cubicBezTo>
                    <a:pt x="10541" y="768"/>
                    <a:pt x="10141" y="634"/>
                    <a:pt x="9841" y="501"/>
                  </a:cubicBezTo>
                  <a:cubicBezTo>
                    <a:pt x="9507" y="367"/>
                    <a:pt x="9174" y="267"/>
                    <a:pt x="8807" y="200"/>
                  </a:cubicBezTo>
                  <a:cubicBezTo>
                    <a:pt x="8754" y="185"/>
                    <a:pt x="8701" y="177"/>
                    <a:pt x="8649" y="177"/>
                  </a:cubicBezTo>
                  <a:cubicBezTo>
                    <a:pt x="8374" y="177"/>
                    <a:pt x="8129" y="387"/>
                    <a:pt x="8073" y="667"/>
                  </a:cubicBezTo>
                  <a:cubicBezTo>
                    <a:pt x="7472" y="2002"/>
                    <a:pt x="6171" y="3069"/>
                    <a:pt x="4837" y="3803"/>
                  </a:cubicBezTo>
                  <a:cubicBezTo>
                    <a:pt x="4370" y="4103"/>
                    <a:pt x="2936" y="4870"/>
                    <a:pt x="2502" y="5037"/>
                  </a:cubicBezTo>
                  <a:cubicBezTo>
                    <a:pt x="367" y="5938"/>
                    <a:pt x="0" y="6405"/>
                    <a:pt x="467" y="7139"/>
                  </a:cubicBezTo>
                  <a:cubicBezTo>
                    <a:pt x="834" y="7773"/>
                    <a:pt x="2469" y="8206"/>
                    <a:pt x="3936" y="8206"/>
                  </a:cubicBezTo>
                  <a:cubicBezTo>
                    <a:pt x="5337" y="8106"/>
                    <a:pt x="6705" y="7639"/>
                    <a:pt x="7906" y="6839"/>
                  </a:cubicBezTo>
                  <a:cubicBezTo>
                    <a:pt x="8707" y="6205"/>
                    <a:pt x="9607" y="5704"/>
                    <a:pt x="10575" y="5304"/>
                  </a:cubicBezTo>
                  <a:cubicBezTo>
                    <a:pt x="11408" y="5037"/>
                    <a:pt x="12709" y="4670"/>
                    <a:pt x="12809" y="4170"/>
                  </a:cubicBezTo>
                  <a:cubicBezTo>
                    <a:pt x="12876" y="3369"/>
                    <a:pt x="12809" y="2535"/>
                    <a:pt x="12609" y="1768"/>
                  </a:cubicBezTo>
                  <a:cubicBezTo>
                    <a:pt x="12476" y="1301"/>
                    <a:pt x="12443" y="501"/>
                    <a:pt x="12376" y="234"/>
                  </a:cubicBezTo>
                  <a:cubicBezTo>
                    <a:pt x="12342" y="100"/>
                    <a:pt x="12209" y="0"/>
                    <a:pt x="12076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3" name="Google Shape;2093;p114"/>
            <p:cNvSpPr/>
            <p:nvPr/>
          </p:nvSpPr>
          <p:spPr>
            <a:xfrm>
              <a:off x="5320625" y="3405375"/>
              <a:ext cx="227700" cy="88425"/>
            </a:xfrm>
            <a:custGeom>
              <a:rect b="b" l="l" r="r" t="t"/>
              <a:pathLst>
                <a:path extrusionOk="0" h="3537" w="9108">
                  <a:moveTo>
                    <a:pt x="3237" y="1"/>
                  </a:moveTo>
                  <a:lnTo>
                    <a:pt x="2403" y="334"/>
                  </a:lnTo>
                  <a:cubicBezTo>
                    <a:pt x="268" y="1235"/>
                    <a:pt x="1" y="1702"/>
                    <a:pt x="468" y="2436"/>
                  </a:cubicBezTo>
                  <a:cubicBezTo>
                    <a:pt x="868" y="3070"/>
                    <a:pt x="2036" y="3537"/>
                    <a:pt x="3904" y="3537"/>
                  </a:cubicBezTo>
                  <a:cubicBezTo>
                    <a:pt x="5338" y="3436"/>
                    <a:pt x="6739" y="2969"/>
                    <a:pt x="7940" y="2169"/>
                  </a:cubicBezTo>
                  <a:cubicBezTo>
                    <a:pt x="8307" y="1869"/>
                    <a:pt x="8707" y="1602"/>
                    <a:pt x="9107" y="1368"/>
                  </a:cubicBezTo>
                  <a:lnTo>
                    <a:pt x="9107" y="1368"/>
                  </a:lnTo>
                  <a:cubicBezTo>
                    <a:pt x="9107" y="1369"/>
                    <a:pt x="7453" y="2282"/>
                    <a:pt x="6290" y="2282"/>
                  </a:cubicBezTo>
                  <a:cubicBezTo>
                    <a:pt x="6013" y="2282"/>
                    <a:pt x="5764" y="2230"/>
                    <a:pt x="5572" y="2102"/>
                  </a:cubicBezTo>
                  <a:cubicBezTo>
                    <a:pt x="5171" y="1902"/>
                    <a:pt x="5005" y="1435"/>
                    <a:pt x="5238" y="1035"/>
                  </a:cubicBezTo>
                  <a:cubicBezTo>
                    <a:pt x="5238" y="901"/>
                    <a:pt x="3904" y="67"/>
                    <a:pt x="323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4" name="Google Shape;2094;p114"/>
            <p:cNvSpPr/>
            <p:nvPr/>
          </p:nvSpPr>
          <p:spPr>
            <a:xfrm>
              <a:off x="5804325" y="3513800"/>
              <a:ext cx="136775" cy="108350"/>
            </a:xfrm>
            <a:custGeom>
              <a:rect b="b" l="l" r="r" t="t"/>
              <a:pathLst>
                <a:path extrusionOk="0" h="4334" w="5471">
                  <a:moveTo>
                    <a:pt x="5337" y="0"/>
                  </a:moveTo>
                  <a:lnTo>
                    <a:pt x="100" y="734"/>
                  </a:lnTo>
                  <a:cubicBezTo>
                    <a:pt x="0" y="1635"/>
                    <a:pt x="134" y="2569"/>
                    <a:pt x="534" y="3403"/>
                  </a:cubicBezTo>
                  <a:cubicBezTo>
                    <a:pt x="844" y="4024"/>
                    <a:pt x="1489" y="4334"/>
                    <a:pt x="2206" y="4334"/>
                  </a:cubicBezTo>
                  <a:cubicBezTo>
                    <a:pt x="2336" y="4334"/>
                    <a:pt x="2469" y="4324"/>
                    <a:pt x="2602" y="4303"/>
                  </a:cubicBezTo>
                  <a:cubicBezTo>
                    <a:pt x="3503" y="4170"/>
                    <a:pt x="4670" y="3769"/>
                    <a:pt x="5037" y="2769"/>
                  </a:cubicBezTo>
                  <a:cubicBezTo>
                    <a:pt x="5371" y="1901"/>
                    <a:pt x="5471" y="934"/>
                    <a:pt x="533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5" name="Google Shape;2095;p114"/>
            <p:cNvSpPr/>
            <p:nvPr/>
          </p:nvSpPr>
          <p:spPr>
            <a:xfrm>
              <a:off x="5802650" y="3329500"/>
              <a:ext cx="136775" cy="280250"/>
            </a:xfrm>
            <a:custGeom>
              <a:rect b="b" l="l" r="r" t="t"/>
              <a:pathLst>
                <a:path extrusionOk="0" h="11210" w="5471">
                  <a:moveTo>
                    <a:pt x="1268" y="0"/>
                  </a:moveTo>
                  <a:cubicBezTo>
                    <a:pt x="968" y="100"/>
                    <a:pt x="901" y="1268"/>
                    <a:pt x="868" y="2435"/>
                  </a:cubicBezTo>
                  <a:cubicBezTo>
                    <a:pt x="768" y="3770"/>
                    <a:pt x="601" y="5104"/>
                    <a:pt x="334" y="6405"/>
                  </a:cubicBezTo>
                  <a:cubicBezTo>
                    <a:pt x="100" y="7973"/>
                    <a:pt x="0" y="9207"/>
                    <a:pt x="734" y="10374"/>
                  </a:cubicBezTo>
                  <a:cubicBezTo>
                    <a:pt x="1105" y="10978"/>
                    <a:pt x="1702" y="11210"/>
                    <a:pt x="2325" y="11210"/>
                  </a:cubicBezTo>
                  <a:cubicBezTo>
                    <a:pt x="3215" y="11210"/>
                    <a:pt x="4158" y="10737"/>
                    <a:pt x="4570" y="10207"/>
                  </a:cubicBezTo>
                  <a:cubicBezTo>
                    <a:pt x="5304" y="9307"/>
                    <a:pt x="5471" y="8640"/>
                    <a:pt x="5404" y="7039"/>
                  </a:cubicBezTo>
                  <a:cubicBezTo>
                    <a:pt x="5371" y="5638"/>
                    <a:pt x="4904" y="4904"/>
                    <a:pt x="4871" y="3202"/>
                  </a:cubicBezTo>
                  <a:cubicBezTo>
                    <a:pt x="4837" y="1635"/>
                    <a:pt x="4904" y="67"/>
                    <a:pt x="4537" y="0"/>
                  </a:cubicBezTo>
                  <a:cubicBezTo>
                    <a:pt x="4537" y="100"/>
                    <a:pt x="4470" y="200"/>
                    <a:pt x="4470" y="300"/>
                  </a:cubicBezTo>
                  <a:lnTo>
                    <a:pt x="4470" y="667"/>
                  </a:lnTo>
                  <a:cubicBezTo>
                    <a:pt x="4437" y="867"/>
                    <a:pt x="4437" y="1001"/>
                    <a:pt x="4437" y="1201"/>
                  </a:cubicBezTo>
                  <a:cubicBezTo>
                    <a:pt x="4437" y="1234"/>
                    <a:pt x="4437" y="1268"/>
                    <a:pt x="4370" y="1301"/>
                  </a:cubicBezTo>
                  <a:cubicBezTo>
                    <a:pt x="4337" y="1301"/>
                    <a:pt x="4304" y="1234"/>
                    <a:pt x="4304" y="1201"/>
                  </a:cubicBezTo>
                  <a:cubicBezTo>
                    <a:pt x="4270" y="1068"/>
                    <a:pt x="4270" y="968"/>
                    <a:pt x="4304" y="867"/>
                  </a:cubicBezTo>
                  <a:cubicBezTo>
                    <a:pt x="4304" y="801"/>
                    <a:pt x="4304" y="734"/>
                    <a:pt x="4304" y="701"/>
                  </a:cubicBezTo>
                  <a:cubicBezTo>
                    <a:pt x="4270" y="601"/>
                    <a:pt x="4203" y="534"/>
                    <a:pt x="4103" y="501"/>
                  </a:cubicBezTo>
                  <a:cubicBezTo>
                    <a:pt x="3970" y="467"/>
                    <a:pt x="3837" y="434"/>
                    <a:pt x="3670" y="400"/>
                  </a:cubicBezTo>
                  <a:cubicBezTo>
                    <a:pt x="3503" y="367"/>
                    <a:pt x="3303" y="367"/>
                    <a:pt x="3136" y="367"/>
                  </a:cubicBezTo>
                  <a:cubicBezTo>
                    <a:pt x="2769" y="367"/>
                    <a:pt x="2402" y="400"/>
                    <a:pt x="2069" y="434"/>
                  </a:cubicBezTo>
                  <a:cubicBezTo>
                    <a:pt x="1902" y="434"/>
                    <a:pt x="1768" y="467"/>
                    <a:pt x="1635" y="567"/>
                  </a:cubicBezTo>
                  <a:cubicBezTo>
                    <a:pt x="1535" y="667"/>
                    <a:pt x="1501" y="801"/>
                    <a:pt x="1501" y="934"/>
                  </a:cubicBezTo>
                  <a:cubicBezTo>
                    <a:pt x="1501" y="1068"/>
                    <a:pt x="1468" y="1234"/>
                    <a:pt x="1435" y="1368"/>
                  </a:cubicBezTo>
                  <a:cubicBezTo>
                    <a:pt x="1235" y="1334"/>
                    <a:pt x="1268" y="734"/>
                    <a:pt x="1268" y="567"/>
                  </a:cubicBezTo>
                  <a:lnTo>
                    <a:pt x="1268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6" name="Google Shape;2096;p114"/>
            <p:cNvSpPr/>
            <p:nvPr/>
          </p:nvSpPr>
          <p:spPr>
            <a:xfrm>
              <a:off x="5803475" y="3492950"/>
              <a:ext cx="136800" cy="116800"/>
            </a:xfrm>
            <a:custGeom>
              <a:rect b="b" l="l" r="r" t="t"/>
              <a:pathLst>
                <a:path extrusionOk="0" h="4672" w="5472">
                  <a:moveTo>
                    <a:pt x="301" y="0"/>
                  </a:moveTo>
                  <a:lnTo>
                    <a:pt x="301" y="0"/>
                  </a:lnTo>
                  <a:cubicBezTo>
                    <a:pt x="67" y="1501"/>
                    <a:pt x="1" y="2702"/>
                    <a:pt x="735" y="3836"/>
                  </a:cubicBezTo>
                  <a:cubicBezTo>
                    <a:pt x="1105" y="4440"/>
                    <a:pt x="1702" y="4672"/>
                    <a:pt x="2325" y="4672"/>
                  </a:cubicBezTo>
                  <a:cubicBezTo>
                    <a:pt x="3215" y="4672"/>
                    <a:pt x="4159" y="4199"/>
                    <a:pt x="4571" y="3669"/>
                  </a:cubicBezTo>
                  <a:cubicBezTo>
                    <a:pt x="5271" y="2769"/>
                    <a:pt x="5471" y="2102"/>
                    <a:pt x="5405" y="501"/>
                  </a:cubicBezTo>
                  <a:cubicBezTo>
                    <a:pt x="5371" y="334"/>
                    <a:pt x="5371" y="200"/>
                    <a:pt x="5338" y="34"/>
                  </a:cubicBezTo>
                  <a:lnTo>
                    <a:pt x="5338" y="34"/>
                  </a:lnTo>
                  <a:cubicBezTo>
                    <a:pt x="5338" y="267"/>
                    <a:pt x="5405" y="1801"/>
                    <a:pt x="4938" y="2035"/>
                  </a:cubicBezTo>
                  <a:cubicBezTo>
                    <a:pt x="4896" y="2056"/>
                    <a:pt x="4855" y="2065"/>
                    <a:pt x="4815" y="2065"/>
                  </a:cubicBezTo>
                  <a:cubicBezTo>
                    <a:pt x="4403" y="2065"/>
                    <a:pt x="4070" y="1068"/>
                    <a:pt x="4070" y="1068"/>
                  </a:cubicBezTo>
                  <a:cubicBezTo>
                    <a:pt x="3648" y="909"/>
                    <a:pt x="3198" y="825"/>
                    <a:pt x="2749" y="825"/>
                  </a:cubicBezTo>
                  <a:cubicBezTo>
                    <a:pt x="2347" y="825"/>
                    <a:pt x="1947" y="892"/>
                    <a:pt x="1569" y="1034"/>
                  </a:cubicBezTo>
                  <a:cubicBezTo>
                    <a:pt x="1509" y="1332"/>
                    <a:pt x="1238" y="2000"/>
                    <a:pt x="872" y="2000"/>
                  </a:cubicBezTo>
                  <a:cubicBezTo>
                    <a:pt x="828" y="2000"/>
                    <a:pt x="782" y="1990"/>
                    <a:pt x="735" y="1968"/>
                  </a:cubicBezTo>
                  <a:cubicBezTo>
                    <a:pt x="268" y="1768"/>
                    <a:pt x="301" y="34"/>
                    <a:pt x="30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7" name="Google Shape;2097;p114"/>
            <p:cNvSpPr/>
            <p:nvPr/>
          </p:nvSpPr>
          <p:spPr>
            <a:xfrm>
              <a:off x="5495750" y="2123625"/>
              <a:ext cx="467025" cy="1344225"/>
            </a:xfrm>
            <a:custGeom>
              <a:rect b="b" l="l" r="r" t="t"/>
              <a:pathLst>
                <a:path extrusionOk="0" h="53769" w="18681">
                  <a:moveTo>
                    <a:pt x="14645" y="1"/>
                  </a:moveTo>
                  <a:lnTo>
                    <a:pt x="535" y="2869"/>
                  </a:lnTo>
                  <a:cubicBezTo>
                    <a:pt x="335" y="9040"/>
                    <a:pt x="1" y="20349"/>
                    <a:pt x="134" y="26420"/>
                  </a:cubicBezTo>
                  <a:cubicBezTo>
                    <a:pt x="168" y="29522"/>
                    <a:pt x="101" y="48702"/>
                    <a:pt x="101" y="48702"/>
                  </a:cubicBezTo>
                  <a:cubicBezTo>
                    <a:pt x="753" y="49667"/>
                    <a:pt x="1729" y="49968"/>
                    <a:pt x="2694" y="49968"/>
                  </a:cubicBezTo>
                  <a:cubicBezTo>
                    <a:pt x="4298" y="49968"/>
                    <a:pt x="5872" y="49136"/>
                    <a:pt x="5872" y="49136"/>
                  </a:cubicBezTo>
                  <a:cubicBezTo>
                    <a:pt x="5872" y="49136"/>
                    <a:pt x="7006" y="35526"/>
                    <a:pt x="7139" y="32958"/>
                  </a:cubicBezTo>
                  <a:cubicBezTo>
                    <a:pt x="7239" y="30723"/>
                    <a:pt x="7406" y="27620"/>
                    <a:pt x="7406" y="27620"/>
                  </a:cubicBezTo>
                  <a:lnTo>
                    <a:pt x="8374" y="16579"/>
                  </a:lnTo>
                  <a:cubicBezTo>
                    <a:pt x="8374" y="16579"/>
                    <a:pt x="9441" y="22950"/>
                    <a:pt x="9941" y="26753"/>
                  </a:cubicBezTo>
                  <a:cubicBezTo>
                    <a:pt x="10475" y="31090"/>
                    <a:pt x="12677" y="53039"/>
                    <a:pt x="12677" y="53039"/>
                  </a:cubicBezTo>
                  <a:cubicBezTo>
                    <a:pt x="13300" y="53580"/>
                    <a:pt x="14017" y="53768"/>
                    <a:pt x="14713" y="53768"/>
                  </a:cubicBezTo>
                  <a:cubicBezTo>
                    <a:pt x="16287" y="53768"/>
                    <a:pt x="17747" y="52805"/>
                    <a:pt x="17747" y="52805"/>
                  </a:cubicBezTo>
                  <a:cubicBezTo>
                    <a:pt x="17747" y="52805"/>
                    <a:pt x="18681" y="37027"/>
                    <a:pt x="18281" y="32624"/>
                  </a:cubicBezTo>
                  <a:cubicBezTo>
                    <a:pt x="17914" y="28921"/>
                    <a:pt x="17380" y="27020"/>
                    <a:pt x="17313" y="26186"/>
                  </a:cubicBezTo>
                  <a:cubicBezTo>
                    <a:pt x="17313" y="26186"/>
                    <a:pt x="16980" y="14478"/>
                    <a:pt x="16379" y="6405"/>
                  </a:cubicBezTo>
                  <a:cubicBezTo>
                    <a:pt x="16113" y="4204"/>
                    <a:pt x="15545" y="2035"/>
                    <a:pt x="1464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8" name="Google Shape;2098;p114"/>
            <p:cNvSpPr/>
            <p:nvPr/>
          </p:nvSpPr>
          <p:spPr>
            <a:xfrm>
              <a:off x="5565800" y="2349625"/>
              <a:ext cx="139300" cy="431175"/>
            </a:xfrm>
            <a:custGeom>
              <a:rect b="b" l="l" r="r" t="t"/>
              <a:pathLst>
                <a:path extrusionOk="0" h="17247" w="5572">
                  <a:moveTo>
                    <a:pt x="1" y="0"/>
                  </a:moveTo>
                  <a:lnTo>
                    <a:pt x="1" y="0"/>
                  </a:lnTo>
                  <a:cubicBezTo>
                    <a:pt x="868" y="1335"/>
                    <a:pt x="2269" y="2235"/>
                    <a:pt x="3837" y="2436"/>
                  </a:cubicBezTo>
                  <a:lnTo>
                    <a:pt x="4437" y="5938"/>
                  </a:lnTo>
                  <a:lnTo>
                    <a:pt x="4704" y="17246"/>
                  </a:lnTo>
                  <a:lnTo>
                    <a:pt x="5572" y="7539"/>
                  </a:lnTo>
                  <a:lnTo>
                    <a:pt x="4738" y="1835"/>
                  </a:lnTo>
                  <a:cubicBezTo>
                    <a:pt x="4738" y="1835"/>
                    <a:pt x="1469" y="1401"/>
                    <a:pt x="1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9" name="Google Shape;2099;p114"/>
            <p:cNvSpPr/>
            <p:nvPr/>
          </p:nvSpPr>
          <p:spPr>
            <a:xfrm>
              <a:off x="5448225" y="2067750"/>
              <a:ext cx="108450" cy="150150"/>
            </a:xfrm>
            <a:custGeom>
              <a:rect b="b" l="l" r="r" t="t"/>
              <a:pathLst>
                <a:path extrusionOk="0" h="6006" w="4338">
                  <a:moveTo>
                    <a:pt x="2002" y="1"/>
                  </a:moveTo>
                  <a:lnTo>
                    <a:pt x="1" y="3336"/>
                  </a:lnTo>
                  <a:lnTo>
                    <a:pt x="2369" y="6005"/>
                  </a:lnTo>
                  <a:cubicBezTo>
                    <a:pt x="2369" y="6005"/>
                    <a:pt x="4337" y="3570"/>
                    <a:pt x="4270" y="3570"/>
                  </a:cubicBezTo>
                  <a:cubicBezTo>
                    <a:pt x="4170" y="3570"/>
                    <a:pt x="2002" y="1"/>
                    <a:pt x="2002" y="1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0" name="Google Shape;2100;p114"/>
            <p:cNvSpPr/>
            <p:nvPr/>
          </p:nvSpPr>
          <p:spPr>
            <a:xfrm>
              <a:off x="5313125" y="1673300"/>
              <a:ext cx="281900" cy="482875"/>
            </a:xfrm>
            <a:custGeom>
              <a:rect b="b" l="l" r="r" t="t"/>
              <a:pathLst>
                <a:path extrusionOk="0" h="19315" w="11276">
                  <a:moveTo>
                    <a:pt x="11275" y="1"/>
                  </a:moveTo>
                  <a:cubicBezTo>
                    <a:pt x="8107" y="901"/>
                    <a:pt x="8073" y="668"/>
                    <a:pt x="6038" y="3370"/>
                  </a:cubicBezTo>
                  <a:cubicBezTo>
                    <a:pt x="4637" y="5238"/>
                    <a:pt x="1869" y="8674"/>
                    <a:pt x="1035" y="10108"/>
                  </a:cubicBezTo>
                  <a:cubicBezTo>
                    <a:pt x="134" y="11709"/>
                    <a:pt x="1" y="12343"/>
                    <a:pt x="735" y="13544"/>
                  </a:cubicBezTo>
                  <a:cubicBezTo>
                    <a:pt x="1402" y="14711"/>
                    <a:pt x="5405" y="19315"/>
                    <a:pt x="5405" y="19315"/>
                  </a:cubicBezTo>
                  <a:cubicBezTo>
                    <a:pt x="6372" y="18547"/>
                    <a:pt x="7439" y="17847"/>
                    <a:pt x="7973" y="16513"/>
                  </a:cubicBezTo>
                  <a:lnTo>
                    <a:pt x="5405" y="12243"/>
                  </a:lnTo>
                  <a:lnTo>
                    <a:pt x="10708" y="6806"/>
                  </a:lnTo>
                  <a:lnTo>
                    <a:pt x="11275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1" name="Google Shape;2101;p114"/>
            <p:cNvSpPr/>
            <p:nvPr/>
          </p:nvSpPr>
          <p:spPr>
            <a:xfrm>
              <a:off x="5764275" y="1311125"/>
              <a:ext cx="97600" cy="266300"/>
            </a:xfrm>
            <a:custGeom>
              <a:rect b="b" l="l" r="r" t="t"/>
              <a:pathLst>
                <a:path extrusionOk="0" h="10652" w="3904">
                  <a:moveTo>
                    <a:pt x="3010" y="1"/>
                  </a:moveTo>
                  <a:cubicBezTo>
                    <a:pt x="2884" y="1"/>
                    <a:pt x="2757" y="26"/>
                    <a:pt x="2636" y="77"/>
                  </a:cubicBezTo>
                  <a:cubicBezTo>
                    <a:pt x="2269" y="244"/>
                    <a:pt x="2069" y="645"/>
                    <a:pt x="2169" y="1045"/>
                  </a:cubicBezTo>
                  <a:cubicBezTo>
                    <a:pt x="2102" y="1045"/>
                    <a:pt x="2036" y="1045"/>
                    <a:pt x="1969" y="1011"/>
                  </a:cubicBezTo>
                  <a:lnTo>
                    <a:pt x="335" y="2279"/>
                  </a:lnTo>
                  <a:cubicBezTo>
                    <a:pt x="335" y="2279"/>
                    <a:pt x="1" y="2913"/>
                    <a:pt x="168" y="4414"/>
                  </a:cubicBezTo>
                  <a:cubicBezTo>
                    <a:pt x="268" y="5615"/>
                    <a:pt x="1335" y="7049"/>
                    <a:pt x="1335" y="7049"/>
                  </a:cubicBezTo>
                  <a:lnTo>
                    <a:pt x="1235" y="8684"/>
                  </a:lnTo>
                  <a:lnTo>
                    <a:pt x="1235" y="10652"/>
                  </a:lnTo>
                  <a:cubicBezTo>
                    <a:pt x="1235" y="10652"/>
                    <a:pt x="1635" y="10652"/>
                    <a:pt x="1869" y="10051"/>
                  </a:cubicBezTo>
                  <a:cubicBezTo>
                    <a:pt x="2303" y="8850"/>
                    <a:pt x="2670" y="7650"/>
                    <a:pt x="2936" y="6382"/>
                  </a:cubicBezTo>
                  <a:cubicBezTo>
                    <a:pt x="3437" y="4414"/>
                    <a:pt x="3904" y="2813"/>
                    <a:pt x="3537" y="2046"/>
                  </a:cubicBezTo>
                  <a:cubicBezTo>
                    <a:pt x="3337" y="1645"/>
                    <a:pt x="2970" y="1345"/>
                    <a:pt x="2536" y="1178"/>
                  </a:cubicBezTo>
                  <a:lnTo>
                    <a:pt x="3870" y="578"/>
                  </a:lnTo>
                  <a:cubicBezTo>
                    <a:pt x="3722" y="207"/>
                    <a:pt x="3372" y="1"/>
                    <a:pt x="301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2" name="Google Shape;2102;p114"/>
            <p:cNvSpPr/>
            <p:nvPr/>
          </p:nvSpPr>
          <p:spPr>
            <a:xfrm>
              <a:off x="5548300" y="1293875"/>
              <a:ext cx="195175" cy="167150"/>
            </a:xfrm>
            <a:custGeom>
              <a:rect b="b" l="l" r="r" t="t"/>
              <a:pathLst>
                <a:path extrusionOk="0" h="6686" w="7807">
                  <a:moveTo>
                    <a:pt x="3336" y="0"/>
                  </a:moveTo>
                  <a:cubicBezTo>
                    <a:pt x="1502" y="0"/>
                    <a:pt x="0" y="1501"/>
                    <a:pt x="0" y="3336"/>
                  </a:cubicBezTo>
                  <a:cubicBezTo>
                    <a:pt x="0" y="5347"/>
                    <a:pt x="1654" y="6685"/>
                    <a:pt x="3374" y="6685"/>
                  </a:cubicBezTo>
                  <a:cubicBezTo>
                    <a:pt x="4193" y="6685"/>
                    <a:pt x="5027" y="6382"/>
                    <a:pt x="5705" y="5704"/>
                  </a:cubicBezTo>
                  <a:cubicBezTo>
                    <a:pt x="7806" y="3603"/>
                    <a:pt x="6305" y="0"/>
                    <a:pt x="333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3" name="Google Shape;2103;p114"/>
            <p:cNvSpPr/>
            <p:nvPr/>
          </p:nvSpPr>
          <p:spPr>
            <a:xfrm>
              <a:off x="5558300" y="1333550"/>
              <a:ext cx="326100" cy="374800"/>
            </a:xfrm>
            <a:custGeom>
              <a:rect b="b" l="l" r="r" t="t"/>
              <a:pathLst>
                <a:path extrusionOk="0" h="14992" w="13044">
                  <a:moveTo>
                    <a:pt x="3300" y="1"/>
                  </a:moveTo>
                  <a:cubicBezTo>
                    <a:pt x="2163" y="1"/>
                    <a:pt x="1200" y="204"/>
                    <a:pt x="701" y="581"/>
                  </a:cubicBezTo>
                  <a:cubicBezTo>
                    <a:pt x="1" y="4217"/>
                    <a:pt x="101" y="7386"/>
                    <a:pt x="635" y="9254"/>
                  </a:cubicBezTo>
                  <a:cubicBezTo>
                    <a:pt x="935" y="10422"/>
                    <a:pt x="1535" y="11322"/>
                    <a:pt x="2603" y="11489"/>
                  </a:cubicBezTo>
                  <a:cubicBezTo>
                    <a:pt x="2736" y="11498"/>
                    <a:pt x="2872" y="11502"/>
                    <a:pt x="3008" y="11502"/>
                  </a:cubicBezTo>
                  <a:cubicBezTo>
                    <a:pt x="3418" y="11502"/>
                    <a:pt x="3837" y="11464"/>
                    <a:pt x="4237" y="11389"/>
                  </a:cubicBezTo>
                  <a:lnTo>
                    <a:pt x="4237" y="13024"/>
                  </a:lnTo>
                  <a:cubicBezTo>
                    <a:pt x="4104" y="13524"/>
                    <a:pt x="4304" y="13958"/>
                    <a:pt x="4537" y="14858"/>
                  </a:cubicBezTo>
                  <a:cubicBezTo>
                    <a:pt x="5805" y="14525"/>
                    <a:pt x="8240" y="14992"/>
                    <a:pt x="9474" y="12723"/>
                  </a:cubicBezTo>
                  <a:lnTo>
                    <a:pt x="9474" y="7787"/>
                  </a:lnTo>
                  <a:cubicBezTo>
                    <a:pt x="9666" y="8267"/>
                    <a:pt x="10136" y="8557"/>
                    <a:pt x="10632" y="8557"/>
                  </a:cubicBezTo>
                  <a:cubicBezTo>
                    <a:pt x="10825" y="8557"/>
                    <a:pt x="11022" y="8514"/>
                    <a:pt x="11209" y="8420"/>
                  </a:cubicBezTo>
                  <a:cubicBezTo>
                    <a:pt x="12009" y="8053"/>
                    <a:pt x="13043" y="6486"/>
                    <a:pt x="12510" y="5318"/>
                  </a:cubicBezTo>
                  <a:cubicBezTo>
                    <a:pt x="12257" y="4766"/>
                    <a:pt x="11878" y="4587"/>
                    <a:pt x="11513" y="4587"/>
                  </a:cubicBezTo>
                  <a:cubicBezTo>
                    <a:pt x="11106" y="4587"/>
                    <a:pt x="10717" y="4809"/>
                    <a:pt x="10542" y="4985"/>
                  </a:cubicBezTo>
                  <a:cubicBezTo>
                    <a:pt x="10260" y="5294"/>
                    <a:pt x="10002" y="5960"/>
                    <a:pt x="9688" y="5960"/>
                  </a:cubicBezTo>
                  <a:cubicBezTo>
                    <a:pt x="9630" y="5960"/>
                    <a:pt x="9570" y="5937"/>
                    <a:pt x="9508" y="5885"/>
                  </a:cubicBezTo>
                  <a:cubicBezTo>
                    <a:pt x="9107" y="5552"/>
                    <a:pt x="8373" y="4618"/>
                    <a:pt x="8540" y="1415"/>
                  </a:cubicBezTo>
                  <a:cubicBezTo>
                    <a:pt x="7030" y="442"/>
                    <a:pt x="4975" y="1"/>
                    <a:pt x="3300" y="1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4" name="Google Shape;2104;p114"/>
            <p:cNvSpPr/>
            <p:nvPr/>
          </p:nvSpPr>
          <p:spPr>
            <a:xfrm>
              <a:off x="5682550" y="1448150"/>
              <a:ext cx="30050" cy="25650"/>
            </a:xfrm>
            <a:custGeom>
              <a:rect b="b" l="l" r="r" t="t"/>
              <a:pathLst>
                <a:path extrusionOk="0" h="1026" w="1202">
                  <a:moveTo>
                    <a:pt x="535" y="0"/>
                  </a:moveTo>
                  <a:cubicBezTo>
                    <a:pt x="234" y="0"/>
                    <a:pt x="1" y="234"/>
                    <a:pt x="34" y="534"/>
                  </a:cubicBezTo>
                  <a:cubicBezTo>
                    <a:pt x="34" y="825"/>
                    <a:pt x="275" y="1026"/>
                    <a:pt x="533" y="1026"/>
                  </a:cubicBezTo>
                  <a:cubicBezTo>
                    <a:pt x="660" y="1026"/>
                    <a:pt x="792" y="977"/>
                    <a:pt x="902" y="868"/>
                  </a:cubicBezTo>
                  <a:cubicBezTo>
                    <a:pt x="1202" y="567"/>
                    <a:pt x="968" y="0"/>
                    <a:pt x="53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5" name="Google Shape;2105;p114"/>
            <p:cNvSpPr/>
            <p:nvPr/>
          </p:nvSpPr>
          <p:spPr>
            <a:xfrm>
              <a:off x="5586650" y="1443975"/>
              <a:ext cx="30050" cy="25100"/>
            </a:xfrm>
            <a:custGeom>
              <a:rect b="b" l="l" r="r" t="t"/>
              <a:pathLst>
                <a:path extrusionOk="0" h="1004" w="1202">
                  <a:moveTo>
                    <a:pt x="535" y="1"/>
                  </a:moveTo>
                  <a:cubicBezTo>
                    <a:pt x="234" y="1"/>
                    <a:pt x="1" y="201"/>
                    <a:pt x="34" y="501"/>
                  </a:cubicBezTo>
                  <a:cubicBezTo>
                    <a:pt x="34" y="799"/>
                    <a:pt x="287" y="1003"/>
                    <a:pt x="554" y="1003"/>
                  </a:cubicBezTo>
                  <a:cubicBezTo>
                    <a:pt x="674" y="1003"/>
                    <a:pt x="798" y="961"/>
                    <a:pt x="902" y="868"/>
                  </a:cubicBezTo>
                  <a:cubicBezTo>
                    <a:pt x="1202" y="534"/>
                    <a:pt x="968" y="1"/>
                    <a:pt x="53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6" name="Google Shape;2106;p114"/>
            <p:cNvSpPr/>
            <p:nvPr/>
          </p:nvSpPr>
          <p:spPr>
            <a:xfrm>
              <a:off x="5664225" y="1566575"/>
              <a:ext cx="110925" cy="67550"/>
            </a:xfrm>
            <a:custGeom>
              <a:rect b="b" l="l" r="r" t="t"/>
              <a:pathLst>
                <a:path extrusionOk="0" h="2702" w="4437">
                  <a:moveTo>
                    <a:pt x="4437" y="0"/>
                  </a:moveTo>
                  <a:cubicBezTo>
                    <a:pt x="4170" y="500"/>
                    <a:pt x="3769" y="901"/>
                    <a:pt x="3269" y="1134"/>
                  </a:cubicBezTo>
                  <a:cubicBezTo>
                    <a:pt x="2435" y="1601"/>
                    <a:pt x="0" y="2068"/>
                    <a:pt x="0" y="2068"/>
                  </a:cubicBezTo>
                  <a:lnTo>
                    <a:pt x="0" y="2702"/>
                  </a:lnTo>
                  <a:cubicBezTo>
                    <a:pt x="0" y="2702"/>
                    <a:pt x="3136" y="2135"/>
                    <a:pt x="3769" y="1368"/>
                  </a:cubicBezTo>
                  <a:cubicBezTo>
                    <a:pt x="4070" y="967"/>
                    <a:pt x="4303" y="500"/>
                    <a:pt x="4437" y="0"/>
                  </a:cubicBez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7" name="Google Shape;2107;p114"/>
            <p:cNvSpPr/>
            <p:nvPr/>
          </p:nvSpPr>
          <p:spPr>
            <a:xfrm>
              <a:off x="5552475" y="1241225"/>
              <a:ext cx="273550" cy="162925"/>
            </a:xfrm>
            <a:custGeom>
              <a:rect b="b" l="l" r="r" t="t"/>
              <a:pathLst>
                <a:path extrusionOk="0" h="6517" w="10942">
                  <a:moveTo>
                    <a:pt x="1987" y="0"/>
                  </a:moveTo>
                  <a:cubicBezTo>
                    <a:pt x="1970" y="0"/>
                    <a:pt x="1953" y="2"/>
                    <a:pt x="1935" y="5"/>
                  </a:cubicBezTo>
                  <a:cubicBezTo>
                    <a:pt x="1601" y="71"/>
                    <a:pt x="1535" y="672"/>
                    <a:pt x="1501" y="939"/>
                  </a:cubicBezTo>
                  <a:cubicBezTo>
                    <a:pt x="1401" y="1339"/>
                    <a:pt x="1401" y="1773"/>
                    <a:pt x="1501" y="2173"/>
                  </a:cubicBezTo>
                  <a:cubicBezTo>
                    <a:pt x="1401" y="2106"/>
                    <a:pt x="1268" y="2040"/>
                    <a:pt x="1168" y="1973"/>
                  </a:cubicBezTo>
                  <a:cubicBezTo>
                    <a:pt x="1034" y="1873"/>
                    <a:pt x="934" y="1806"/>
                    <a:pt x="834" y="1706"/>
                  </a:cubicBezTo>
                  <a:cubicBezTo>
                    <a:pt x="722" y="1622"/>
                    <a:pt x="468" y="1301"/>
                    <a:pt x="291" y="1301"/>
                  </a:cubicBezTo>
                  <a:cubicBezTo>
                    <a:pt x="257" y="1301"/>
                    <a:pt x="227" y="1313"/>
                    <a:pt x="200" y="1339"/>
                  </a:cubicBezTo>
                  <a:cubicBezTo>
                    <a:pt x="167" y="1406"/>
                    <a:pt x="134" y="1472"/>
                    <a:pt x="134" y="1573"/>
                  </a:cubicBezTo>
                  <a:lnTo>
                    <a:pt x="134" y="1673"/>
                  </a:lnTo>
                  <a:cubicBezTo>
                    <a:pt x="0" y="2573"/>
                    <a:pt x="300" y="3474"/>
                    <a:pt x="868" y="4141"/>
                  </a:cubicBezTo>
                  <a:cubicBezTo>
                    <a:pt x="1435" y="4741"/>
                    <a:pt x="2168" y="5142"/>
                    <a:pt x="2969" y="5275"/>
                  </a:cubicBezTo>
                  <a:cubicBezTo>
                    <a:pt x="3382" y="5350"/>
                    <a:pt x="3799" y="5388"/>
                    <a:pt x="4218" y="5388"/>
                  </a:cubicBezTo>
                  <a:cubicBezTo>
                    <a:pt x="4916" y="5388"/>
                    <a:pt x="5617" y="5284"/>
                    <a:pt x="6305" y="5075"/>
                  </a:cubicBezTo>
                  <a:cubicBezTo>
                    <a:pt x="6672" y="4975"/>
                    <a:pt x="6939" y="4808"/>
                    <a:pt x="7339" y="4741"/>
                  </a:cubicBezTo>
                  <a:cubicBezTo>
                    <a:pt x="7374" y="4727"/>
                    <a:pt x="7412" y="4721"/>
                    <a:pt x="7448" y="4721"/>
                  </a:cubicBezTo>
                  <a:cubicBezTo>
                    <a:pt x="7584" y="4721"/>
                    <a:pt x="7713" y="4810"/>
                    <a:pt x="7739" y="4942"/>
                  </a:cubicBezTo>
                  <a:cubicBezTo>
                    <a:pt x="7739" y="5108"/>
                    <a:pt x="7839" y="5342"/>
                    <a:pt x="7873" y="5475"/>
                  </a:cubicBezTo>
                  <a:cubicBezTo>
                    <a:pt x="8028" y="6097"/>
                    <a:pt x="8589" y="6516"/>
                    <a:pt x="9205" y="6516"/>
                  </a:cubicBezTo>
                  <a:cubicBezTo>
                    <a:pt x="9250" y="6516"/>
                    <a:pt x="9295" y="6514"/>
                    <a:pt x="9340" y="6509"/>
                  </a:cubicBezTo>
                  <a:cubicBezTo>
                    <a:pt x="9173" y="6509"/>
                    <a:pt x="9474" y="5242"/>
                    <a:pt x="9507" y="5142"/>
                  </a:cubicBezTo>
                  <a:cubicBezTo>
                    <a:pt x="9707" y="4741"/>
                    <a:pt x="10041" y="4741"/>
                    <a:pt x="10408" y="4475"/>
                  </a:cubicBezTo>
                  <a:cubicBezTo>
                    <a:pt x="10941" y="4074"/>
                    <a:pt x="10908" y="3441"/>
                    <a:pt x="10641" y="2840"/>
                  </a:cubicBezTo>
                  <a:cubicBezTo>
                    <a:pt x="10007" y="1573"/>
                    <a:pt x="8406" y="1005"/>
                    <a:pt x="7072" y="972"/>
                  </a:cubicBezTo>
                  <a:cubicBezTo>
                    <a:pt x="7026" y="971"/>
                    <a:pt x="6979" y="971"/>
                    <a:pt x="6933" y="971"/>
                  </a:cubicBezTo>
                  <a:cubicBezTo>
                    <a:pt x="6237" y="971"/>
                    <a:pt x="5513" y="1074"/>
                    <a:pt x="4811" y="1074"/>
                  </a:cubicBezTo>
                  <a:cubicBezTo>
                    <a:pt x="3968" y="1074"/>
                    <a:pt x="3158" y="925"/>
                    <a:pt x="2469" y="272"/>
                  </a:cubicBezTo>
                  <a:cubicBezTo>
                    <a:pt x="2317" y="150"/>
                    <a:pt x="2164" y="0"/>
                    <a:pt x="198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8" name="Google Shape;2108;p114"/>
            <p:cNvSpPr/>
            <p:nvPr/>
          </p:nvSpPr>
          <p:spPr>
            <a:xfrm>
              <a:off x="5700075" y="1418400"/>
              <a:ext cx="29200" cy="23100"/>
            </a:xfrm>
            <a:custGeom>
              <a:rect b="b" l="l" r="r" t="t"/>
              <a:pathLst>
                <a:path extrusionOk="0" h="924" w="1168">
                  <a:moveTo>
                    <a:pt x="499" y="0"/>
                  </a:moveTo>
                  <a:cubicBezTo>
                    <a:pt x="298" y="0"/>
                    <a:pt x="108" y="97"/>
                    <a:pt x="0" y="290"/>
                  </a:cubicBezTo>
                  <a:lnTo>
                    <a:pt x="1001" y="923"/>
                  </a:lnTo>
                  <a:cubicBezTo>
                    <a:pt x="1168" y="623"/>
                    <a:pt x="1101" y="256"/>
                    <a:pt x="834" y="90"/>
                  </a:cubicBezTo>
                  <a:cubicBezTo>
                    <a:pt x="727" y="30"/>
                    <a:pt x="611" y="0"/>
                    <a:pt x="49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9" name="Google Shape;2109;p114"/>
            <p:cNvSpPr/>
            <p:nvPr/>
          </p:nvSpPr>
          <p:spPr>
            <a:xfrm>
              <a:off x="5641700" y="1539875"/>
              <a:ext cx="43400" cy="26400"/>
            </a:xfrm>
            <a:custGeom>
              <a:rect b="b" l="l" r="r" t="t"/>
              <a:pathLst>
                <a:path extrusionOk="0" h="1056" w="1736">
                  <a:moveTo>
                    <a:pt x="1635" y="1"/>
                  </a:moveTo>
                  <a:lnTo>
                    <a:pt x="0" y="401"/>
                  </a:lnTo>
                  <a:cubicBezTo>
                    <a:pt x="86" y="802"/>
                    <a:pt x="419" y="1056"/>
                    <a:pt x="807" y="1056"/>
                  </a:cubicBezTo>
                  <a:cubicBezTo>
                    <a:pt x="870" y="1056"/>
                    <a:pt x="935" y="1049"/>
                    <a:pt x="1001" y="1035"/>
                  </a:cubicBezTo>
                  <a:cubicBezTo>
                    <a:pt x="1468" y="901"/>
                    <a:pt x="1735" y="434"/>
                    <a:pt x="1635" y="1"/>
                  </a:cubicBezTo>
                  <a:close/>
                </a:path>
              </a:pathLst>
            </a:custGeom>
            <a:solidFill>
              <a:srgbClr val="B166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0" name="Google Shape;2110;p114"/>
            <p:cNvSpPr/>
            <p:nvPr/>
          </p:nvSpPr>
          <p:spPr>
            <a:xfrm>
              <a:off x="5659200" y="1547325"/>
              <a:ext cx="24225" cy="19275"/>
            </a:xfrm>
            <a:custGeom>
              <a:rect b="b" l="l" r="r" t="t"/>
              <a:pathLst>
                <a:path extrusionOk="0" h="771" w="969">
                  <a:moveTo>
                    <a:pt x="813" y="1"/>
                  </a:moveTo>
                  <a:cubicBezTo>
                    <a:pt x="401" y="1"/>
                    <a:pt x="33" y="355"/>
                    <a:pt x="1" y="770"/>
                  </a:cubicBezTo>
                  <a:cubicBezTo>
                    <a:pt x="101" y="770"/>
                    <a:pt x="201" y="770"/>
                    <a:pt x="335" y="737"/>
                  </a:cubicBezTo>
                  <a:cubicBezTo>
                    <a:pt x="668" y="637"/>
                    <a:pt x="902" y="336"/>
                    <a:pt x="968" y="3"/>
                  </a:cubicBezTo>
                  <a:lnTo>
                    <a:pt x="868" y="3"/>
                  </a:lnTo>
                  <a:cubicBezTo>
                    <a:pt x="850" y="1"/>
                    <a:pt x="832" y="1"/>
                    <a:pt x="813" y="1"/>
                  </a:cubicBez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1" name="Google Shape;2111;p114"/>
            <p:cNvSpPr/>
            <p:nvPr/>
          </p:nvSpPr>
          <p:spPr>
            <a:xfrm>
              <a:off x="5573325" y="1412300"/>
              <a:ext cx="30050" cy="21700"/>
            </a:xfrm>
            <a:custGeom>
              <a:rect b="b" l="l" r="r" t="t"/>
              <a:pathLst>
                <a:path extrusionOk="0" h="868" w="1202">
                  <a:moveTo>
                    <a:pt x="687" y="1"/>
                  </a:moveTo>
                  <a:cubicBezTo>
                    <a:pt x="602" y="1"/>
                    <a:pt x="516" y="21"/>
                    <a:pt x="434" y="67"/>
                  </a:cubicBezTo>
                  <a:cubicBezTo>
                    <a:pt x="134" y="200"/>
                    <a:pt x="0" y="534"/>
                    <a:pt x="134" y="867"/>
                  </a:cubicBezTo>
                  <a:lnTo>
                    <a:pt x="1201" y="367"/>
                  </a:lnTo>
                  <a:cubicBezTo>
                    <a:pt x="1128" y="148"/>
                    <a:pt x="914" y="1"/>
                    <a:pt x="68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2" name="Google Shape;2112;p114"/>
            <p:cNvSpPr/>
            <p:nvPr/>
          </p:nvSpPr>
          <p:spPr>
            <a:xfrm>
              <a:off x="5603350" y="1443975"/>
              <a:ext cx="50050" cy="80925"/>
            </a:xfrm>
            <a:custGeom>
              <a:rect b="b" l="l" r="r" t="t"/>
              <a:pathLst>
                <a:path extrusionOk="0" h="3237" w="2002">
                  <a:moveTo>
                    <a:pt x="2001" y="1"/>
                  </a:moveTo>
                  <a:lnTo>
                    <a:pt x="0" y="2636"/>
                  </a:lnTo>
                  <a:lnTo>
                    <a:pt x="1701" y="3236"/>
                  </a:lnTo>
                  <a:lnTo>
                    <a:pt x="2001" y="1"/>
                  </a:ln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3" name="Google Shape;2113;p114"/>
            <p:cNvSpPr/>
            <p:nvPr/>
          </p:nvSpPr>
          <p:spPr>
            <a:xfrm>
              <a:off x="5501600" y="1651625"/>
              <a:ext cx="457850" cy="607675"/>
            </a:xfrm>
            <a:custGeom>
              <a:rect b="b" l="l" r="r" t="t"/>
              <a:pathLst>
                <a:path extrusionOk="0" h="24307" w="18314">
                  <a:moveTo>
                    <a:pt x="13877" y="0"/>
                  </a:moveTo>
                  <a:cubicBezTo>
                    <a:pt x="13877" y="0"/>
                    <a:pt x="7939" y="1568"/>
                    <a:pt x="6805" y="2135"/>
                  </a:cubicBezTo>
                  <a:cubicBezTo>
                    <a:pt x="6472" y="1535"/>
                    <a:pt x="6238" y="901"/>
                    <a:pt x="6105" y="234"/>
                  </a:cubicBezTo>
                  <a:cubicBezTo>
                    <a:pt x="6105" y="234"/>
                    <a:pt x="2903" y="1001"/>
                    <a:pt x="2135" y="1435"/>
                  </a:cubicBezTo>
                  <a:cubicBezTo>
                    <a:pt x="901" y="2202"/>
                    <a:pt x="701" y="4937"/>
                    <a:pt x="401" y="10141"/>
                  </a:cubicBezTo>
                  <a:cubicBezTo>
                    <a:pt x="0" y="17179"/>
                    <a:pt x="201" y="22817"/>
                    <a:pt x="201" y="22817"/>
                  </a:cubicBezTo>
                  <a:cubicBezTo>
                    <a:pt x="2202" y="23651"/>
                    <a:pt x="4337" y="24151"/>
                    <a:pt x="6505" y="24251"/>
                  </a:cubicBezTo>
                  <a:cubicBezTo>
                    <a:pt x="7015" y="24288"/>
                    <a:pt x="7523" y="24307"/>
                    <a:pt x="8030" y="24307"/>
                  </a:cubicBezTo>
                  <a:cubicBezTo>
                    <a:pt x="10711" y="24307"/>
                    <a:pt x="13349" y="23788"/>
                    <a:pt x="15845" y="22750"/>
                  </a:cubicBezTo>
                  <a:cubicBezTo>
                    <a:pt x="15845" y="22750"/>
                    <a:pt x="16212" y="13810"/>
                    <a:pt x="16879" y="11208"/>
                  </a:cubicBezTo>
                  <a:cubicBezTo>
                    <a:pt x="17780" y="7673"/>
                    <a:pt x="18314" y="2135"/>
                    <a:pt x="18314" y="2135"/>
                  </a:cubicBezTo>
                  <a:cubicBezTo>
                    <a:pt x="16879" y="1335"/>
                    <a:pt x="15412" y="634"/>
                    <a:pt x="13877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4" name="Google Shape;2114;p114"/>
            <p:cNvSpPr/>
            <p:nvPr/>
          </p:nvSpPr>
          <p:spPr>
            <a:xfrm>
              <a:off x="5609175" y="1705000"/>
              <a:ext cx="62575" cy="551250"/>
            </a:xfrm>
            <a:custGeom>
              <a:rect b="b" l="l" r="r" t="t"/>
              <a:pathLst>
                <a:path extrusionOk="0" h="22050" w="2503">
                  <a:moveTo>
                    <a:pt x="2502" y="0"/>
                  </a:moveTo>
                  <a:cubicBezTo>
                    <a:pt x="1" y="9374"/>
                    <a:pt x="401" y="18247"/>
                    <a:pt x="734" y="21983"/>
                  </a:cubicBezTo>
                  <a:cubicBezTo>
                    <a:pt x="1001" y="22016"/>
                    <a:pt x="1235" y="22049"/>
                    <a:pt x="1502" y="22049"/>
                  </a:cubicBezTo>
                  <a:cubicBezTo>
                    <a:pt x="368" y="11076"/>
                    <a:pt x="2502" y="2"/>
                    <a:pt x="250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5" name="Google Shape;2115;p114"/>
            <p:cNvSpPr/>
            <p:nvPr/>
          </p:nvSpPr>
          <p:spPr>
            <a:xfrm>
              <a:off x="5620025" y="1624100"/>
              <a:ext cx="51725" cy="99200"/>
            </a:xfrm>
            <a:custGeom>
              <a:rect b="b" l="l" r="r" t="t"/>
              <a:pathLst>
                <a:path extrusionOk="0" h="3968" w="2069">
                  <a:moveTo>
                    <a:pt x="1768" y="1"/>
                  </a:moveTo>
                  <a:cubicBezTo>
                    <a:pt x="1034" y="201"/>
                    <a:pt x="0" y="3703"/>
                    <a:pt x="167" y="3937"/>
                  </a:cubicBezTo>
                  <a:cubicBezTo>
                    <a:pt x="180" y="3958"/>
                    <a:pt x="197" y="3967"/>
                    <a:pt x="217" y="3967"/>
                  </a:cubicBezTo>
                  <a:cubicBezTo>
                    <a:pt x="416" y="3967"/>
                    <a:pt x="952" y="3087"/>
                    <a:pt x="1612" y="3087"/>
                  </a:cubicBezTo>
                  <a:cubicBezTo>
                    <a:pt x="1759" y="3087"/>
                    <a:pt x="1912" y="3130"/>
                    <a:pt x="2068" y="3236"/>
                  </a:cubicBezTo>
                  <a:cubicBezTo>
                    <a:pt x="1935" y="2636"/>
                    <a:pt x="1835" y="2002"/>
                    <a:pt x="1768" y="1402"/>
                  </a:cubicBezTo>
                  <a:lnTo>
                    <a:pt x="1768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6" name="Google Shape;2116;p114"/>
            <p:cNvSpPr/>
            <p:nvPr/>
          </p:nvSpPr>
          <p:spPr>
            <a:xfrm>
              <a:off x="5671725" y="1599075"/>
              <a:ext cx="176825" cy="150975"/>
            </a:xfrm>
            <a:custGeom>
              <a:rect b="b" l="l" r="r" t="t"/>
              <a:pathLst>
                <a:path extrusionOk="0" h="6039" w="7073">
                  <a:moveTo>
                    <a:pt x="4937" y="1"/>
                  </a:moveTo>
                  <a:lnTo>
                    <a:pt x="4937" y="401"/>
                  </a:lnTo>
                  <a:cubicBezTo>
                    <a:pt x="4870" y="768"/>
                    <a:pt x="4137" y="1635"/>
                    <a:pt x="2302" y="2469"/>
                  </a:cubicBezTo>
                  <a:cubicBezTo>
                    <a:pt x="467" y="3270"/>
                    <a:pt x="0" y="4237"/>
                    <a:pt x="0" y="4237"/>
                  </a:cubicBezTo>
                  <a:cubicBezTo>
                    <a:pt x="0" y="4237"/>
                    <a:pt x="126" y="4170"/>
                    <a:pt x="357" y="4170"/>
                  </a:cubicBezTo>
                  <a:cubicBezTo>
                    <a:pt x="554" y="4170"/>
                    <a:pt x="829" y="4219"/>
                    <a:pt x="1168" y="4404"/>
                  </a:cubicBezTo>
                  <a:cubicBezTo>
                    <a:pt x="1868" y="4838"/>
                    <a:pt x="2702" y="6039"/>
                    <a:pt x="3103" y="6039"/>
                  </a:cubicBezTo>
                  <a:cubicBezTo>
                    <a:pt x="3503" y="6039"/>
                    <a:pt x="4704" y="4671"/>
                    <a:pt x="5771" y="3570"/>
                  </a:cubicBezTo>
                  <a:cubicBezTo>
                    <a:pt x="6638" y="2670"/>
                    <a:pt x="7072" y="2102"/>
                    <a:pt x="7072" y="2102"/>
                  </a:cubicBezTo>
                  <a:cubicBezTo>
                    <a:pt x="7072" y="2102"/>
                    <a:pt x="5638" y="34"/>
                    <a:pt x="493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7" name="Google Shape;2117;p114"/>
            <p:cNvSpPr/>
            <p:nvPr/>
          </p:nvSpPr>
          <p:spPr>
            <a:xfrm>
              <a:off x="5736775" y="1816750"/>
              <a:ext cx="483700" cy="814775"/>
            </a:xfrm>
            <a:custGeom>
              <a:rect b="b" l="l" r="r" t="t"/>
              <a:pathLst>
                <a:path extrusionOk="0" h="32591" w="19348">
                  <a:moveTo>
                    <a:pt x="18380" y="0"/>
                  </a:moveTo>
                  <a:cubicBezTo>
                    <a:pt x="18313" y="34"/>
                    <a:pt x="18247" y="34"/>
                    <a:pt x="18180" y="67"/>
                  </a:cubicBezTo>
                  <a:lnTo>
                    <a:pt x="8907" y="5437"/>
                  </a:lnTo>
                  <a:lnTo>
                    <a:pt x="7806" y="6071"/>
                  </a:lnTo>
                  <a:lnTo>
                    <a:pt x="6138" y="7005"/>
                  </a:lnTo>
                  <a:lnTo>
                    <a:pt x="6105" y="7039"/>
                  </a:lnTo>
                  <a:lnTo>
                    <a:pt x="467" y="10308"/>
                  </a:lnTo>
                  <a:cubicBezTo>
                    <a:pt x="434" y="10308"/>
                    <a:pt x="400" y="10341"/>
                    <a:pt x="367" y="10374"/>
                  </a:cubicBezTo>
                  <a:cubicBezTo>
                    <a:pt x="267" y="10441"/>
                    <a:pt x="200" y="10541"/>
                    <a:pt x="167" y="10641"/>
                  </a:cubicBezTo>
                  <a:cubicBezTo>
                    <a:pt x="67" y="10775"/>
                    <a:pt x="34" y="10908"/>
                    <a:pt x="34" y="11075"/>
                  </a:cubicBezTo>
                  <a:lnTo>
                    <a:pt x="34" y="31856"/>
                  </a:lnTo>
                  <a:cubicBezTo>
                    <a:pt x="0" y="31956"/>
                    <a:pt x="34" y="32056"/>
                    <a:pt x="134" y="32123"/>
                  </a:cubicBezTo>
                  <a:lnTo>
                    <a:pt x="834" y="32557"/>
                  </a:lnTo>
                  <a:cubicBezTo>
                    <a:pt x="867" y="32557"/>
                    <a:pt x="934" y="32590"/>
                    <a:pt x="968" y="32590"/>
                  </a:cubicBezTo>
                  <a:cubicBezTo>
                    <a:pt x="1034" y="32557"/>
                    <a:pt x="1101" y="32557"/>
                    <a:pt x="1168" y="32523"/>
                  </a:cubicBezTo>
                  <a:lnTo>
                    <a:pt x="18880" y="22283"/>
                  </a:lnTo>
                  <a:cubicBezTo>
                    <a:pt x="19147" y="22116"/>
                    <a:pt x="19314" y="21816"/>
                    <a:pt x="19347" y="21482"/>
                  </a:cubicBezTo>
                  <a:lnTo>
                    <a:pt x="19347" y="734"/>
                  </a:lnTo>
                  <a:cubicBezTo>
                    <a:pt x="19347" y="601"/>
                    <a:pt x="19281" y="501"/>
                    <a:pt x="19214" y="434"/>
                  </a:cubicBezTo>
                  <a:lnTo>
                    <a:pt x="19181" y="434"/>
                  </a:lnTo>
                  <a:lnTo>
                    <a:pt x="18513" y="67"/>
                  </a:lnTo>
                  <a:cubicBezTo>
                    <a:pt x="18480" y="34"/>
                    <a:pt x="18447" y="34"/>
                    <a:pt x="18380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8" name="Google Shape;2118;p114"/>
            <p:cNvSpPr/>
            <p:nvPr/>
          </p:nvSpPr>
          <p:spPr>
            <a:xfrm>
              <a:off x="5740925" y="1816750"/>
              <a:ext cx="474550" cy="275225"/>
            </a:xfrm>
            <a:custGeom>
              <a:rect b="b" l="l" r="r" t="t"/>
              <a:pathLst>
                <a:path extrusionOk="0" h="11009" w="18982">
                  <a:moveTo>
                    <a:pt x="18214" y="0"/>
                  </a:moveTo>
                  <a:cubicBezTo>
                    <a:pt x="18147" y="0"/>
                    <a:pt x="18081" y="34"/>
                    <a:pt x="18014" y="67"/>
                  </a:cubicBezTo>
                  <a:lnTo>
                    <a:pt x="8707" y="5404"/>
                  </a:lnTo>
                  <a:lnTo>
                    <a:pt x="7640" y="6071"/>
                  </a:lnTo>
                  <a:lnTo>
                    <a:pt x="5972" y="7005"/>
                  </a:lnTo>
                  <a:lnTo>
                    <a:pt x="5939" y="7039"/>
                  </a:lnTo>
                  <a:lnTo>
                    <a:pt x="301" y="10308"/>
                  </a:lnTo>
                  <a:cubicBezTo>
                    <a:pt x="268" y="10308"/>
                    <a:pt x="234" y="10341"/>
                    <a:pt x="201" y="10374"/>
                  </a:cubicBezTo>
                  <a:cubicBezTo>
                    <a:pt x="134" y="10441"/>
                    <a:pt x="34" y="10508"/>
                    <a:pt x="1" y="10608"/>
                  </a:cubicBezTo>
                  <a:lnTo>
                    <a:pt x="668" y="11008"/>
                  </a:lnTo>
                  <a:cubicBezTo>
                    <a:pt x="701" y="10975"/>
                    <a:pt x="701" y="10941"/>
                    <a:pt x="735" y="10908"/>
                  </a:cubicBezTo>
                  <a:cubicBezTo>
                    <a:pt x="768" y="10841"/>
                    <a:pt x="835" y="10775"/>
                    <a:pt x="902" y="10741"/>
                  </a:cubicBezTo>
                  <a:lnTo>
                    <a:pt x="1002" y="10675"/>
                  </a:lnTo>
                  <a:lnTo>
                    <a:pt x="6639" y="7406"/>
                  </a:lnTo>
                  <a:cubicBezTo>
                    <a:pt x="6773" y="7339"/>
                    <a:pt x="8040" y="6605"/>
                    <a:pt x="8307" y="6472"/>
                  </a:cubicBezTo>
                  <a:lnTo>
                    <a:pt x="8974" y="6071"/>
                  </a:lnTo>
                  <a:lnTo>
                    <a:pt x="18714" y="467"/>
                  </a:lnTo>
                  <a:cubicBezTo>
                    <a:pt x="18753" y="428"/>
                    <a:pt x="18804" y="412"/>
                    <a:pt x="18859" y="412"/>
                  </a:cubicBezTo>
                  <a:cubicBezTo>
                    <a:pt x="18898" y="412"/>
                    <a:pt x="18940" y="420"/>
                    <a:pt x="18981" y="434"/>
                  </a:cubicBezTo>
                  <a:lnTo>
                    <a:pt x="18347" y="34"/>
                  </a:lnTo>
                  <a:cubicBezTo>
                    <a:pt x="18281" y="0"/>
                    <a:pt x="18247" y="0"/>
                    <a:pt x="182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9" name="Google Shape;2119;p114"/>
            <p:cNvSpPr/>
            <p:nvPr/>
          </p:nvSpPr>
          <p:spPr>
            <a:xfrm>
              <a:off x="5753450" y="1826400"/>
              <a:ext cx="467025" cy="804775"/>
            </a:xfrm>
            <a:custGeom>
              <a:rect b="b" l="l" r="r" t="t"/>
              <a:pathLst>
                <a:path extrusionOk="0" h="32191" w="18681">
                  <a:moveTo>
                    <a:pt x="18386" y="1"/>
                  </a:moveTo>
                  <a:cubicBezTo>
                    <a:pt x="18308" y="1"/>
                    <a:pt x="18227" y="24"/>
                    <a:pt x="18180" y="48"/>
                  </a:cubicBezTo>
                  <a:lnTo>
                    <a:pt x="7773" y="6052"/>
                  </a:lnTo>
                  <a:lnTo>
                    <a:pt x="6105" y="7020"/>
                  </a:lnTo>
                  <a:lnTo>
                    <a:pt x="467" y="10289"/>
                  </a:lnTo>
                  <a:cubicBezTo>
                    <a:pt x="334" y="10355"/>
                    <a:pt x="234" y="10489"/>
                    <a:pt x="134" y="10622"/>
                  </a:cubicBezTo>
                  <a:cubicBezTo>
                    <a:pt x="67" y="10756"/>
                    <a:pt x="34" y="10889"/>
                    <a:pt x="0" y="11056"/>
                  </a:cubicBezTo>
                  <a:lnTo>
                    <a:pt x="0" y="31904"/>
                  </a:lnTo>
                  <a:cubicBezTo>
                    <a:pt x="0" y="32074"/>
                    <a:pt x="124" y="32190"/>
                    <a:pt x="268" y="32190"/>
                  </a:cubicBezTo>
                  <a:cubicBezTo>
                    <a:pt x="322" y="32190"/>
                    <a:pt x="379" y="32174"/>
                    <a:pt x="434" y="32137"/>
                  </a:cubicBezTo>
                  <a:lnTo>
                    <a:pt x="18213" y="21897"/>
                  </a:lnTo>
                  <a:cubicBezTo>
                    <a:pt x="18480" y="21697"/>
                    <a:pt x="18647" y="21430"/>
                    <a:pt x="18647" y="21096"/>
                  </a:cubicBezTo>
                  <a:lnTo>
                    <a:pt x="18647" y="348"/>
                  </a:lnTo>
                  <a:cubicBezTo>
                    <a:pt x="18680" y="215"/>
                    <a:pt x="18614" y="81"/>
                    <a:pt x="18480" y="14"/>
                  </a:cubicBezTo>
                  <a:cubicBezTo>
                    <a:pt x="18451" y="5"/>
                    <a:pt x="18419" y="1"/>
                    <a:pt x="18386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0" name="Google Shape;2120;p114"/>
            <p:cNvSpPr/>
            <p:nvPr/>
          </p:nvSpPr>
          <p:spPr>
            <a:xfrm>
              <a:off x="5786800" y="2175550"/>
              <a:ext cx="126775" cy="270000"/>
            </a:xfrm>
            <a:custGeom>
              <a:rect b="b" l="l" r="r" t="t"/>
              <a:pathLst>
                <a:path extrusionOk="0" h="10800" w="5071">
                  <a:moveTo>
                    <a:pt x="4938" y="0"/>
                  </a:moveTo>
                  <a:cubicBezTo>
                    <a:pt x="4912" y="0"/>
                    <a:pt x="4887" y="8"/>
                    <a:pt x="4871" y="25"/>
                  </a:cubicBezTo>
                  <a:lnTo>
                    <a:pt x="3737" y="659"/>
                  </a:lnTo>
                  <a:cubicBezTo>
                    <a:pt x="3637" y="726"/>
                    <a:pt x="3570" y="826"/>
                    <a:pt x="3537" y="926"/>
                  </a:cubicBezTo>
                  <a:lnTo>
                    <a:pt x="3436" y="1126"/>
                  </a:lnTo>
                  <a:lnTo>
                    <a:pt x="2569" y="3594"/>
                  </a:lnTo>
                  <a:lnTo>
                    <a:pt x="1635" y="2160"/>
                  </a:lnTo>
                  <a:cubicBezTo>
                    <a:pt x="1635" y="2127"/>
                    <a:pt x="1602" y="2093"/>
                    <a:pt x="1568" y="2060"/>
                  </a:cubicBezTo>
                  <a:cubicBezTo>
                    <a:pt x="1535" y="2027"/>
                    <a:pt x="1502" y="2010"/>
                    <a:pt x="1464" y="2010"/>
                  </a:cubicBezTo>
                  <a:cubicBezTo>
                    <a:pt x="1427" y="2010"/>
                    <a:pt x="1385" y="2027"/>
                    <a:pt x="1335" y="2060"/>
                  </a:cubicBezTo>
                  <a:lnTo>
                    <a:pt x="201" y="2694"/>
                  </a:lnTo>
                  <a:cubicBezTo>
                    <a:pt x="167" y="2727"/>
                    <a:pt x="134" y="2794"/>
                    <a:pt x="101" y="2861"/>
                  </a:cubicBezTo>
                  <a:cubicBezTo>
                    <a:pt x="67" y="2927"/>
                    <a:pt x="34" y="2994"/>
                    <a:pt x="34" y="3061"/>
                  </a:cubicBezTo>
                  <a:cubicBezTo>
                    <a:pt x="34" y="3094"/>
                    <a:pt x="67" y="3127"/>
                    <a:pt x="67" y="3161"/>
                  </a:cubicBezTo>
                  <a:lnTo>
                    <a:pt x="1735" y="5796"/>
                  </a:lnTo>
                  <a:lnTo>
                    <a:pt x="1" y="10499"/>
                  </a:lnTo>
                  <a:cubicBezTo>
                    <a:pt x="1" y="10533"/>
                    <a:pt x="1" y="10566"/>
                    <a:pt x="1" y="10566"/>
                  </a:cubicBezTo>
                  <a:cubicBezTo>
                    <a:pt x="1" y="10599"/>
                    <a:pt x="1" y="10633"/>
                    <a:pt x="1" y="10633"/>
                  </a:cubicBezTo>
                  <a:cubicBezTo>
                    <a:pt x="1" y="10699"/>
                    <a:pt x="34" y="10733"/>
                    <a:pt x="67" y="10800"/>
                  </a:cubicBezTo>
                  <a:lnTo>
                    <a:pt x="167" y="10800"/>
                  </a:lnTo>
                  <a:lnTo>
                    <a:pt x="1302" y="10132"/>
                  </a:lnTo>
                  <a:cubicBezTo>
                    <a:pt x="1402" y="10099"/>
                    <a:pt x="1468" y="10032"/>
                    <a:pt x="1502" y="9932"/>
                  </a:cubicBezTo>
                  <a:cubicBezTo>
                    <a:pt x="1568" y="9866"/>
                    <a:pt x="1602" y="9765"/>
                    <a:pt x="1602" y="9699"/>
                  </a:cubicBezTo>
                  <a:lnTo>
                    <a:pt x="2569" y="7064"/>
                  </a:lnTo>
                  <a:lnTo>
                    <a:pt x="3470" y="8598"/>
                  </a:lnTo>
                  <a:cubicBezTo>
                    <a:pt x="3503" y="8631"/>
                    <a:pt x="3537" y="8698"/>
                    <a:pt x="3570" y="8731"/>
                  </a:cubicBezTo>
                  <a:cubicBezTo>
                    <a:pt x="3580" y="8741"/>
                    <a:pt x="3592" y="8745"/>
                    <a:pt x="3608" y="8745"/>
                  </a:cubicBezTo>
                  <a:cubicBezTo>
                    <a:pt x="3645" y="8745"/>
                    <a:pt x="3699" y="8722"/>
                    <a:pt x="3770" y="8698"/>
                  </a:cubicBezTo>
                  <a:lnTo>
                    <a:pt x="4904" y="8031"/>
                  </a:lnTo>
                  <a:cubicBezTo>
                    <a:pt x="4971" y="7998"/>
                    <a:pt x="5004" y="7964"/>
                    <a:pt x="5004" y="7897"/>
                  </a:cubicBezTo>
                  <a:cubicBezTo>
                    <a:pt x="5038" y="7831"/>
                    <a:pt x="5071" y="7764"/>
                    <a:pt x="5071" y="7697"/>
                  </a:cubicBezTo>
                  <a:lnTo>
                    <a:pt x="5071" y="7631"/>
                  </a:lnTo>
                  <a:lnTo>
                    <a:pt x="5071" y="7564"/>
                  </a:lnTo>
                  <a:lnTo>
                    <a:pt x="3370" y="4895"/>
                  </a:lnTo>
                  <a:lnTo>
                    <a:pt x="5038" y="292"/>
                  </a:lnTo>
                  <a:cubicBezTo>
                    <a:pt x="5038" y="259"/>
                    <a:pt x="5038" y="225"/>
                    <a:pt x="5038" y="159"/>
                  </a:cubicBezTo>
                  <a:cubicBezTo>
                    <a:pt x="5071" y="125"/>
                    <a:pt x="5038" y="59"/>
                    <a:pt x="5004" y="25"/>
                  </a:cubicBezTo>
                  <a:cubicBezTo>
                    <a:pt x="4988" y="8"/>
                    <a:pt x="4963" y="0"/>
                    <a:pt x="4938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1" name="Google Shape;2121;p114"/>
            <p:cNvSpPr/>
            <p:nvPr/>
          </p:nvSpPr>
          <p:spPr>
            <a:xfrm>
              <a:off x="5940250" y="2085675"/>
              <a:ext cx="130125" cy="271275"/>
            </a:xfrm>
            <a:custGeom>
              <a:rect b="b" l="l" r="r" t="t"/>
              <a:pathLst>
                <a:path extrusionOk="0" h="10851" w="5205">
                  <a:moveTo>
                    <a:pt x="5071" y="1"/>
                  </a:moveTo>
                  <a:cubicBezTo>
                    <a:pt x="5046" y="1"/>
                    <a:pt x="5021" y="18"/>
                    <a:pt x="5004" y="51"/>
                  </a:cubicBezTo>
                  <a:lnTo>
                    <a:pt x="4137" y="551"/>
                  </a:lnTo>
                  <a:cubicBezTo>
                    <a:pt x="4037" y="585"/>
                    <a:pt x="3937" y="685"/>
                    <a:pt x="3903" y="785"/>
                  </a:cubicBezTo>
                  <a:cubicBezTo>
                    <a:pt x="3870" y="918"/>
                    <a:pt x="3803" y="985"/>
                    <a:pt x="3803" y="1018"/>
                  </a:cubicBezTo>
                  <a:lnTo>
                    <a:pt x="2602" y="4921"/>
                  </a:lnTo>
                  <a:lnTo>
                    <a:pt x="1401" y="2419"/>
                  </a:lnTo>
                  <a:cubicBezTo>
                    <a:pt x="1368" y="2353"/>
                    <a:pt x="1335" y="2319"/>
                    <a:pt x="1301" y="2286"/>
                  </a:cubicBezTo>
                  <a:cubicBezTo>
                    <a:pt x="1268" y="2253"/>
                    <a:pt x="1235" y="2236"/>
                    <a:pt x="1197" y="2236"/>
                  </a:cubicBezTo>
                  <a:cubicBezTo>
                    <a:pt x="1160" y="2236"/>
                    <a:pt x="1118" y="2253"/>
                    <a:pt x="1068" y="2286"/>
                  </a:cubicBezTo>
                  <a:lnTo>
                    <a:pt x="201" y="2786"/>
                  </a:lnTo>
                  <a:cubicBezTo>
                    <a:pt x="134" y="2820"/>
                    <a:pt x="100" y="2886"/>
                    <a:pt x="67" y="2953"/>
                  </a:cubicBezTo>
                  <a:cubicBezTo>
                    <a:pt x="34" y="3020"/>
                    <a:pt x="0" y="3120"/>
                    <a:pt x="0" y="3220"/>
                  </a:cubicBezTo>
                  <a:lnTo>
                    <a:pt x="0" y="10659"/>
                  </a:lnTo>
                  <a:cubicBezTo>
                    <a:pt x="0" y="10692"/>
                    <a:pt x="34" y="10759"/>
                    <a:pt x="67" y="10825"/>
                  </a:cubicBezTo>
                  <a:cubicBezTo>
                    <a:pt x="84" y="10842"/>
                    <a:pt x="109" y="10850"/>
                    <a:pt x="134" y="10850"/>
                  </a:cubicBezTo>
                  <a:cubicBezTo>
                    <a:pt x="159" y="10850"/>
                    <a:pt x="184" y="10842"/>
                    <a:pt x="201" y="10825"/>
                  </a:cubicBezTo>
                  <a:lnTo>
                    <a:pt x="1168" y="10258"/>
                  </a:lnTo>
                  <a:cubicBezTo>
                    <a:pt x="1235" y="10225"/>
                    <a:pt x="1301" y="10158"/>
                    <a:pt x="1335" y="10091"/>
                  </a:cubicBezTo>
                  <a:cubicBezTo>
                    <a:pt x="1368" y="10025"/>
                    <a:pt x="1368" y="9925"/>
                    <a:pt x="1401" y="9825"/>
                  </a:cubicBezTo>
                  <a:lnTo>
                    <a:pt x="1401" y="6022"/>
                  </a:lnTo>
                  <a:lnTo>
                    <a:pt x="2069" y="7523"/>
                  </a:lnTo>
                  <a:cubicBezTo>
                    <a:pt x="2102" y="7556"/>
                    <a:pt x="2135" y="7623"/>
                    <a:pt x="2169" y="7656"/>
                  </a:cubicBezTo>
                  <a:cubicBezTo>
                    <a:pt x="2202" y="7673"/>
                    <a:pt x="2227" y="7681"/>
                    <a:pt x="2256" y="7681"/>
                  </a:cubicBezTo>
                  <a:cubicBezTo>
                    <a:pt x="2285" y="7681"/>
                    <a:pt x="2319" y="7673"/>
                    <a:pt x="2369" y="7656"/>
                  </a:cubicBezTo>
                  <a:lnTo>
                    <a:pt x="2836" y="7390"/>
                  </a:lnTo>
                  <a:cubicBezTo>
                    <a:pt x="2902" y="7356"/>
                    <a:pt x="2969" y="7289"/>
                    <a:pt x="3003" y="7189"/>
                  </a:cubicBezTo>
                  <a:cubicBezTo>
                    <a:pt x="3069" y="7123"/>
                    <a:pt x="3103" y="7023"/>
                    <a:pt x="3103" y="6956"/>
                  </a:cubicBezTo>
                  <a:lnTo>
                    <a:pt x="3803" y="4654"/>
                  </a:lnTo>
                  <a:lnTo>
                    <a:pt x="3803" y="8457"/>
                  </a:lnTo>
                  <a:cubicBezTo>
                    <a:pt x="3803" y="8524"/>
                    <a:pt x="3836" y="8590"/>
                    <a:pt x="3870" y="8624"/>
                  </a:cubicBezTo>
                  <a:cubicBezTo>
                    <a:pt x="3886" y="8640"/>
                    <a:pt x="3911" y="8649"/>
                    <a:pt x="3941" y="8649"/>
                  </a:cubicBezTo>
                  <a:cubicBezTo>
                    <a:pt x="3970" y="8649"/>
                    <a:pt x="4003" y="8640"/>
                    <a:pt x="4037" y="8624"/>
                  </a:cubicBezTo>
                  <a:lnTo>
                    <a:pt x="5004" y="8057"/>
                  </a:lnTo>
                  <a:cubicBezTo>
                    <a:pt x="5071" y="8023"/>
                    <a:pt x="5104" y="7957"/>
                    <a:pt x="5137" y="7890"/>
                  </a:cubicBezTo>
                  <a:cubicBezTo>
                    <a:pt x="5171" y="7823"/>
                    <a:pt x="5204" y="7723"/>
                    <a:pt x="5204" y="7656"/>
                  </a:cubicBezTo>
                  <a:lnTo>
                    <a:pt x="5204" y="218"/>
                  </a:lnTo>
                  <a:cubicBezTo>
                    <a:pt x="5204" y="151"/>
                    <a:pt x="5171" y="84"/>
                    <a:pt x="5137" y="51"/>
                  </a:cubicBezTo>
                  <a:cubicBezTo>
                    <a:pt x="5121" y="18"/>
                    <a:pt x="5096" y="1"/>
                    <a:pt x="5071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2" name="Google Shape;2122;p114"/>
            <p:cNvSpPr/>
            <p:nvPr/>
          </p:nvSpPr>
          <p:spPr>
            <a:xfrm>
              <a:off x="6105375" y="2044825"/>
              <a:ext cx="96750" cy="216225"/>
            </a:xfrm>
            <a:custGeom>
              <a:rect b="b" l="l" r="r" t="t"/>
              <a:pathLst>
                <a:path extrusionOk="0" h="8649" w="3870">
                  <a:moveTo>
                    <a:pt x="1234" y="0"/>
                  </a:moveTo>
                  <a:cubicBezTo>
                    <a:pt x="1209" y="0"/>
                    <a:pt x="1184" y="17"/>
                    <a:pt x="1168" y="50"/>
                  </a:cubicBezTo>
                  <a:lnTo>
                    <a:pt x="200" y="584"/>
                  </a:lnTo>
                  <a:cubicBezTo>
                    <a:pt x="134" y="651"/>
                    <a:pt x="100" y="684"/>
                    <a:pt x="67" y="784"/>
                  </a:cubicBezTo>
                  <a:cubicBezTo>
                    <a:pt x="33" y="851"/>
                    <a:pt x="0" y="951"/>
                    <a:pt x="0" y="1018"/>
                  </a:cubicBezTo>
                  <a:lnTo>
                    <a:pt x="0" y="8456"/>
                  </a:lnTo>
                  <a:cubicBezTo>
                    <a:pt x="0" y="8490"/>
                    <a:pt x="0" y="8557"/>
                    <a:pt x="67" y="8623"/>
                  </a:cubicBezTo>
                  <a:cubicBezTo>
                    <a:pt x="83" y="8640"/>
                    <a:pt x="108" y="8648"/>
                    <a:pt x="134" y="8648"/>
                  </a:cubicBezTo>
                  <a:cubicBezTo>
                    <a:pt x="159" y="8648"/>
                    <a:pt x="184" y="8640"/>
                    <a:pt x="200" y="8623"/>
                  </a:cubicBezTo>
                  <a:lnTo>
                    <a:pt x="3669" y="6622"/>
                  </a:lnTo>
                  <a:cubicBezTo>
                    <a:pt x="3736" y="6588"/>
                    <a:pt x="3769" y="6522"/>
                    <a:pt x="3803" y="6455"/>
                  </a:cubicBezTo>
                  <a:cubicBezTo>
                    <a:pt x="3836" y="6388"/>
                    <a:pt x="3870" y="6288"/>
                    <a:pt x="3870" y="6222"/>
                  </a:cubicBezTo>
                  <a:lnTo>
                    <a:pt x="3870" y="4987"/>
                  </a:lnTo>
                  <a:cubicBezTo>
                    <a:pt x="3870" y="4921"/>
                    <a:pt x="3836" y="4854"/>
                    <a:pt x="3803" y="4821"/>
                  </a:cubicBezTo>
                  <a:cubicBezTo>
                    <a:pt x="3786" y="4804"/>
                    <a:pt x="3761" y="4796"/>
                    <a:pt x="3736" y="4796"/>
                  </a:cubicBezTo>
                  <a:cubicBezTo>
                    <a:pt x="3711" y="4796"/>
                    <a:pt x="3686" y="4804"/>
                    <a:pt x="3669" y="4821"/>
                  </a:cubicBezTo>
                  <a:lnTo>
                    <a:pt x="1368" y="6121"/>
                  </a:lnTo>
                  <a:lnTo>
                    <a:pt x="1368" y="217"/>
                  </a:lnTo>
                  <a:cubicBezTo>
                    <a:pt x="1401" y="151"/>
                    <a:pt x="1368" y="84"/>
                    <a:pt x="1301" y="50"/>
                  </a:cubicBezTo>
                  <a:cubicBezTo>
                    <a:pt x="1284" y="17"/>
                    <a:pt x="1259" y="0"/>
                    <a:pt x="1234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3" name="Google Shape;2123;p114"/>
            <p:cNvSpPr/>
            <p:nvPr/>
          </p:nvSpPr>
          <p:spPr>
            <a:xfrm>
              <a:off x="5757625" y="2089450"/>
              <a:ext cx="1675" cy="2525"/>
            </a:xfrm>
            <a:custGeom>
              <a:rect b="b" l="l" r="r" t="t"/>
              <a:pathLst>
                <a:path extrusionOk="0" h="101" w="67">
                  <a:moveTo>
                    <a:pt x="0" y="100"/>
                  </a:moveTo>
                  <a:lnTo>
                    <a:pt x="0" y="100"/>
                  </a:lnTo>
                  <a:cubicBezTo>
                    <a:pt x="33" y="67"/>
                    <a:pt x="33" y="33"/>
                    <a:pt x="67" y="0"/>
                  </a:cubicBezTo>
                  <a:cubicBezTo>
                    <a:pt x="33" y="33"/>
                    <a:pt x="33" y="67"/>
                    <a:pt x="0" y="10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4" name="Google Shape;2124;p114"/>
            <p:cNvSpPr/>
            <p:nvPr/>
          </p:nvSpPr>
          <p:spPr>
            <a:xfrm>
              <a:off x="5736775" y="2082775"/>
              <a:ext cx="21700" cy="547900"/>
            </a:xfrm>
            <a:custGeom>
              <a:rect b="b" l="l" r="r" t="t"/>
              <a:pathLst>
                <a:path extrusionOk="0" h="21916" w="868">
                  <a:moveTo>
                    <a:pt x="167" y="0"/>
                  </a:moveTo>
                  <a:cubicBezTo>
                    <a:pt x="67" y="134"/>
                    <a:pt x="34" y="267"/>
                    <a:pt x="0" y="434"/>
                  </a:cubicBezTo>
                  <a:lnTo>
                    <a:pt x="0" y="21215"/>
                  </a:lnTo>
                  <a:cubicBezTo>
                    <a:pt x="0" y="21315"/>
                    <a:pt x="34" y="21415"/>
                    <a:pt x="134" y="21482"/>
                  </a:cubicBezTo>
                  <a:lnTo>
                    <a:pt x="834" y="21916"/>
                  </a:lnTo>
                  <a:lnTo>
                    <a:pt x="867" y="21916"/>
                  </a:lnTo>
                  <a:cubicBezTo>
                    <a:pt x="767" y="21882"/>
                    <a:pt x="701" y="21782"/>
                    <a:pt x="701" y="21716"/>
                  </a:cubicBezTo>
                  <a:lnTo>
                    <a:pt x="701" y="867"/>
                  </a:lnTo>
                  <a:cubicBezTo>
                    <a:pt x="701" y="701"/>
                    <a:pt x="767" y="534"/>
                    <a:pt x="834" y="400"/>
                  </a:cubicBezTo>
                  <a:lnTo>
                    <a:pt x="16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5" name="Google Shape;2125;p114"/>
            <p:cNvSpPr/>
            <p:nvPr/>
          </p:nvSpPr>
          <p:spPr>
            <a:xfrm>
              <a:off x="5853525" y="1690800"/>
              <a:ext cx="261025" cy="824375"/>
            </a:xfrm>
            <a:custGeom>
              <a:rect b="b" l="l" r="r" t="t"/>
              <a:pathLst>
                <a:path extrusionOk="0" h="32975" w="10441">
                  <a:moveTo>
                    <a:pt x="1162" y="0"/>
                  </a:moveTo>
                  <a:cubicBezTo>
                    <a:pt x="1130" y="0"/>
                    <a:pt x="1099" y="1"/>
                    <a:pt x="1068" y="1"/>
                  </a:cubicBezTo>
                  <a:cubicBezTo>
                    <a:pt x="0" y="1269"/>
                    <a:pt x="1134" y="5272"/>
                    <a:pt x="1835" y="7206"/>
                  </a:cubicBezTo>
                  <a:cubicBezTo>
                    <a:pt x="1835" y="7206"/>
                    <a:pt x="5071" y="15145"/>
                    <a:pt x="5671" y="17981"/>
                  </a:cubicBezTo>
                  <a:cubicBezTo>
                    <a:pt x="6205" y="20483"/>
                    <a:pt x="6805" y="23618"/>
                    <a:pt x="6772" y="25753"/>
                  </a:cubicBezTo>
                  <a:cubicBezTo>
                    <a:pt x="6772" y="26120"/>
                    <a:pt x="6605" y="26487"/>
                    <a:pt x="6371" y="26787"/>
                  </a:cubicBezTo>
                  <a:cubicBezTo>
                    <a:pt x="5671" y="27521"/>
                    <a:pt x="5671" y="28121"/>
                    <a:pt x="5204" y="28955"/>
                  </a:cubicBezTo>
                  <a:cubicBezTo>
                    <a:pt x="4870" y="29589"/>
                    <a:pt x="4470" y="29856"/>
                    <a:pt x="4604" y="29989"/>
                  </a:cubicBezTo>
                  <a:cubicBezTo>
                    <a:pt x="4765" y="30169"/>
                    <a:pt x="4986" y="30262"/>
                    <a:pt x="5206" y="30262"/>
                  </a:cubicBezTo>
                  <a:cubicBezTo>
                    <a:pt x="5395" y="30262"/>
                    <a:pt x="5584" y="30194"/>
                    <a:pt x="5738" y="30056"/>
                  </a:cubicBezTo>
                  <a:cubicBezTo>
                    <a:pt x="6071" y="29823"/>
                    <a:pt x="6338" y="29556"/>
                    <a:pt x="6605" y="29222"/>
                  </a:cubicBezTo>
                  <a:lnTo>
                    <a:pt x="6605" y="29222"/>
                  </a:lnTo>
                  <a:cubicBezTo>
                    <a:pt x="6505" y="30223"/>
                    <a:pt x="6271" y="31190"/>
                    <a:pt x="5904" y="32091"/>
                  </a:cubicBezTo>
                  <a:lnTo>
                    <a:pt x="5137" y="32525"/>
                  </a:lnTo>
                  <a:cubicBezTo>
                    <a:pt x="5137" y="32525"/>
                    <a:pt x="5269" y="32975"/>
                    <a:pt x="6122" y="32975"/>
                  </a:cubicBezTo>
                  <a:cubicBezTo>
                    <a:pt x="6407" y="32975"/>
                    <a:pt x="6772" y="32925"/>
                    <a:pt x="7239" y="32791"/>
                  </a:cubicBezTo>
                  <a:cubicBezTo>
                    <a:pt x="9307" y="32191"/>
                    <a:pt x="10074" y="31924"/>
                    <a:pt x="10308" y="28355"/>
                  </a:cubicBezTo>
                  <a:cubicBezTo>
                    <a:pt x="10408" y="27054"/>
                    <a:pt x="10441" y="25753"/>
                    <a:pt x="10341" y="24419"/>
                  </a:cubicBezTo>
                  <a:cubicBezTo>
                    <a:pt x="10041" y="21083"/>
                    <a:pt x="9807" y="18114"/>
                    <a:pt x="9307" y="16113"/>
                  </a:cubicBezTo>
                  <a:cubicBezTo>
                    <a:pt x="6330" y="3843"/>
                    <a:pt x="4764" y="0"/>
                    <a:pt x="1162" y="0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6" name="Google Shape;2126;p114"/>
            <p:cNvSpPr/>
            <p:nvPr/>
          </p:nvSpPr>
          <p:spPr>
            <a:xfrm>
              <a:off x="5842675" y="1664975"/>
              <a:ext cx="278550" cy="662125"/>
            </a:xfrm>
            <a:custGeom>
              <a:rect b="b" l="l" r="r" t="t"/>
              <a:pathLst>
                <a:path extrusionOk="0" h="26485" w="11142">
                  <a:moveTo>
                    <a:pt x="1402" y="0"/>
                  </a:moveTo>
                  <a:cubicBezTo>
                    <a:pt x="1" y="4270"/>
                    <a:pt x="2002" y="8773"/>
                    <a:pt x="2002" y="8773"/>
                  </a:cubicBezTo>
                  <a:cubicBezTo>
                    <a:pt x="2002" y="8773"/>
                    <a:pt x="4504" y="14911"/>
                    <a:pt x="5304" y="17746"/>
                  </a:cubicBezTo>
                  <a:cubicBezTo>
                    <a:pt x="6072" y="20582"/>
                    <a:pt x="6972" y="25919"/>
                    <a:pt x="6972" y="25919"/>
                  </a:cubicBezTo>
                  <a:cubicBezTo>
                    <a:pt x="7710" y="26349"/>
                    <a:pt x="8470" y="26485"/>
                    <a:pt x="9135" y="26485"/>
                  </a:cubicBezTo>
                  <a:cubicBezTo>
                    <a:pt x="10277" y="26485"/>
                    <a:pt x="11142" y="26086"/>
                    <a:pt x="11142" y="26086"/>
                  </a:cubicBezTo>
                  <a:cubicBezTo>
                    <a:pt x="11109" y="21282"/>
                    <a:pt x="10408" y="16545"/>
                    <a:pt x="9140" y="11942"/>
                  </a:cubicBezTo>
                  <a:cubicBezTo>
                    <a:pt x="7406" y="5804"/>
                    <a:pt x="7006" y="3770"/>
                    <a:pt x="5972" y="2202"/>
                  </a:cubicBezTo>
                  <a:cubicBezTo>
                    <a:pt x="5104" y="834"/>
                    <a:pt x="1402" y="0"/>
                    <a:pt x="140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7" name="Google Shape;2127;p114"/>
            <p:cNvSpPr/>
            <p:nvPr/>
          </p:nvSpPr>
          <p:spPr>
            <a:xfrm>
              <a:off x="5685075" y="985325"/>
              <a:ext cx="67550" cy="142625"/>
            </a:xfrm>
            <a:custGeom>
              <a:rect b="b" l="l" r="r" t="t"/>
              <a:pathLst>
                <a:path extrusionOk="0" h="5705" w="2702">
                  <a:moveTo>
                    <a:pt x="200" y="0"/>
                  </a:moveTo>
                  <a:lnTo>
                    <a:pt x="200" y="1434"/>
                  </a:lnTo>
                  <a:lnTo>
                    <a:pt x="1001" y="3769"/>
                  </a:lnTo>
                  <a:lnTo>
                    <a:pt x="0" y="5704"/>
                  </a:lnTo>
                  <a:lnTo>
                    <a:pt x="1534" y="4804"/>
                  </a:lnTo>
                  <a:cubicBezTo>
                    <a:pt x="1568" y="4770"/>
                    <a:pt x="1601" y="4737"/>
                    <a:pt x="1601" y="4737"/>
                  </a:cubicBezTo>
                  <a:lnTo>
                    <a:pt x="2702" y="2869"/>
                  </a:lnTo>
                  <a:lnTo>
                    <a:pt x="2702" y="1434"/>
                  </a:lnTo>
                  <a:lnTo>
                    <a:pt x="200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8" name="Google Shape;2128;p114"/>
            <p:cNvSpPr/>
            <p:nvPr/>
          </p:nvSpPr>
          <p:spPr>
            <a:xfrm>
              <a:off x="5685075" y="985325"/>
              <a:ext cx="67550" cy="142625"/>
            </a:xfrm>
            <a:custGeom>
              <a:rect b="b" l="l" r="r" t="t"/>
              <a:pathLst>
                <a:path extrusionOk="0" h="5705" w="2702">
                  <a:moveTo>
                    <a:pt x="200" y="0"/>
                  </a:moveTo>
                  <a:lnTo>
                    <a:pt x="200" y="1434"/>
                  </a:lnTo>
                  <a:lnTo>
                    <a:pt x="1001" y="3769"/>
                  </a:lnTo>
                  <a:lnTo>
                    <a:pt x="0" y="5704"/>
                  </a:lnTo>
                  <a:lnTo>
                    <a:pt x="1534" y="4804"/>
                  </a:lnTo>
                  <a:cubicBezTo>
                    <a:pt x="1568" y="4770"/>
                    <a:pt x="1601" y="4737"/>
                    <a:pt x="1601" y="4737"/>
                  </a:cubicBezTo>
                  <a:lnTo>
                    <a:pt x="2702" y="2869"/>
                  </a:lnTo>
                  <a:lnTo>
                    <a:pt x="2702" y="1434"/>
                  </a:lnTo>
                  <a:lnTo>
                    <a:pt x="20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9" name="Google Shape;2129;p114"/>
            <p:cNvSpPr/>
            <p:nvPr/>
          </p:nvSpPr>
          <p:spPr>
            <a:xfrm>
              <a:off x="5523275" y="552300"/>
              <a:ext cx="387800" cy="605875"/>
            </a:xfrm>
            <a:custGeom>
              <a:rect b="b" l="l" r="r" t="t"/>
              <a:pathLst>
                <a:path extrusionOk="0" h="24235" w="15512">
                  <a:moveTo>
                    <a:pt x="2119" y="0"/>
                  </a:moveTo>
                  <a:cubicBezTo>
                    <a:pt x="1860" y="0"/>
                    <a:pt x="1602" y="59"/>
                    <a:pt x="1368" y="175"/>
                  </a:cubicBezTo>
                  <a:lnTo>
                    <a:pt x="768" y="542"/>
                  </a:lnTo>
                  <a:cubicBezTo>
                    <a:pt x="334" y="809"/>
                    <a:pt x="34" y="1310"/>
                    <a:pt x="1" y="1843"/>
                  </a:cubicBezTo>
                  <a:lnTo>
                    <a:pt x="1" y="15887"/>
                  </a:lnTo>
                  <a:cubicBezTo>
                    <a:pt x="34" y="16387"/>
                    <a:pt x="334" y="16887"/>
                    <a:pt x="768" y="17188"/>
                  </a:cubicBezTo>
                  <a:lnTo>
                    <a:pt x="5104" y="19689"/>
                  </a:lnTo>
                  <a:lnTo>
                    <a:pt x="6239" y="22925"/>
                  </a:lnTo>
                  <a:cubicBezTo>
                    <a:pt x="6257" y="23000"/>
                    <a:pt x="6318" y="23043"/>
                    <a:pt x="6386" y="23043"/>
                  </a:cubicBezTo>
                  <a:cubicBezTo>
                    <a:pt x="6438" y="23043"/>
                    <a:pt x="6495" y="23017"/>
                    <a:pt x="6539" y="22958"/>
                  </a:cubicBezTo>
                  <a:lnTo>
                    <a:pt x="7606" y="21124"/>
                  </a:lnTo>
                  <a:lnTo>
                    <a:pt x="12643" y="24059"/>
                  </a:lnTo>
                  <a:cubicBezTo>
                    <a:pt x="12877" y="24176"/>
                    <a:pt x="13135" y="24234"/>
                    <a:pt x="13394" y="24234"/>
                  </a:cubicBezTo>
                  <a:cubicBezTo>
                    <a:pt x="13652" y="24234"/>
                    <a:pt x="13911" y="24176"/>
                    <a:pt x="14144" y="24059"/>
                  </a:cubicBezTo>
                  <a:lnTo>
                    <a:pt x="14778" y="23726"/>
                  </a:lnTo>
                  <a:cubicBezTo>
                    <a:pt x="15212" y="23425"/>
                    <a:pt x="15479" y="22925"/>
                    <a:pt x="15512" y="22391"/>
                  </a:cubicBezTo>
                  <a:lnTo>
                    <a:pt x="15512" y="8348"/>
                  </a:lnTo>
                  <a:cubicBezTo>
                    <a:pt x="15479" y="7814"/>
                    <a:pt x="15212" y="7347"/>
                    <a:pt x="14745" y="7047"/>
                  </a:cubicBezTo>
                  <a:lnTo>
                    <a:pt x="2869" y="175"/>
                  </a:lnTo>
                  <a:cubicBezTo>
                    <a:pt x="2636" y="59"/>
                    <a:pt x="2377" y="0"/>
                    <a:pt x="2119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0" name="Google Shape;2130;p114"/>
            <p:cNvSpPr/>
            <p:nvPr/>
          </p:nvSpPr>
          <p:spPr>
            <a:xfrm>
              <a:off x="5842675" y="742650"/>
              <a:ext cx="68400" cy="415475"/>
            </a:xfrm>
            <a:custGeom>
              <a:rect b="b" l="l" r="r" t="t"/>
              <a:pathLst>
                <a:path extrusionOk="0" h="16619" w="2736">
                  <a:moveTo>
                    <a:pt x="1" y="16512"/>
                  </a:moveTo>
                  <a:cubicBezTo>
                    <a:pt x="6" y="16514"/>
                    <a:pt x="11" y="16516"/>
                    <a:pt x="16" y="16517"/>
                  </a:cubicBezTo>
                  <a:lnTo>
                    <a:pt x="16" y="16517"/>
                  </a:lnTo>
                  <a:cubicBezTo>
                    <a:pt x="11" y="16515"/>
                    <a:pt x="6" y="16514"/>
                    <a:pt x="1" y="16512"/>
                  </a:cubicBezTo>
                  <a:close/>
                  <a:moveTo>
                    <a:pt x="2502" y="0"/>
                  </a:moveTo>
                  <a:lnTo>
                    <a:pt x="401" y="1201"/>
                  </a:lnTo>
                  <a:cubicBezTo>
                    <a:pt x="534" y="1434"/>
                    <a:pt x="601" y="1701"/>
                    <a:pt x="634" y="1935"/>
                  </a:cubicBezTo>
                  <a:lnTo>
                    <a:pt x="634" y="16012"/>
                  </a:lnTo>
                  <a:cubicBezTo>
                    <a:pt x="634" y="16356"/>
                    <a:pt x="466" y="16553"/>
                    <a:pt x="214" y="16553"/>
                  </a:cubicBezTo>
                  <a:cubicBezTo>
                    <a:pt x="152" y="16553"/>
                    <a:pt x="86" y="16541"/>
                    <a:pt x="16" y="16517"/>
                  </a:cubicBezTo>
                  <a:lnTo>
                    <a:pt x="16" y="16517"/>
                  </a:lnTo>
                  <a:cubicBezTo>
                    <a:pt x="212" y="16586"/>
                    <a:pt x="409" y="16619"/>
                    <a:pt x="603" y="16619"/>
                  </a:cubicBezTo>
                  <a:cubicBezTo>
                    <a:pt x="865" y="16619"/>
                    <a:pt x="1122" y="16559"/>
                    <a:pt x="1368" y="16445"/>
                  </a:cubicBezTo>
                  <a:lnTo>
                    <a:pt x="2002" y="16112"/>
                  </a:lnTo>
                  <a:cubicBezTo>
                    <a:pt x="2436" y="15811"/>
                    <a:pt x="2703" y="15311"/>
                    <a:pt x="2736" y="14777"/>
                  </a:cubicBezTo>
                  <a:lnTo>
                    <a:pt x="2736" y="734"/>
                  </a:lnTo>
                  <a:cubicBezTo>
                    <a:pt x="2736" y="467"/>
                    <a:pt x="2636" y="234"/>
                    <a:pt x="250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1" name="Google Shape;2131;p114"/>
            <p:cNvSpPr/>
            <p:nvPr/>
          </p:nvSpPr>
          <p:spPr>
            <a:xfrm>
              <a:off x="5524125" y="552300"/>
              <a:ext cx="380275" cy="221225"/>
            </a:xfrm>
            <a:custGeom>
              <a:rect b="b" l="l" r="r" t="t"/>
              <a:pathLst>
                <a:path extrusionOk="0" h="8849" w="15211">
                  <a:moveTo>
                    <a:pt x="2085" y="0"/>
                  </a:moveTo>
                  <a:cubicBezTo>
                    <a:pt x="1826" y="0"/>
                    <a:pt x="1568" y="59"/>
                    <a:pt x="1334" y="175"/>
                  </a:cubicBezTo>
                  <a:lnTo>
                    <a:pt x="734" y="542"/>
                  </a:lnTo>
                  <a:cubicBezTo>
                    <a:pt x="334" y="776"/>
                    <a:pt x="100" y="1176"/>
                    <a:pt x="0" y="1610"/>
                  </a:cubicBezTo>
                  <a:cubicBezTo>
                    <a:pt x="68" y="1407"/>
                    <a:pt x="211" y="1296"/>
                    <a:pt x="410" y="1296"/>
                  </a:cubicBezTo>
                  <a:cubicBezTo>
                    <a:pt x="506" y="1296"/>
                    <a:pt x="614" y="1322"/>
                    <a:pt x="734" y="1376"/>
                  </a:cubicBezTo>
                  <a:lnTo>
                    <a:pt x="12609" y="8281"/>
                  </a:lnTo>
                  <a:cubicBezTo>
                    <a:pt x="12843" y="8415"/>
                    <a:pt x="13009" y="8615"/>
                    <a:pt x="13143" y="8848"/>
                  </a:cubicBezTo>
                  <a:lnTo>
                    <a:pt x="15211" y="7614"/>
                  </a:lnTo>
                  <a:cubicBezTo>
                    <a:pt x="15111" y="7381"/>
                    <a:pt x="14911" y="7214"/>
                    <a:pt x="14711" y="7080"/>
                  </a:cubicBezTo>
                  <a:lnTo>
                    <a:pt x="2835" y="175"/>
                  </a:lnTo>
                  <a:cubicBezTo>
                    <a:pt x="2602" y="59"/>
                    <a:pt x="2343" y="0"/>
                    <a:pt x="208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2" name="Google Shape;2132;p114"/>
            <p:cNvSpPr/>
            <p:nvPr/>
          </p:nvSpPr>
          <p:spPr>
            <a:xfrm>
              <a:off x="5578325" y="724125"/>
              <a:ext cx="223525" cy="302225"/>
            </a:xfrm>
            <a:custGeom>
              <a:rect b="b" l="l" r="r" t="t"/>
              <a:pathLst>
                <a:path extrusionOk="0" h="12089" w="8941">
                  <a:moveTo>
                    <a:pt x="3703" y="3643"/>
                  </a:moveTo>
                  <a:cubicBezTo>
                    <a:pt x="4137" y="3677"/>
                    <a:pt x="4537" y="3877"/>
                    <a:pt x="4837" y="4177"/>
                  </a:cubicBezTo>
                  <a:cubicBezTo>
                    <a:pt x="5804" y="5044"/>
                    <a:pt x="6372" y="6579"/>
                    <a:pt x="6138" y="7613"/>
                  </a:cubicBezTo>
                  <a:cubicBezTo>
                    <a:pt x="6071" y="7980"/>
                    <a:pt x="5838" y="8280"/>
                    <a:pt x="5504" y="8413"/>
                  </a:cubicBezTo>
                  <a:cubicBezTo>
                    <a:pt x="5422" y="8441"/>
                    <a:pt x="5335" y="8454"/>
                    <a:pt x="5245" y="8454"/>
                  </a:cubicBezTo>
                  <a:cubicBezTo>
                    <a:pt x="4897" y="8454"/>
                    <a:pt x="4500" y="8257"/>
                    <a:pt x="4103" y="7913"/>
                  </a:cubicBezTo>
                  <a:cubicBezTo>
                    <a:pt x="3136" y="7046"/>
                    <a:pt x="2569" y="5511"/>
                    <a:pt x="2836" y="4477"/>
                  </a:cubicBezTo>
                  <a:cubicBezTo>
                    <a:pt x="2869" y="4110"/>
                    <a:pt x="3103" y="3810"/>
                    <a:pt x="3436" y="3710"/>
                  </a:cubicBezTo>
                  <a:cubicBezTo>
                    <a:pt x="3503" y="3677"/>
                    <a:pt x="3603" y="3643"/>
                    <a:pt x="3703" y="3643"/>
                  </a:cubicBezTo>
                  <a:close/>
                  <a:moveTo>
                    <a:pt x="3687" y="3369"/>
                  </a:moveTo>
                  <a:cubicBezTo>
                    <a:pt x="3577" y="3369"/>
                    <a:pt x="3471" y="3383"/>
                    <a:pt x="3369" y="3410"/>
                  </a:cubicBezTo>
                  <a:cubicBezTo>
                    <a:pt x="2936" y="3576"/>
                    <a:pt x="2602" y="3943"/>
                    <a:pt x="2535" y="4410"/>
                  </a:cubicBezTo>
                  <a:cubicBezTo>
                    <a:pt x="2269" y="5545"/>
                    <a:pt x="2869" y="7212"/>
                    <a:pt x="3903" y="8113"/>
                  </a:cubicBezTo>
                  <a:cubicBezTo>
                    <a:pt x="4237" y="8480"/>
                    <a:pt x="4737" y="8713"/>
                    <a:pt x="5237" y="8747"/>
                  </a:cubicBezTo>
                  <a:cubicBezTo>
                    <a:pt x="5337" y="8747"/>
                    <a:pt x="5471" y="8713"/>
                    <a:pt x="5571" y="8680"/>
                  </a:cubicBezTo>
                  <a:cubicBezTo>
                    <a:pt x="6005" y="8547"/>
                    <a:pt x="6338" y="8146"/>
                    <a:pt x="6405" y="7713"/>
                  </a:cubicBezTo>
                  <a:cubicBezTo>
                    <a:pt x="6672" y="6579"/>
                    <a:pt x="6071" y="4911"/>
                    <a:pt x="5037" y="3977"/>
                  </a:cubicBezTo>
                  <a:cubicBezTo>
                    <a:pt x="4611" y="3577"/>
                    <a:pt x="4122" y="3369"/>
                    <a:pt x="3687" y="3369"/>
                  </a:cubicBezTo>
                  <a:close/>
                  <a:moveTo>
                    <a:pt x="2721" y="299"/>
                  </a:moveTo>
                  <a:cubicBezTo>
                    <a:pt x="2792" y="299"/>
                    <a:pt x="2842" y="353"/>
                    <a:pt x="2869" y="408"/>
                  </a:cubicBezTo>
                  <a:lnTo>
                    <a:pt x="3403" y="1608"/>
                  </a:lnTo>
                  <a:cubicBezTo>
                    <a:pt x="3503" y="1775"/>
                    <a:pt x="3636" y="1909"/>
                    <a:pt x="3836" y="1975"/>
                  </a:cubicBezTo>
                  <a:cubicBezTo>
                    <a:pt x="3970" y="2009"/>
                    <a:pt x="4070" y="2075"/>
                    <a:pt x="4203" y="2142"/>
                  </a:cubicBezTo>
                  <a:cubicBezTo>
                    <a:pt x="4257" y="2169"/>
                    <a:pt x="4313" y="2181"/>
                    <a:pt x="4368" y="2181"/>
                  </a:cubicBezTo>
                  <a:cubicBezTo>
                    <a:pt x="4517" y="2181"/>
                    <a:pt x="4655" y="2088"/>
                    <a:pt x="4704" y="1942"/>
                  </a:cubicBezTo>
                  <a:lnTo>
                    <a:pt x="4971" y="1208"/>
                  </a:lnTo>
                  <a:lnTo>
                    <a:pt x="5004" y="1208"/>
                  </a:lnTo>
                  <a:lnTo>
                    <a:pt x="5905" y="2042"/>
                  </a:lnTo>
                  <a:cubicBezTo>
                    <a:pt x="6005" y="2109"/>
                    <a:pt x="6038" y="2209"/>
                    <a:pt x="6038" y="2309"/>
                  </a:cubicBezTo>
                  <a:lnTo>
                    <a:pt x="5905" y="3243"/>
                  </a:lnTo>
                  <a:cubicBezTo>
                    <a:pt x="5905" y="3443"/>
                    <a:pt x="5938" y="3643"/>
                    <a:pt x="6071" y="3810"/>
                  </a:cubicBezTo>
                  <a:cubicBezTo>
                    <a:pt x="6205" y="3977"/>
                    <a:pt x="6338" y="4177"/>
                    <a:pt x="6472" y="4410"/>
                  </a:cubicBezTo>
                  <a:cubicBezTo>
                    <a:pt x="6572" y="4577"/>
                    <a:pt x="6772" y="4677"/>
                    <a:pt x="6972" y="4711"/>
                  </a:cubicBezTo>
                  <a:lnTo>
                    <a:pt x="7606" y="4711"/>
                  </a:lnTo>
                  <a:cubicBezTo>
                    <a:pt x="7672" y="4711"/>
                    <a:pt x="7773" y="4777"/>
                    <a:pt x="7806" y="4844"/>
                  </a:cubicBezTo>
                  <a:lnTo>
                    <a:pt x="8306" y="6178"/>
                  </a:lnTo>
                  <a:cubicBezTo>
                    <a:pt x="8306" y="6212"/>
                    <a:pt x="8306" y="6245"/>
                    <a:pt x="8306" y="6278"/>
                  </a:cubicBezTo>
                  <a:cubicBezTo>
                    <a:pt x="8306" y="6312"/>
                    <a:pt x="8273" y="6312"/>
                    <a:pt x="8240" y="6312"/>
                  </a:cubicBezTo>
                  <a:lnTo>
                    <a:pt x="7739" y="6512"/>
                  </a:lnTo>
                  <a:cubicBezTo>
                    <a:pt x="7539" y="6579"/>
                    <a:pt x="7406" y="6779"/>
                    <a:pt x="7439" y="7012"/>
                  </a:cubicBezTo>
                  <a:cubicBezTo>
                    <a:pt x="7472" y="7212"/>
                    <a:pt x="7506" y="7413"/>
                    <a:pt x="7506" y="7613"/>
                  </a:cubicBezTo>
                  <a:cubicBezTo>
                    <a:pt x="7506" y="7813"/>
                    <a:pt x="7606" y="7980"/>
                    <a:pt x="7706" y="8146"/>
                  </a:cubicBezTo>
                  <a:lnTo>
                    <a:pt x="8540" y="8980"/>
                  </a:lnTo>
                  <a:cubicBezTo>
                    <a:pt x="8606" y="9047"/>
                    <a:pt x="8606" y="9180"/>
                    <a:pt x="8606" y="9281"/>
                  </a:cubicBezTo>
                  <a:lnTo>
                    <a:pt x="8373" y="10181"/>
                  </a:lnTo>
                  <a:lnTo>
                    <a:pt x="8373" y="10215"/>
                  </a:lnTo>
                  <a:lnTo>
                    <a:pt x="7539" y="9614"/>
                  </a:lnTo>
                  <a:cubicBezTo>
                    <a:pt x="7439" y="9547"/>
                    <a:pt x="7372" y="9547"/>
                    <a:pt x="7272" y="9547"/>
                  </a:cubicBezTo>
                  <a:cubicBezTo>
                    <a:pt x="7139" y="9547"/>
                    <a:pt x="7039" y="9614"/>
                    <a:pt x="6939" y="9714"/>
                  </a:cubicBezTo>
                  <a:cubicBezTo>
                    <a:pt x="6905" y="9748"/>
                    <a:pt x="6839" y="9814"/>
                    <a:pt x="6772" y="9881"/>
                  </a:cubicBezTo>
                  <a:cubicBezTo>
                    <a:pt x="6638" y="10014"/>
                    <a:pt x="6572" y="10215"/>
                    <a:pt x="6638" y="10415"/>
                  </a:cubicBezTo>
                  <a:lnTo>
                    <a:pt x="6972" y="11649"/>
                  </a:lnTo>
                  <a:cubicBezTo>
                    <a:pt x="7005" y="11649"/>
                    <a:pt x="7005" y="11682"/>
                    <a:pt x="6972" y="11682"/>
                  </a:cubicBezTo>
                  <a:cubicBezTo>
                    <a:pt x="6972" y="11716"/>
                    <a:pt x="6939" y="11716"/>
                    <a:pt x="6939" y="11716"/>
                  </a:cubicBezTo>
                  <a:lnTo>
                    <a:pt x="6271" y="11849"/>
                  </a:lnTo>
                  <a:cubicBezTo>
                    <a:pt x="6171" y="11849"/>
                    <a:pt x="6071" y="11782"/>
                    <a:pt x="6071" y="11682"/>
                  </a:cubicBezTo>
                  <a:lnTo>
                    <a:pt x="5538" y="10481"/>
                  </a:lnTo>
                  <a:cubicBezTo>
                    <a:pt x="5438" y="10315"/>
                    <a:pt x="5304" y="10181"/>
                    <a:pt x="5104" y="10081"/>
                  </a:cubicBezTo>
                  <a:cubicBezTo>
                    <a:pt x="4971" y="10048"/>
                    <a:pt x="4870" y="10014"/>
                    <a:pt x="4737" y="9948"/>
                  </a:cubicBezTo>
                  <a:cubicBezTo>
                    <a:pt x="4687" y="9931"/>
                    <a:pt x="4637" y="9923"/>
                    <a:pt x="4587" y="9923"/>
                  </a:cubicBezTo>
                  <a:cubicBezTo>
                    <a:pt x="4537" y="9923"/>
                    <a:pt x="4487" y="9931"/>
                    <a:pt x="4437" y="9948"/>
                  </a:cubicBezTo>
                  <a:cubicBezTo>
                    <a:pt x="4337" y="9981"/>
                    <a:pt x="4270" y="10081"/>
                    <a:pt x="4237" y="10148"/>
                  </a:cubicBezTo>
                  <a:lnTo>
                    <a:pt x="3970" y="10882"/>
                  </a:lnTo>
                  <a:cubicBezTo>
                    <a:pt x="3970" y="10898"/>
                    <a:pt x="3962" y="10907"/>
                    <a:pt x="3953" y="10907"/>
                  </a:cubicBezTo>
                  <a:cubicBezTo>
                    <a:pt x="3945" y="10907"/>
                    <a:pt x="3936" y="10898"/>
                    <a:pt x="3936" y="10882"/>
                  </a:cubicBezTo>
                  <a:lnTo>
                    <a:pt x="3036" y="10048"/>
                  </a:lnTo>
                  <a:cubicBezTo>
                    <a:pt x="2936" y="9981"/>
                    <a:pt x="2902" y="9881"/>
                    <a:pt x="2902" y="9781"/>
                  </a:cubicBezTo>
                  <a:lnTo>
                    <a:pt x="3036" y="8847"/>
                  </a:lnTo>
                  <a:cubicBezTo>
                    <a:pt x="3036" y="8647"/>
                    <a:pt x="3002" y="8447"/>
                    <a:pt x="2869" y="8280"/>
                  </a:cubicBezTo>
                  <a:cubicBezTo>
                    <a:pt x="2736" y="8113"/>
                    <a:pt x="2602" y="7913"/>
                    <a:pt x="2469" y="7679"/>
                  </a:cubicBezTo>
                  <a:cubicBezTo>
                    <a:pt x="2369" y="7513"/>
                    <a:pt x="2169" y="7413"/>
                    <a:pt x="1968" y="7379"/>
                  </a:cubicBezTo>
                  <a:lnTo>
                    <a:pt x="1335" y="7379"/>
                  </a:lnTo>
                  <a:cubicBezTo>
                    <a:pt x="1268" y="7379"/>
                    <a:pt x="1168" y="7312"/>
                    <a:pt x="1134" y="7246"/>
                  </a:cubicBezTo>
                  <a:lnTo>
                    <a:pt x="667" y="5911"/>
                  </a:lnTo>
                  <a:cubicBezTo>
                    <a:pt x="667" y="5911"/>
                    <a:pt x="667" y="5878"/>
                    <a:pt x="667" y="5845"/>
                  </a:cubicBezTo>
                  <a:cubicBezTo>
                    <a:pt x="701" y="5811"/>
                    <a:pt x="701" y="5811"/>
                    <a:pt x="734" y="5778"/>
                  </a:cubicBezTo>
                  <a:lnTo>
                    <a:pt x="1268" y="5611"/>
                  </a:lnTo>
                  <a:cubicBezTo>
                    <a:pt x="1435" y="5511"/>
                    <a:pt x="1568" y="5311"/>
                    <a:pt x="1535" y="5111"/>
                  </a:cubicBezTo>
                  <a:cubicBezTo>
                    <a:pt x="1501" y="4911"/>
                    <a:pt x="1501" y="4711"/>
                    <a:pt x="1468" y="4510"/>
                  </a:cubicBezTo>
                  <a:cubicBezTo>
                    <a:pt x="1468" y="4310"/>
                    <a:pt x="1368" y="4110"/>
                    <a:pt x="1268" y="3977"/>
                  </a:cubicBezTo>
                  <a:lnTo>
                    <a:pt x="467" y="3143"/>
                  </a:lnTo>
                  <a:cubicBezTo>
                    <a:pt x="367" y="3043"/>
                    <a:pt x="367" y="2943"/>
                    <a:pt x="367" y="2843"/>
                  </a:cubicBezTo>
                  <a:lnTo>
                    <a:pt x="601" y="1909"/>
                  </a:lnTo>
                  <a:cubicBezTo>
                    <a:pt x="601" y="1909"/>
                    <a:pt x="601" y="1909"/>
                    <a:pt x="601" y="1875"/>
                  </a:cubicBezTo>
                  <a:lnTo>
                    <a:pt x="1435" y="2509"/>
                  </a:lnTo>
                  <a:cubicBezTo>
                    <a:pt x="1514" y="2549"/>
                    <a:pt x="1598" y="2567"/>
                    <a:pt x="1679" y="2567"/>
                  </a:cubicBezTo>
                  <a:cubicBezTo>
                    <a:pt x="1803" y="2567"/>
                    <a:pt x="1921" y="2523"/>
                    <a:pt x="2002" y="2442"/>
                  </a:cubicBezTo>
                  <a:cubicBezTo>
                    <a:pt x="2035" y="2376"/>
                    <a:pt x="2102" y="2309"/>
                    <a:pt x="2169" y="2242"/>
                  </a:cubicBezTo>
                  <a:cubicBezTo>
                    <a:pt x="2302" y="2109"/>
                    <a:pt x="2369" y="1909"/>
                    <a:pt x="2335" y="1708"/>
                  </a:cubicBezTo>
                  <a:lnTo>
                    <a:pt x="1968" y="508"/>
                  </a:lnTo>
                  <a:cubicBezTo>
                    <a:pt x="1968" y="474"/>
                    <a:pt x="1968" y="441"/>
                    <a:pt x="1968" y="441"/>
                  </a:cubicBezTo>
                  <a:cubicBezTo>
                    <a:pt x="2002" y="408"/>
                    <a:pt x="2002" y="408"/>
                    <a:pt x="2035" y="408"/>
                  </a:cubicBezTo>
                  <a:lnTo>
                    <a:pt x="2669" y="307"/>
                  </a:lnTo>
                  <a:cubicBezTo>
                    <a:pt x="2687" y="301"/>
                    <a:pt x="2705" y="299"/>
                    <a:pt x="2721" y="299"/>
                  </a:cubicBezTo>
                  <a:close/>
                  <a:moveTo>
                    <a:pt x="2680" y="1"/>
                  </a:moveTo>
                  <a:cubicBezTo>
                    <a:pt x="2654" y="1"/>
                    <a:pt x="2628" y="3"/>
                    <a:pt x="2602" y="7"/>
                  </a:cubicBezTo>
                  <a:lnTo>
                    <a:pt x="1968" y="107"/>
                  </a:lnTo>
                  <a:cubicBezTo>
                    <a:pt x="1835" y="107"/>
                    <a:pt x="1768" y="174"/>
                    <a:pt x="1702" y="274"/>
                  </a:cubicBezTo>
                  <a:cubicBezTo>
                    <a:pt x="1635" y="374"/>
                    <a:pt x="1635" y="474"/>
                    <a:pt x="1668" y="574"/>
                  </a:cubicBezTo>
                  <a:lnTo>
                    <a:pt x="2035" y="1775"/>
                  </a:lnTo>
                  <a:cubicBezTo>
                    <a:pt x="2035" y="1875"/>
                    <a:pt x="2002" y="1975"/>
                    <a:pt x="1935" y="2042"/>
                  </a:cubicBezTo>
                  <a:cubicBezTo>
                    <a:pt x="1868" y="2109"/>
                    <a:pt x="1802" y="2175"/>
                    <a:pt x="1735" y="2242"/>
                  </a:cubicBezTo>
                  <a:cubicBezTo>
                    <a:pt x="1711" y="2266"/>
                    <a:pt x="1671" y="2289"/>
                    <a:pt x="1638" y="2289"/>
                  </a:cubicBezTo>
                  <a:cubicBezTo>
                    <a:pt x="1624" y="2289"/>
                    <a:pt x="1611" y="2285"/>
                    <a:pt x="1601" y="2276"/>
                  </a:cubicBezTo>
                  <a:lnTo>
                    <a:pt x="768" y="1642"/>
                  </a:lnTo>
                  <a:cubicBezTo>
                    <a:pt x="709" y="1603"/>
                    <a:pt x="650" y="1586"/>
                    <a:pt x="592" y="1586"/>
                  </a:cubicBezTo>
                  <a:cubicBezTo>
                    <a:pt x="550" y="1586"/>
                    <a:pt x="509" y="1595"/>
                    <a:pt x="467" y="1608"/>
                  </a:cubicBezTo>
                  <a:cubicBezTo>
                    <a:pt x="367" y="1642"/>
                    <a:pt x="301" y="1708"/>
                    <a:pt x="267" y="1809"/>
                  </a:cubicBezTo>
                  <a:lnTo>
                    <a:pt x="67" y="2743"/>
                  </a:lnTo>
                  <a:cubicBezTo>
                    <a:pt x="0" y="2943"/>
                    <a:pt x="67" y="3143"/>
                    <a:pt x="200" y="3310"/>
                  </a:cubicBezTo>
                  <a:lnTo>
                    <a:pt x="1001" y="4144"/>
                  </a:lnTo>
                  <a:cubicBezTo>
                    <a:pt x="1101" y="4244"/>
                    <a:pt x="1134" y="4344"/>
                    <a:pt x="1168" y="4477"/>
                  </a:cubicBezTo>
                  <a:cubicBezTo>
                    <a:pt x="1168" y="4711"/>
                    <a:pt x="1201" y="4911"/>
                    <a:pt x="1235" y="5144"/>
                  </a:cubicBezTo>
                  <a:cubicBezTo>
                    <a:pt x="1235" y="5211"/>
                    <a:pt x="1201" y="5278"/>
                    <a:pt x="1134" y="5311"/>
                  </a:cubicBezTo>
                  <a:lnTo>
                    <a:pt x="601" y="5478"/>
                  </a:lnTo>
                  <a:cubicBezTo>
                    <a:pt x="401" y="5545"/>
                    <a:pt x="301" y="5778"/>
                    <a:pt x="367" y="6012"/>
                  </a:cubicBezTo>
                  <a:lnTo>
                    <a:pt x="834" y="7346"/>
                  </a:lnTo>
                  <a:cubicBezTo>
                    <a:pt x="934" y="7546"/>
                    <a:pt x="1101" y="7679"/>
                    <a:pt x="1335" y="7713"/>
                  </a:cubicBezTo>
                  <a:lnTo>
                    <a:pt x="1935" y="7713"/>
                  </a:lnTo>
                  <a:cubicBezTo>
                    <a:pt x="2035" y="7713"/>
                    <a:pt x="2135" y="7779"/>
                    <a:pt x="2202" y="7846"/>
                  </a:cubicBezTo>
                  <a:cubicBezTo>
                    <a:pt x="2335" y="8080"/>
                    <a:pt x="2469" y="8280"/>
                    <a:pt x="2602" y="8480"/>
                  </a:cubicBezTo>
                  <a:cubicBezTo>
                    <a:pt x="2702" y="8580"/>
                    <a:pt x="2736" y="8713"/>
                    <a:pt x="2702" y="8847"/>
                  </a:cubicBezTo>
                  <a:lnTo>
                    <a:pt x="2602" y="9748"/>
                  </a:lnTo>
                  <a:cubicBezTo>
                    <a:pt x="2569" y="9948"/>
                    <a:pt x="2636" y="10148"/>
                    <a:pt x="2802" y="10281"/>
                  </a:cubicBezTo>
                  <a:lnTo>
                    <a:pt x="3703" y="11115"/>
                  </a:lnTo>
                  <a:cubicBezTo>
                    <a:pt x="3768" y="11180"/>
                    <a:pt x="3848" y="11210"/>
                    <a:pt x="3928" y="11210"/>
                  </a:cubicBezTo>
                  <a:cubicBezTo>
                    <a:pt x="4052" y="11210"/>
                    <a:pt x="4176" y="11137"/>
                    <a:pt x="4237" y="11015"/>
                  </a:cubicBezTo>
                  <a:lnTo>
                    <a:pt x="4504" y="10281"/>
                  </a:lnTo>
                  <a:cubicBezTo>
                    <a:pt x="4504" y="10281"/>
                    <a:pt x="4504" y="10248"/>
                    <a:pt x="4537" y="10248"/>
                  </a:cubicBezTo>
                  <a:lnTo>
                    <a:pt x="4604" y="10248"/>
                  </a:lnTo>
                  <a:cubicBezTo>
                    <a:pt x="4737" y="10315"/>
                    <a:pt x="4870" y="10381"/>
                    <a:pt x="5037" y="10415"/>
                  </a:cubicBezTo>
                  <a:cubicBezTo>
                    <a:pt x="5137" y="10448"/>
                    <a:pt x="5237" y="10548"/>
                    <a:pt x="5271" y="10648"/>
                  </a:cubicBezTo>
                  <a:lnTo>
                    <a:pt x="5804" y="11849"/>
                  </a:lnTo>
                  <a:cubicBezTo>
                    <a:pt x="5892" y="11994"/>
                    <a:pt x="6029" y="12089"/>
                    <a:pt x="6196" y="12089"/>
                  </a:cubicBezTo>
                  <a:cubicBezTo>
                    <a:pt x="6220" y="12089"/>
                    <a:pt x="6246" y="12087"/>
                    <a:pt x="6271" y="12083"/>
                  </a:cubicBezTo>
                  <a:lnTo>
                    <a:pt x="6338" y="12083"/>
                  </a:lnTo>
                  <a:lnTo>
                    <a:pt x="6972" y="11982"/>
                  </a:lnTo>
                  <a:cubicBezTo>
                    <a:pt x="7072" y="11982"/>
                    <a:pt x="7172" y="11916"/>
                    <a:pt x="7239" y="11816"/>
                  </a:cubicBezTo>
                  <a:cubicBezTo>
                    <a:pt x="7306" y="11749"/>
                    <a:pt x="7306" y="11616"/>
                    <a:pt x="7272" y="11515"/>
                  </a:cubicBezTo>
                  <a:lnTo>
                    <a:pt x="6905" y="10315"/>
                  </a:lnTo>
                  <a:cubicBezTo>
                    <a:pt x="6905" y="10215"/>
                    <a:pt x="6939" y="10114"/>
                    <a:pt x="7005" y="10048"/>
                  </a:cubicBezTo>
                  <a:cubicBezTo>
                    <a:pt x="7072" y="10014"/>
                    <a:pt x="7139" y="9948"/>
                    <a:pt x="7205" y="9848"/>
                  </a:cubicBezTo>
                  <a:cubicBezTo>
                    <a:pt x="7229" y="9824"/>
                    <a:pt x="7269" y="9800"/>
                    <a:pt x="7303" y="9800"/>
                  </a:cubicBezTo>
                  <a:cubicBezTo>
                    <a:pt x="7317" y="9800"/>
                    <a:pt x="7329" y="9805"/>
                    <a:pt x="7339" y="9814"/>
                  </a:cubicBezTo>
                  <a:lnTo>
                    <a:pt x="8173" y="10448"/>
                  </a:lnTo>
                  <a:cubicBezTo>
                    <a:pt x="8242" y="10494"/>
                    <a:pt x="8318" y="10516"/>
                    <a:pt x="8390" y="10516"/>
                  </a:cubicBezTo>
                  <a:cubicBezTo>
                    <a:pt x="8529" y="10516"/>
                    <a:pt x="8651" y="10435"/>
                    <a:pt x="8673" y="10281"/>
                  </a:cubicBezTo>
                  <a:lnTo>
                    <a:pt x="8907" y="9347"/>
                  </a:lnTo>
                  <a:cubicBezTo>
                    <a:pt x="8940" y="9147"/>
                    <a:pt x="8873" y="8947"/>
                    <a:pt x="8740" y="8780"/>
                  </a:cubicBezTo>
                  <a:lnTo>
                    <a:pt x="7939" y="7946"/>
                  </a:lnTo>
                  <a:cubicBezTo>
                    <a:pt x="7873" y="7846"/>
                    <a:pt x="7806" y="7746"/>
                    <a:pt x="7806" y="7613"/>
                  </a:cubicBezTo>
                  <a:cubicBezTo>
                    <a:pt x="7773" y="7379"/>
                    <a:pt x="7773" y="7179"/>
                    <a:pt x="7739" y="6979"/>
                  </a:cubicBezTo>
                  <a:cubicBezTo>
                    <a:pt x="7739" y="6879"/>
                    <a:pt x="7773" y="6812"/>
                    <a:pt x="7839" y="6779"/>
                  </a:cubicBezTo>
                  <a:lnTo>
                    <a:pt x="8340" y="6612"/>
                  </a:lnTo>
                  <a:cubicBezTo>
                    <a:pt x="8440" y="6579"/>
                    <a:pt x="8540" y="6512"/>
                    <a:pt x="8573" y="6412"/>
                  </a:cubicBezTo>
                  <a:cubicBezTo>
                    <a:pt x="8606" y="6312"/>
                    <a:pt x="8606" y="6212"/>
                    <a:pt x="8573" y="6112"/>
                  </a:cubicBezTo>
                  <a:lnTo>
                    <a:pt x="8073" y="4744"/>
                  </a:lnTo>
                  <a:cubicBezTo>
                    <a:pt x="8006" y="4544"/>
                    <a:pt x="7806" y="4410"/>
                    <a:pt x="7606" y="4410"/>
                  </a:cubicBezTo>
                  <a:lnTo>
                    <a:pt x="6972" y="4410"/>
                  </a:lnTo>
                  <a:cubicBezTo>
                    <a:pt x="6872" y="4410"/>
                    <a:pt x="6772" y="4344"/>
                    <a:pt x="6705" y="4277"/>
                  </a:cubicBezTo>
                  <a:cubicBezTo>
                    <a:pt x="6572" y="4043"/>
                    <a:pt x="6438" y="3843"/>
                    <a:pt x="6305" y="3643"/>
                  </a:cubicBezTo>
                  <a:cubicBezTo>
                    <a:pt x="6238" y="3510"/>
                    <a:pt x="6205" y="3410"/>
                    <a:pt x="6205" y="3276"/>
                  </a:cubicBezTo>
                  <a:lnTo>
                    <a:pt x="6338" y="2376"/>
                  </a:lnTo>
                  <a:cubicBezTo>
                    <a:pt x="6338" y="2175"/>
                    <a:pt x="6271" y="1942"/>
                    <a:pt x="6138" y="1809"/>
                  </a:cubicBezTo>
                  <a:lnTo>
                    <a:pt x="5204" y="975"/>
                  </a:lnTo>
                  <a:cubicBezTo>
                    <a:pt x="5155" y="926"/>
                    <a:pt x="5089" y="895"/>
                    <a:pt x="5004" y="895"/>
                  </a:cubicBezTo>
                  <a:cubicBezTo>
                    <a:pt x="4973" y="895"/>
                    <a:pt x="4940" y="899"/>
                    <a:pt x="4904" y="908"/>
                  </a:cubicBezTo>
                  <a:cubicBezTo>
                    <a:pt x="4804" y="908"/>
                    <a:pt x="4737" y="1008"/>
                    <a:pt x="4704" y="1108"/>
                  </a:cubicBezTo>
                  <a:lnTo>
                    <a:pt x="4437" y="1809"/>
                  </a:lnTo>
                  <a:cubicBezTo>
                    <a:pt x="4437" y="1842"/>
                    <a:pt x="4403" y="1842"/>
                    <a:pt x="4403" y="1875"/>
                  </a:cubicBezTo>
                  <a:lnTo>
                    <a:pt x="4303" y="1875"/>
                  </a:lnTo>
                  <a:cubicBezTo>
                    <a:pt x="4170" y="1809"/>
                    <a:pt x="4037" y="1742"/>
                    <a:pt x="3903" y="1708"/>
                  </a:cubicBezTo>
                  <a:cubicBezTo>
                    <a:pt x="3803" y="1642"/>
                    <a:pt x="3703" y="1575"/>
                    <a:pt x="3636" y="1475"/>
                  </a:cubicBezTo>
                  <a:lnTo>
                    <a:pt x="3103" y="274"/>
                  </a:lnTo>
                  <a:cubicBezTo>
                    <a:pt x="3044" y="99"/>
                    <a:pt x="2859" y="1"/>
                    <a:pt x="268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37" name="Google Shape;2137;p115"/>
          <p:cNvGrpSpPr/>
          <p:nvPr/>
        </p:nvGrpSpPr>
        <p:grpSpPr>
          <a:xfrm>
            <a:off x="639855" y="2203735"/>
            <a:ext cx="2566131" cy="2213305"/>
            <a:chOff x="1096545" y="1142417"/>
            <a:chExt cx="3753300" cy="2858460"/>
          </a:xfrm>
        </p:grpSpPr>
        <p:sp>
          <p:nvSpPr>
            <p:cNvPr id="2138" name="Google Shape;2138;p115"/>
            <p:cNvSpPr/>
            <p:nvPr/>
          </p:nvSpPr>
          <p:spPr>
            <a:xfrm>
              <a:off x="1096545" y="1142417"/>
              <a:ext cx="3753300" cy="2374500"/>
            </a:xfrm>
            <a:prstGeom prst="roundRect">
              <a:avLst>
                <a:gd fmla="val 3857" name="adj"/>
              </a:avLst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9" name="Google Shape;2139;p115"/>
            <p:cNvSpPr/>
            <p:nvPr/>
          </p:nvSpPr>
          <p:spPr>
            <a:xfrm>
              <a:off x="1122064" y="1168285"/>
              <a:ext cx="3702300" cy="2322900"/>
            </a:xfrm>
            <a:prstGeom prst="roundRect">
              <a:avLst>
                <a:gd fmla="val 3282" name="adj"/>
              </a:avLst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0" name="Google Shape;2140;p115"/>
            <p:cNvSpPr/>
            <p:nvPr/>
          </p:nvSpPr>
          <p:spPr>
            <a:xfrm>
              <a:off x="1225480" y="1262321"/>
              <a:ext cx="3498600" cy="2133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1" name="Google Shape;2141;p115"/>
            <p:cNvSpPr/>
            <p:nvPr/>
          </p:nvSpPr>
          <p:spPr>
            <a:xfrm>
              <a:off x="2330955" y="3512151"/>
              <a:ext cx="1281475" cy="488725"/>
            </a:xfrm>
            <a:custGeom>
              <a:rect b="b" l="l" r="r" t="t"/>
              <a:pathLst>
                <a:path extrusionOk="0" h="19549" w="51259">
                  <a:moveTo>
                    <a:pt x="10379" y="194"/>
                  </a:moveTo>
                  <a:cubicBezTo>
                    <a:pt x="10130" y="1655"/>
                    <a:pt x="9821" y="6583"/>
                    <a:pt x="8883" y="8958"/>
                  </a:cubicBezTo>
                  <a:cubicBezTo>
                    <a:pt x="7945" y="11333"/>
                    <a:pt x="6116" y="13019"/>
                    <a:pt x="4750" y="14444"/>
                  </a:cubicBezTo>
                  <a:cubicBezTo>
                    <a:pt x="3384" y="15869"/>
                    <a:pt x="1448" y="16737"/>
                    <a:pt x="688" y="17509"/>
                  </a:cubicBezTo>
                  <a:cubicBezTo>
                    <a:pt x="-72" y="18281"/>
                    <a:pt x="-143" y="18755"/>
                    <a:pt x="189" y="19076"/>
                  </a:cubicBezTo>
                  <a:cubicBezTo>
                    <a:pt x="522" y="19397"/>
                    <a:pt x="617" y="19374"/>
                    <a:pt x="2683" y="19433"/>
                  </a:cubicBezTo>
                  <a:cubicBezTo>
                    <a:pt x="4750" y="19493"/>
                    <a:pt x="8479" y="19433"/>
                    <a:pt x="12588" y="19433"/>
                  </a:cubicBezTo>
                  <a:cubicBezTo>
                    <a:pt x="16697" y="19433"/>
                    <a:pt x="22231" y="19433"/>
                    <a:pt x="27338" y="19433"/>
                  </a:cubicBezTo>
                  <a:cubicBezTo>
                    <a:pt x="32445" y="19433"/>
                    <a:pt x="39440" y="19433"/>
                    <a:pt x="43228" y="19433"/>
                  </a:cubicBezTo>
                  <a:cubicBezTo>
                    <a:pt x="47017" y="19433"/>
                    <a:pt x="48739" y="19694"/>
                    <a:pt x="50069" y="19433"/>
                  </a:cubicBezTo>
                  <a:cubicBezTo>
                    <a:pt x="51399" y="19172"/>
                    <a:pt x="51304" y="18328"/>
                    <a:pt x="51209" y="17865"/>
                  </a:cubicBezTo>
                  <a:cubicBezTo>
                    <a:pt x="51114" y="17402"/>
                    <a:pt x="50758" y="17877"/>
                    <a:pt x="49499" y="16654"/>
                  </a:cubicBezTo>
                  <a:cubicBezTo>
                    <a:pt x="48240" y="15431"/>
                    <a:pt x="45046" y="13020"/>
                    <a:pt x="43656" y="10526"/>
                  </a:cubicBezTo>
                  <a:cubicBezTo>
                    <a:pt x="42267" y="8032"/>
                    <a:pt x="41590" y="3444"/>
                    <a:pt x="41162" y="1690"/>
                  </a:cubicBezTo>
                  <a:cubicBezTo>
                    <a:pt x="40734" y="-64"/>
                    <a:pt x="41099" y="282"/>
                    <a:pt x="41086" y="0"/>
                  </a:cubicBezTo>
                </a:path>
              </a:pathLst>
            </a:custGeom>
            <a:solidFill>
              <a:srgbClr val="434343"/>
            </a:solidFill>
            <a:ln>
              <a:noFill/>
            </a:ln>
          </p:spPr>
        </p:sp>
        <p:cxnSp>
          <p:nvCxnSpPr>
            <p:cNvPr id="2142" name="Google Shape;2142;p115"/>
            <p:cNvCxnSpPr/>
            <p:nvPr/>
          </p:nvCxnSpPr>
          <p:spPr>
            <a:xfrm>
              <a:off x="2344607" y="3955236"/>
              <a:ext cx="1263300" cy="0"/>
            </a:xfrm>
            <a:prstGeom prst="straightConnector1">
              <a:avLst/>
            </a:prstGeom>
            <a:noFill/>
            <a:ln cap="flat" cmpd="sng" w="1905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143" name="Google Shape;2143;p115"/>
          <p:cNvSpPr txBox="1"/>
          <p:nvPr>
            <p:ph type="title"/>
          </p:nvPr>
        </p:nvSpPr>
        <p:spPr>
          <a:xfrm>
            <a:off x="540000" y="491400"/>
            <a:ext cx="8100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 Modelo: Árvore de Decisão</a:t>
            </a:r>
            <a:endParaRPr/>
          </a:p>
        </p:txBody>
      </p:sp>
      <p:pic>
        <p:nvPicPr>
          <p:cNvPr id="2144" name="Google Shape;2144;p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42697" y="2237337"/>
            <a:ext cx="2146275" cy="17453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5" name="Google Shape;2145;p1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6705" y="2417175"/>
            <a:ext cx="1433464" cy="385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6" name="Google Shape;2146;p1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1725" y="2865501"/>
            <a:ext cx="2382374" cy="489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7" name="Google Shape;2147;p1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52150" y="2518200"/>
            <a:ext cx="1308625" cy="1183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8" name="Google Shape;2148;p1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31725" y="3417125"/>
            <a:ext cx="947511" cy="427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49" name="Google Shape;2149;p115"/>
          <p:cNvGrpSpPr/>
          <p:nvPr/>
        </p:nvGrpSpPr>
        <p:grpSpPr>
          <a:xfrm>
            <a:off x="3362767" y="2863520"/>
            <a:ext cx="631677" cy="492973"/>
            <a:chOff x="4660325" y="1866850"/>
            <a:chExt cx="68350" cy="58100"/>
          </a:xfrm>
        </p:grpSpPr>
        <p:sp>
          <p:nvSpPr>
            <p:cNvPr id="2150" name="Google Shape;2150;p115"/>
            <p:cNvSpPr/>
            <p:nvPr/>
          </p:nvSpPr>
          <p:spPr>
            <a:xfrm>
              <a:off x="4660325" y="1866850"/>
              <a:ext cx="37700" cy="58100"/>
            </a:xfrm>
            <a:custGeom>
              <a:rect b="b" l="l" r="r" t="t"/>
              <a:pathLst>
                <a:path extrusionOk="0" h="2324" w="1508">
                  <a:moveTo>
                    <a:pt x="346" y="1"/>
                  </a:moveTo>
                  <a:lnTo>
                    <a:pt x="0" y="354"/>
                  </a:lnTo>
                  <a:lnTo>
                    <a:pt x="815" y="1162"/>
                  </a:lnTo>
                  <a:lnTo>
                    <a:pt x="0" y="1977"/>
                  </a:lnTo>
                  <a:lnTo>
                    <a:pt x="346" y="2323"/>
                  </a:lnTo>
                  <a:lnTo>
                    <a:pt x="1508" y="1162"/>
                  </a:lnTo>
                  <a:lnTo>
                    <a:pt x="346" y="1"/>
                  </a:lnTo>
                  <a:close/>
                </a:path>
              </a:pathLst>
            </a:custGeom>
            <a:noFill/>
            <a:ln cap="flat" cmpd="sng" w="381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1" name="Google Shape;2151;p115"/>
            <p:cNvSpPr/>
            <p:nvPr/>
          </p:nvSpPr>
          <p:spPr>
            <a:xfrm>
              <a:off x="4690975" y="1866850"/>
              <a:ext cx="37700" cy="58100"/>
            </a:xfrm>
            <a:custGeom>
              <a:rect b="b" l="l" r="r" t="t"/>
              <a:pathLst>
                <a:path extrusionOk="0" h="2324" w="1508">
                  <a:moveTo>
                    <a:pt x="346" y="1"/>
                  </a:moveTo>
                  <a:lnTo>
                    <a:pt x="0" y="354"/>
                  </a:lnTo>
                  <a:lnTo>
                    <a:pt x="808" y="1162"/>
                  </a:lnTo>
                  <a:lnTo>
                    <a:pt x="0" y="1977"/>
                  </a:lnTo>
                  <a:lnTo>
                    <a:pt x="346" y="2323"/>
                  </a:lnTo>
                  <a:lnTo>
                    <a:pt x="1508" y="1162"/>
                  </a:lnTo>
                  <a:lnTo>
                    <a:pt x="346" y="1"/>
                  </a:lnTo>
                  <a:close/>
                </a:path>
              </a:pathLst>
            </a:custGeom>
            <a:noFill/>
            <a:ln cap="flat" cmpd="sng" w="381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52" name="Google Shape;2152;p115"/>
          <p:cNvGrpSpPr/>
          <p:nvPr/>
        </p:nvGrpSpPr>
        <p:grpSpPr>
          <a:xfrm>
            <a:off x="6215630" y="2863520"/>
            <a:ext cx="631677" cy="492973"/>
            <a:chOff x="4660325" y="1866850"/>
            <a:chExt cx="68350" cy="58100"/>
          </a:xfrm>
        </p:grpSpPr>
        <p:sp>
          <p:nvSpPr>
            <p:cNvPr id="2153" name="Google Shape;2153;p115"/>
            <p:cNvSpPr/>
            <p:nvPr/>
          </p:nvSpPr>
          <p:spPr>
            <a:xfrm>
              <a:off x="4660325" y="1866850"/>
              <a:ext cx="37700" cy="58100"/>
            </a:xfrm>
            <a:custGeom>
              <a:rect b="b" l="l" r="r" t="t"/>
              <a:pathLst>
                <a:path extrusionOk="0" h="2324" w="1508">
                  <a:moveTo>
                    <a:pt x="346" y="1"/>
                  </a:moveTo>
                  <a:lnTo>
                    <a:pt x="0" y="354"/>
                  </a:lnTo>
                  <a:lnTo>
                    <a:pt x="815" y="1162"/>
                  </a:lnTo>
                  <a:lnTo>
                    <a:pt x="0" y="1977"/>
                  </a:lnTo>
                  <a:lnTo>
                    <a:pt x="346" y="2323"/>
                  </a:lnTo>
                  <a:lnTo>
                    <a:pt x="1508" y="1162"/>
                  </a:lnTo>
                  <a:lnTo>
                    <a:pt x="346" y="1"/>
                  </a:lnTo>
                  <a:close/>
                </a:path>
              </a:pathLst>
            </a:custGeom>
            <a:noFill/>
            <a:ln cap="flat" cmpd="sng" w="381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4" name="Google Shape;2154;p115"/>
            <p:cNvSpPr/>
            <p:nvPr/>
          </p:nvSpPr>
          <p:spPr>
            <a:xfrm>
              <a:off x="4690975" y="1866850"/>
              <a:ext cx="37700" cy="58100"/>
            </a:xfrm>
            <a:custGeom>
              <a:rect b="b" l="l" r="r" t="t"/>
              <a:pathLst>
                <a:path extrusionOk="0" h="2324" w="1508">
                  <a:moveTo>
                    <a:pt x="346" y="1"/>
                  </a:moveTo>
                  <a:lnTo>
                    <a:pt x="0" y="354"/>
                  </a:lnTo>
                  <a:lnTo>
                    <a:pt x="808" y="1162"/>
                  </a:lnTo>
                  <a:lnTo>
                    <a:pt x="0" y="1977"/>
                  </a:lnTo>
                  <a:lnTo>
                    <a:pt x="346" y="2323"/>
                  </a:lnTo>
                  <a:lnTo>
                    <a:pt x="1508" y="1162"/>
                  </a:lnTo>
                  <a:lnTo>
                    <a:pt x="346" y="1"/>
                  </a:lnTo>
                  <a:close/>
                </a:path>
              </a:pathLst>
            </a:custGeom>
            <a:noFill/>
            <a:ln cap="flat" cmpd="sng" w="381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55" name="Google Shape;2155;p115"/>
          <p:cNvSpPr txBox="1"/>
          <p:nvPr/>
        </p:nvSpPr>
        <p:spPr>
          <a:xfrm>
            <a:off x="743750" y="1279475"/>
            <a:ext cx="79881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latin typeface="Libre Franklin"/>
                <a:ea typeface="Libre Franklin"/>
                <a:cs typeface="Libre Franklin"/>
                <a:sym typeface="Libre Franklin"/>
              </a:rPr>
              <a:t>Uma árvore de decisão é um mapa dos possíveis resultados de uma série de escolhas relacionadas, que podem ser usadas para mapear um algoritmo que prevê a melhor escolha, matematicamente.</a:t>
            </a:r>
            <a:endParaRPr sz="1300"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2156" name="Google Shape;2156;p1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230173" y="2363550"/>
            <a:ext cx="799377" cy="49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7" name="Google Shape;2157;p11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720923" y="3506250"/>
            <a:ext cx="1308625" cy="2492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1" name="Shape 2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2" name="Google Shape;2162;p116"/>
          <p:cNvSpPr txBox="1"/>
          <p:nvPr>
            <p:ph type="title"/>
          </p:nvPr>
        </p:nvSpPr>
        <p:spPr>
          <a:xfrm>
            <a:off x="522000" y="343825"/>
            <a:ext cx="8100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Treinamento: Ajuste do Modelo</a:t>
            </a:r>
            <a:endParaRPr/>
          </a:p>
        </p:txBody>
      </p:sp>
      <p:grpSp>
        <p:nvGrpSpPr>
          <p:cNvPr id="2163" name="Google Shape;2163;p116"/>
          <p:cNvGrpSpPr/>
          <p:nvPr/>
        </p:nvGrpSpPr>
        <p:grpSpPr>
          <a:xfrm>
            <a:off x="1038016" y="2782220"/>
            <a:ext cx="3022018" cy="1172148"/>
            <a:chOff x="3358415" y="3361302"/>
            <a:chExt cx="2678619" cy="1024695"/>
          </a:xfrm>
        </p:grpSpPr>
        <p:grpSp>
          <p:nvGrpSpPr>
            <p:cNvPr id="2164" name="Google Shape;2164;p116"/>
            <p:cNvGrpSpPr/>
            <p:nvPr/>
          </p:nvGrpSpPr>
          <p:grpSpPr>
            <a:xfrm>
              <a:off x="3358415" y="3361302"/>
              <a:ext cx="441300" cy="1024695"/>
              <a:chOff x="3358415" y="3361302"/>
              <a:chExt cx="441300" cy="1024695"/>
            </a:xfrm>
          </p:grpSpPr>
          <p:sp>
            <p:nvSpPr>
              <p:cNvPr id="2165" name="Google Shape;2165;p116"/>
              <p:cNvSpPr/>
              <p:nvPr/>
            </p:nvSpPr>
            <p:spPr>
              <a:xfrm>
                <a:off x="3358415" y="3361302"/>
                <a:ext cx="441300" cy="136500"/>
              </a:xfrm>
              <a:prstGeom prst="flowChartAlternateProcess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500">
                    <a:solidFill>
                      <a:schemeClr val="lt1"/>
                    </a:solidFill>
                  </a:rPr>
                  <a:t>TRENDS</a:t>
                </a:r>
                <a:endParaRPr sz="300">
                  <a:solidFill>
                    <a:schemeClr val="lt1"/>
                  </a:solidFill>
                </a:endParaRPr>
              </a:p>
            </p:txBody>
          </p:sp>
          <p:sp>
            <p:nvSpPr>
              <p:cNvPr id="2166" name="Google Shape;2166;p116"/>
              <p:cNvSpPr/>
              <p:nvPr/>
            </p:nvSpPr>
            <p:spPr>
              <a:xfrm>
                <a:off x="3358415" y="3538947"/>
                <a:ext cx="441300" cy="136500"/>
              </a:xfrm>
              <a:prstGeom prst="flowChartAlternateProcess">
                <a:avLst/>
              </a:prstGeom>
              <a:solidFill>
                <a:srgbClr val="FFD9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-GB" sz="600">
                    <a:solidFill>
                      <a:schemeClr val="dk1"/>
                    </a:solidFill>
                  </a:rPr>
                  <a:t>59</a:t>
                </a:r>
                <a:endParaRPr/>
              </a:p>
            </p:txBody>
          </p:sp>
          <p:sp>
            <p:nvSpPr>
              <p:cNvPr id="2167" name="Google Shape;2167;p116"/>
              <p:cNvSpPr/>
              <p:nvPr/>
            </p:nvSpPr>
            <p:spPr>
              <a:xfrm>
                <a:off x="3358415" y="3716591"/>
                <a:ext cx="441300" cy="136500"/>
              </a:xfrm>
              <a:prstGeom prst="flowChartAlternateProcess">
                <a:avLst/>
              </a:prstGeom>
              <a:solidFill>
                <a:srgbClr val="FFD9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-GB" sz="600">
                    <a:solidFill>
                      <a:schemeClr val="dk1"/>
                    </a:solidFill>
                  </a:rPr>
                  <a:t>30</a:t>
                </a:r>
                <a:endParaRPr/>
              </a:p>
            </p:txBody>
          </p:sp>
          <p:sp>
            <p:nvSpPr>
              <p:cNvPr id="2168" name="Google Shape;2168;p116"/>
              <p:cNvSpPr/>
              <p:nvPr/>
            </p:nvSpPr>
            <p:spPr>
              <a:xfrm>
                <a:off x="3358415" y="3894236"/>
                <a:ext cx="441300" cy="136500"/>
              </a:xfrm>
              <a:prstGeom prst="flowChartAlternateProcess">
                <a:avLst/>
              </a:prstGeom>
              <a:solidFill>
                <a:srgbClr val="FFD9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-GB" sz="600">
                    <a:solidFill>
                      <a:schemeClr val="dk1"/>
                    </a:solidFill>
                  </a:rPr>
                  <a:t>20</a:t>
                </a:r>
                <a:endParaRPr/>
              </a:p>
            </p:txBody>
          </p:sp>
          <p:sp>
            <p:nvSpPr>
              <p:cNvPr id="2169" name="Google Shape;2169;p116"/>
              <p:cNvSpPr/>
              <p:nvPr/>
            </p:nvSpPr>
            <p:spPr>
              <a:xfrm>
                <a:off x="3358415" y="4071866"/>
                <a:ext cx="441300" cy="136500"/>
              </a:xfrm>
              <a:prstGeom prst="flowChartAlternateProcess">
                <a:avLst/>
              </a:prstGeom>
              <a:solidFill>
                <a:srgbClr val="FFD9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-GB" sz="600">
                    <a:solidFill>
                      <a:schemeClr val="dk1"/>
                    </a:solidFill>
                  </a:rPr>
                  <a:t>70</a:t>
                </a:r>
                <a:endParaRPr/>
              </a:p>
            </p:txBody>
          </p:sp>
          <p:sp>
            <p:nvSpPr>
              <p:cNvPr id="2170" name="Google Shape;2170;p116"/>
              <p:cNvSpPr/>
              <p:nvPr/>
            </p:nvSpPr>
            <p:spPr>
              <a:xfrm>
                <a:off x="3358415" y="4249497"/>
                <a:ext cx="441300" cy="136500"/>
              </a:xfrm>
              <a:prstGeom prst="flowChartAlternateProcess">
                <a:avLst/>
              </a:prstGeom>
              <a:solidFill>
                <a:srgbClr val="FFD9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-GB" sz="600">
                    <a:solidFill>
                      <a:schemeClr val="dk1"/>
                    </a:solidFill>
                  </a:rPr>
                  <a:t>51</a:t>
                </a:r>
                <a:endParaRPr/>
              </a:p>
            </p:txBody>
          </p:sp>
        </p:grpSp>
        <p:grpSp>
          <p:nvGrpSpPr>
            <p:cNvPr id="2171" name="Google Shape;2171;p116"/>
            <p:cNvGrpSpPr/>
            <p:nvPr/>
          </p:nvGrpSpPr>
          <p:grpSpPr>
            <a:xfrm>
              <a:off x="3838901" y="3361302"/>
              <a:ext cx="441300" cy="1024695"/>
              <a:chOff x="3838901" y="3361302"/>
              <a:chExt cx="441300" cy="1024695"/>
            </a:xfrm>
          </p:grpSpPr>
          <p:sp>
            <p:nvSpPr>
              <p:cNvPr id="2172" name="Google Shape;2172;p116"/>
              <p:cNvSpPr/>
              <p:nvPr/>
            </p:nvSpPr>
            <p:spPr>
              <a:xfrm>
                <a:off x="3838901" y="3361302"/>
                <a:ext cx="441300" cy="136500"/>
              </a:xfrm>
              <a:prstGeom prst="flowChartAlternateProcess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600">
                    <a:solidFill>
                      <a:schemeClr val="lt1"/>
                    </a:solidFill>
                  </a:rPr>
                  <a:t>SOPR</a:t>
                </a:r>
                <a:endParaRPr sz="100">
                  <a:solidFill>
                    <a:schemeClr val="lt1"/>
                  </a:solidFill>
                </a:endParaRPr>
              </a:p>
            </p:txBody>
          </p:sp>
          <p:sp>
            <p:nvSpPr>
              <p:cNvPr id="2173" name="Google Shape;2173;p116"/>
              <p:cNvSpPr/>
              <p:nvPr/>
            </p:nvSpPr>
            <p:spPr>
              <a:xfrm>
                <a:off x="3838901" y="3538947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-GB" sz="600">
                    <a:solidFill>
                      <a:schemeClr val="dk1"/>
                    </a:solidFill>
                  </a:rPr>
                  <a:t>1,1</a:t>
                </a:r>
                <a:endParaRPr/>
              </a:p>
            </p:txBody>
          </p:sp>
          <p:sp>
            <p:nvSpPr>
              <p:cNvPr id="2174" name="Google Shape;2174;p116"/>
              <p:cNvSpPr/>
              <p:nvPr/>
            </p:nvSpPr>
            <p:spPr>
              <a:xfrm>
                <a:off x="3838901" y="3716591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-GB" sz="600">
                    <a:solidFill>
                      <a:schemeClr val="dk1"/>
                    </a:solidFill>
                  </a:rPr>
                  <a:t>0,99</a:t>
                </a:r>
                <a:endParaRPr/>
              </a:p>
            </p:txBody>
          </p:sp>
          <p:sp>
            <p:nvSpPr>
              <p:cNvPr id="2175" name="Google Shape;2175;p116"/>
              <p:cNvSpPr/>
              <p:nvPr/>
            </p:nvSpPr>
            <p:spPr>
              <a:xfrm>
                <a:off x="3838901" y="3894236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-GB" sz="600">
                    <a:solidFill>
                      <a:schemeClr val="dk1"/>
                    </a:solidFill>
                  </a:rPr>
                  <a:t>1,05</a:t>
                </a:r>
                <a:endParaRPr/>
              </a:p>
            </p:txBody>
          </p:sp>
          <p:sp>
            <p:nvSpPr>
              <p:cNvPr id="2176" name="Google Shape;2176;p116"/>
              <p:cNvSpPr/>
              <p:nvPr/>
            </p:nvSpPr>
            <p:spPr>
              <a:xfrm>
                <a:off x="3838901" y="4071866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-GB" sz="600">
                    <a:solidFill>
                      <a:schemeClr val="dk1"/>
                    </a:solidFill>
                  </a:rPr>
                  <a:t>0,88</a:t>
                </a:r>
                <a:endParaRPr/>
              </a:p>
            </p:txBody>
          </p:sp>
          <p:sp>
            <p:nvSpPr>
              <p:cNvPr id="2177" name="Google Shape;2177;p116"/>
              <p:cNvSpPr/>
              <p:nvPr/>
            </p:nvSpPr>
            <p:spPr>
              <a:xfrm>
                <a:off x="3838901" y="4249497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-GB" sz="600">
                    <a:solidFill>
                      <a:schemeClr val="dk1"/>
                    </a:solidFill>
                  </a:rPr>
                  <a:t>1,03</a:t>
                </a:r>
                <a:endParaRPr/>
              </a:p>
            </p:txBody>
          </p:sp>
        </p:grpSp>
        <p:grpSp>
          <p:nvGrpSpPr>
            <p:cNvPr id="2178" name="Google Shape;2178;p116"/>
            <p:cNvGrpSpPr/>
            <p:nvPr/>
          </p:nvGrpSpPr>
          <p:grpSpPr>
            <a:xfrm>
              <a:off x="4319387" y="3361302"/>
              <a:ext cx="441300" cy="1024695"/>
              <a:chOff x="4319387" y="3361302"/>
              <a:chExt cx="441300" cy="1024695"/>
            </a:xfrm>
          </p:grpSpPr>
          <p:sp>
            <p:nvSpPr>
              <p:cNvPr id="2179" name="Google Shape;2179;p116"/>
              <p:cNvSpPr/>
              <p:nvPr/>
            </p:nvSpPr>
            <p:spPr>
              <a:xfrm>
                <a:off x="4319387" y="3361302"/>
                <a:ext cx="441300" cy="136500"/>
              </a:xfrm>
              <a:prstGeom prst="flowChartAlternateProcess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-GB" sz="600">
                    <a:solidFill>
                      <a:schemeClr val="lt1"/>
                    </a:solidFill>
                  </a:rPr>
                  <a:t>NUPL</a:t>
                </a:r>
                <a:endParaRPr>
                  <a:solidFill>
                    <a:schemeClr val="lt1"/>
                  </a:solidFill>
                </a:endParaRPr>
              </a:p>
            </p:txBody>
          </p:sp>
          <p:sp>
            <p:nvSpPr>
              <p:cNvPr id="2180" name="Google Shape;2180;p116"/>
              <p:cNvSpPr/>
              <p:nvPr/>
            </p:nvSpPr>
            <p:spPr>
              <a:xfrm>
                <a:off x="4319387" y="3538947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-GB" sz="600">
                    <a:solidFill>
                      <a:schemeClr val="dk1"/>
                    </a:solidFill>
                  </a:rPr>
                  <a:t>0,57</a:t>
                </a:r>
                <a:endParaRPr/>
              </a:p>
            </p:txBody>
          </p:sp>
          <p:sp>
            <p:nvSpPr>
              <p:cNvPr id="2181" name="Google Shape;2181;p116"/>
              <p:cNvSpPr/>
              <p:nvPr/>
            </p:nvSpPr>
            <p:spPr>
              <a:xfrm>
                <a:off x="4319387" y="3716591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-GB" sz="600">
                    <a:solidFill>
                      <a:schemeClr val="dk1"/>
                    </a:solidFill>
                  </a:rPr>
                  <a:t>0,30</a:t>
                </a:r>
                <a:endParaRPr/>
              </a:p>
            </p:txBody>
          </p:sp>
          <p:sp>
            <p:nvSpPr>
              <p:cNvPr id="2182" name="Google Shape;2182;p116"/>
              <p:cNvSpPr/>
              <p:nvPr/>
            </p:nvSpPr>
            <p:spPr>
              <a:xfrm>
                <a:off x="4319387" y="3894236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-GB" sz="600">
                    <a:solidFill>
                      <a:schemeClr val="dk1"/>
                    </a:solidFill>
                  </a:rPr>
                  <a:t>-0,21</a:t>
                </a:r>
                <a:endParaRPr/>
              </a:p>
            </p:txBody>
          </p:sp>
          <p:sp>
            <p:nvSpPr>
              <p:cNvPr id="2183" name="Google Shape;2183;p116"/>
              <p:cNvSpPr/>
              <p:nvPr/>
            </p:nvSpPr>
            <p:spPr>
              <a:xfrm>
                <a:off x="4319387" y="4071866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-GB" sz="600">
                    <a:solidFill>
                      <a:schemeClr val="dk1"/>
                    </a:solidFill>
                  </a:rPr>
                  <a:t>0,02</a:t>
                </a:r>
                <a:endParaRPr/>
              </a:p>
            </p:txBody>
          </p:sp>
          <p:sp>
            <p:nvSpPr>
              <p:cNvPr id="2184" name="Google Shape;2184;p116"/>
              <p:cNvSpPr/>
              <p:nvPr/>
            </p:nvSpPr>
            <p:spPr>
              <a:xfrm>
                <a:off x="4319387" y="4249497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-GB" sz="600">
                    <a:solidFill>
                      <a:schemeClr val="dk1"/>
                    </a:solidFill>
                  </a:rPr>
                  <a:t>0,12</a:t>
                </a:r>
                <a:endParaRPr/>
              </a:p>
            </p:txBody>
          </p:sp>
        </p:grpSp>
        <p:grpSp>
          <p:nvGrpSpPr>
            <p:cNvPr id="2185" name="Google Shape;2185;p116"/>
            <p:cNvGrpSpPr/>
            <p:nvPr/>
          </p:nvGrpSpPr>
          <p:grpSpPr>
            <a:xfrm>
              <a:off x="4799873" y="3361302"/>
              <a:ext cx="441300" cy="1024695"/>
              <a:chOff x="4799873" y="3361302"/>
              <a:chExt cx="441300" cy="1024695"/>
            </a:xfrm>
          </p:grpSpPr>
          <p:sp>
            <p:nvSpPr>
              <p:cNvPr id="2186" name="Google Shape;2186;p116"/>
              <p:cNvSpPr/>
              <p:nvPr/>
            </p:nvSpPr>
            <p:spPr>
              <a:xfrm>
                <a:off x="4799873" y="3361302"/>
                <a:ext cx="441300" cy="136500"/>
              </a:xfrm>
              <a:prstGeom prst="flowChartAlternateProcess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-GB" sz="600">
                    <a:solidFill>
                      <a:schemeClr val="lt1"/>
                    </a:solidFill>
                  </a:rPr>
                  <a:t>CDD</a:t>
                </a:r>
                <a:endParaRPr>
                  <a:solidFill>
                    <a:schemeClr val="lt1"/>
                  </a:solidFill>
                </a:endParaRPr>
              </a:p>
            </p:txBody>
          </p:sp>
          <p:sp>
            <p:nvSpPr>
              <p:cNvPr id="2187" name="Google Shape;2187;p116"/>
              <p:cNvSpPr/>
              <p:nvPr/>
            </p:nvSpPr>
            <p:spPr>
              <a:xfrm>
                <a:off x="4799873" y="3538947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-GB" sz="600">
                    <a:solidFill>
                      <a:schemeClr val="dk1"/>
                    </a:solidFill>
                  </a:rPr>
                  <a:t>61M</a:t>
                </a:r>
                <a:endParaRPr/>
              </a:p>
            </p:txBody>
          </p:sp>
          <p:sp>
            <p:nvSpPr>
              <p:cNvPr id="2188" name="Google Shape;2188;p116"/>
              <p:cNvSpPr/>
              <p:nvPr/>
            </p:nvSpPr>
            <p:spPr>
              <a:xfrm>
                <a:off x="4799873" y="3716591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-GB" sz="600">
                    <a:solidFill>
                      <a:schemeClr val="dk1"/>
                    </a:solidFill>
                  </a:rPr>
                  <a:t>10M</a:t>
                </a:r>
                <a:endParaRPr/>
              </a:p>
            </p:txBody>
          </p:sp>
          <p:sp>
            <p:nvSpPr>
              <p:cNvPr id="2189" name="Google Shape;2189;p116"/>
              <p:cNvSpPr/>
              <p:nvPr/>
            </p:nvSpPr>
            <p:spPr>
              <a:xfrm>
                <a:off x="4799873" y="3894236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-GB" sz="600">
                    <a:solidFill>
                      <a:schemeClr val="dk1"/>
                    </a:solidFill>
                  </a:rPr>
                  <a:t>30M</a:t>
                </a:r>
                <a:endParaRPr/>
              </a:p>
            </p:txBody>
          </p:sp>
          <p:sp>
            <p:nvSpPr>
              <p:cNvPr id="2190" name="Google Shape;2190;p116"/>
              <p:cNvSpPr/>
              <p:nvPr/>
            </p:nvSpPr>
            <p:spPr>
              <a:xfrm>
                <a:off x="4799873" y="4071866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-GB" sz="600">
                    <a:solidFill>
                      <a:schemeClr val="dk1"/>
                    </a:solidFill>
                  </a:rPr>
                  <a:t>12M</a:t>
                </a:r>
                <a:endParaRPr/>
              </a:p>
            </p:txBody>
          </p:sp>
          <p:sp>
            <p:nvSpPr>
              <p:cNvPr id="2191" name="Google Shape;2191;p116"/>
              <p:cNvSpPr/>
              <p:nvPr/>
            </p:nvSpPr>
            <p:spPr>
              <a:xfrm>
                <a:off x="4799873" y="4249497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-GB" sz="600">
                    <a:solidFill>
                      <a:schemeClr val="dk1"/>
                    </a:solidFill>
                  </a:rPr>
                  <a:t>40M</a:t>
                </a:r>
                <a:endParaRPr/>
              </a:p>
            </p:txBody>
          </p:sp>
        </p:grpSp>
        <p:grpSp>
          <p:nvGrpSpPr>
            <p:cNvPr id="2192" name="Google Shape;2192;p116"/>
            <p:cNvGrpSpPr/>
            <p:nvPr/>
          </p:nvGrpSpPr>
          <p:grpSpPr>
            <a:xfrm>
              <a:off x="5595735" y="3361302"/>
              <a:ext cx="441300" cy="1024695"/>
              <a:chOff x="5595735" y="3361302"/>
              <a:chExt cx="441300" cy="1024695"/>
            </a:xfrm>
          </p:grpSpPr>
          <p:sp>
            <p:nvSpPr>
              <p:cNvPr id="2193" name="Google Shape;2193;p116"/>
              <p:cNvSpPr/>
              <p:nvPr/>
            </p:nvSpPr>
            <p:spPr>
              <a:xfrm>
                <a:off x="5595735" y="3361302"/>
                <a:ext cx="441300" cy="136500"/>
              </a:xfrm>
              <a:prstGeom prst="flowChartAlternateProcess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500">
                    <a:solidFill>
                      <a:schemeClr val="lt1"/>
                    </a:solidFill>
                  </a:rPr>
                  <a:t>DIREÇÃO</a:t>
                </a:r>
                <a:endParaRPr sz="400">
                  <a:solidFill>
                    <a:schemeClr val="lt1"/>
                  </a:solidFill>
                </a:endParaRPr>
              </a:p>
            </p:txBody>
          </p:sp>
          <p:sp>
            <p:nvSpPr>
              <p:cNvPr id="2194" name="Google Shape;2194;p116"/>
              <p:cNvSpPr/>
              <p:nvPr/>
            </p:nvSpPr>
            <p:spPr>
              <a:xfrm>
                <a:off x="5595735" y="3538947"/>
                <a:ext cx="441300" cy="136500"/>
              </a:xfrm>
              <a:prstGeom prst="flowChartAlternateProcess">
                <a:avLst/>
              </a:prstGeom>
              <a:solidFill>
                <a:srgbClr val="93C47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-GB" sz="600">
                    <a:solidFill>
                      <a:schemeClr val="dk1"/>
                    </a:solidFill>
                  </a:rPr>
                  <a:t>ALTA</a:t>
                </a:r>
                <a:endParaRPr sz="1500"/>
              </a:p>
            </p:txBody>
          </p:sp>
          <p:sp>
            <p:nvSpPr>
              <p:cNvPr id="2195" name="Google Shape;2195;p116"/>
              <p:cNvSpPr/>
              <p:nvPr/>
            </p:nvSpPr>
            <p:spPr>
              <a:xfrm>
                <a:off x="5595735" y="3716591"/>
                <a:ext cx="441300" cy="136500"/>
              </a:xfrm>
              <a:prstGeom prst="flowChartAlternateProcess">
                <a:avLst/>
              </a:prstGeom>
              <a:solidFill>
                <a:srgbClr val="FFA8A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600">
                    <a:solidFill>
                      <a:schemeClr val="dk1"/>
                    </a:solidFill>
                  </a:rPr>
                  <a:t>BAIXA</a:t>
                </a:r>
                <a:endParaRPr sz="500">
                  <a:solidFill>
                    <a:schemeClr val="dk1"/>
                  </a:solidFill>
                </a:endParaRPr>
              </a:p>
            </p:txBody>
          </p:sp>
          <p:sp>
            <p:nvSpPr>
              <p:cNvPr id="2196" name="Google Shape;2196;p116"/>
              <p:cNvSpPr/>
              <p:nvPr/>
            </p:nvSpPr>
            <p:spPr>
              <a:xfrm>
                <a:off x="5595735" y="3894236"/>
                <a:ext cx="441300" cy="136500"/>
              </a:xfrm>
              <a:prstGeom prst="flowChartAlternateProcess">
                <a:avLst/>
              </a:prstGeom>
              <a:solidFill>
                <a:srgbClr val="FFA8A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600">
                    <a:solidFill>
                      <a:schemeClr val="dk1"/>
                    </a:solidFill>
                  </a:rPr>
                  <a:t>BAIXA</a:t>
                </a:r>
                <a:endParaRPr sz="500">
                  <a:solidFill>
                    <a:schemeClr val="dk1"/>
                  </a:solidFill>
                </a:endParaRPr>
              </a:p>
            </p:txBody>
          </p:sp>
          <p:sp>
            <p:nvSpPr>
              <p:cNvPr id="2197" name="Google Shape;2197;p116"/>
              <p:cNvSpPr/>
              <p:nvPr/>
            </p:nvSpPr>
            <p:spPr>
              <a:xfrm>
                <a:off x="5595735" y="4071866"/>
                <a:ext cx="441300" cy="136500"/>
              </a:xfrm>
              <a:prstGeom prst="flowChartAlternateProcess">
                <a:avLst/>
              </a:prstGeom>
              <a:solidFill>
                <a:srgbClr val="93C47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600">
                    <a:solidFill>
                      <a:schemeClr val="dk1"/>
                    </a:solidFill>
                  </a:rPr>
                  <a:t>ALTA</a:t>
                </a:r>
                <a:endParaRPr sz="500">
                  <a:solidFill>
                    <a:schemeClr val="dk1"/>
                  </a:solidFill>
                </a:endParaRPr>
              </a:p>
            </p:txBody>
          </p:sp>
          <p:sp>
            <p:nvSpPr>
              <p:cNvPr id="2198" name="Google Shape;2198;p116"/>
              <p:cNvSpPr/>
              <p:nvPr/>
            </p:nvSpPr>
            <p:spPr>
              <a:xfrm>
                <a:off x="5595735" y="4249497"/>
                <a:ext cx="441300" cy="136500"/>
              </a:xfrm>
              <a:prstGeom prst="flowChartAlternateProcess">
                <a:avLst/>
              </a:prstGeom>
              <a:solidFill>
                <a:srgbClr val="FFA8A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600">
                    <a:solidFill>
                      <a:schemeClr val="dk1"/>
                    </a:solidFill>
                  </a:rPr>
                  <a:t>BAIXA</a:t>
                </a:r>
                <a:endParaRPr sz="500">
                  <a:solidFill>
                    <a:schemeClr val="dk1"/>
                  </a:solidFill>
                </a:endParaRPr>
              </a:p>
            </p:txBody>
          </p:sp>
        </p:grpSp>
      </p:grpSp>
      <p:sp>
        <p:nvSpPr>
          <p:cNvPr id="2199" name="Google Shape;2199;p116"/>
          <p:cNvSpPr txBox="1"/>
          <p:nvPr/>
        </p:nvSpPr>
        <p:spPr>
          <a:xfrm>
            <a:off x="3434225" y="2382025"/>
            <a:ext cx="93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Libre Franklin"/>
                <a:ea typeface="Libre Franklin"/>
                <a:cs typeface="Libre Franklin"/>
                <a:sym typeface="Libre Franklin"/>
              </a:rPr>
              <a:t>Target</a:t>
            </a:r>
            <a:endParaRPr b="1"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2200" name="Google Shape;2200;p116"/>
          <p:cNvSpPr/>
          <p:nvPr/>
        </p:nvSpPr>
        <p:spPr>
          <a:xfrm>
            <a:off x="4258548" y="3377666"/>
            <a:ext cx="320198" cy="936112"/>
          </a:xfrm>
          <a:custGeom>
            <a:rect b="b" l="l" r="r" t="t"/>
            <a:pathLst>
              <a:path extrusionOk="0" fill="none" h="40463" w="25153">
                <a:moveTo>
                  <a:pt x="25152" y="40463"/>
                </a:moveTo>
                <a:cubicBezTo>
                  <a:pt x="19315" y="40463"/>
                  <a:pt x="14378" y="32724"/>
                  <a:pt x="12777" y="22150"/>
                </a:cubicBezTo>
                <a:lnTo>
                  <a:pt x="12810" y="22350"/>
                </a:lnTo>
                <a:cubicBezTo>
                  <a:pt x="10542" y="7606"/>
                  <a:pt x="6372" y="1"/>
                  <a:pt x="1" y="1"/>
                </a:cubicBezTo>
                <a:lnTo>
                  <a:pt x="1" y="1"/>
                </a:lnTo>
              </a:path>
            </a:pathLst>
          </a:custGeom>
          <a:noFill/>
          <a:ln cap="rnd" cmpd="sng" w="9525">
            <a:solidFill>
              <a:srgbClr val="435D74"/>
            </a:solidFill>
            <a:prstDash val="solid"/>
            <a:miter lim="33357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1" name="Google Shape;2201;p116"/>
          <p:cNvSpPr/>
          <p:nvPr/>
        </p:nvSpPr>
        <p:spPr>
          <a:xfrm>
            <a:off x="4258548" y="2442066"/>
            <a:ext cx="320198" cy="936112"/>
          </a:xfrm>
          <a:custGeom>
            <a:rect b="b" l="l" r="r" t="t"/>
            <a:pathLst>
              <a:path extrusionOk="0" fill="none" h="40463" w="25153">
                <a:moveTo>
                  <a:pt x="25152" y="0"/>
                </a:moveTo>
                <a:cubicBezTo>
                  <a:pt x="19315" y="0"/>
                  <a:pt x="14378" y="7706"/>
                  <a:pt x="12777" y="18313"/>
                </a:cubicBezTo>
                <a:lnTo>
                  <a:pt x="12810" y="18113"/>
                </a:lnTo>
                <a:cubicBezTo>
                  <a:pt x="10542" y="32857"/>
                  <a:pt x="6372" y="40462"/>
                  <a:pt x="1" y="40462"/>
                </a:cubicBezTo>
                <a:lnTo>
                  <a:pt x="1" y="40462"/>
                </a:lnTo>
              </a:path>
            </a:pathLst>
          </a:custGeom>
          <a:noFill/>
          <a:ln cap="rnd" cmpd="sng" w="9525">
            <a:solidFill>
              <a:srgbClr val="435D74"/>
            </a:solidFill>
            <a:prstDash val="solid"/>
            <a:miter lim="33357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2" name="Google Shape;2202;p116"/>
          <p:cNvSpPr/>
          <p:nvPr/>
        </p:nvSpPr>
        <p:spPr>
          <a:xfrm>
            <a:off x="4412015" y="3089548"/>
            <a:ext cx="28654" cy="38467"/>
          </a:xfrm>
          <a:custGeom>
            <a:rect b="b" l="l" r="r" t="t"/>
            <a:pathLst>
              <a:path extrusionOk="0" h="5778" w="4304">
                <a:moveTo>
                  <a:pt x="489" y="0"/>
                </a:moveTo>
                <a:cubicBezTo>
                  <a:pt x="234" y="0"/>
                  <a:pt x="1" y="207"/>
                  <a:pt x="1" y="514"/>
                </a:cubicBezTo>
                <a:lnTo>
                  <a:pt x="1" y="5284"/>
                </a:lnTo>
                <a:cubicBezTo>
                  <a:pt x="1" y="5574"/>
                  <a:pt x="229" y="5777"/>
                  <a:pt x="482" y="5777"/>
                </a:cubicBezTo>
                <a:cubicBezTo>
                  <a:pt x="577" y="5777"/>
                  <a:pt x="676" y="5748"/>
                  <a:pt x="768" y="5684"/>
                </a:cubicBezTo>
                <a:lnTo>
                  <a:pt x="4003" y="3382"/>
                </a:lnTo>
                <a:cubicBezTo>
                  <a:pt x="4304" y="3182"/>
                  <a:pt x="4304" y="2782"/>
                  <a:pt x="4037" y="2582"/>
                </a:cubicBezTo>
                <a:lnTo>
                  <a:pt x="801" y="113"/>
                </a:lnTo>
                <a:cubicBezTo>
                  <a:pt x="704" y="35"/>
                  <a:pt x="595" y="0"/>
                  <a:pt x="48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03" name="Google Shape;2203;p116"/>
          <p:cNvGrpSpPr/>
          <p:nvPr/>
        </p:nvGrpSpPr>
        <p:grpSpPr>
          <a:xfrm>
            <a:off x="4666891" y="2130420"/>
            <a:ext cx="3022018" cy="562582"/>
            <a:chOff x="3358415" y="3361302"/>
            <a:chExt cx="2678619" cy="491810"/>
          </a:xfrm>
        </p:grpSpPr>
        <p:grpSp>
          <p:nvGrpSpPr>
            <p:cNvPr id="2204" name="Google Shape;2204;p116"/>
            <p:cNvGrpSpPr/>
            <p:nvPr/>
          </p:nvGrpSpPr>
          <p:grpSpPr>
            <a:xfrm>
              <a:off x="3358415" y="3361302"/>
              <a:ext cx="441300" cy="491810"/>
              <a:chOff x="3358415" y="3361302"/>
              <a:chExt cx="441300" cy="491810"/>
            </a:xfrm>
          </p:grpSpPr>
          <p:sp>
            <p:nvSpPr>
              <p:cNvPr id="2205" name="Google Shape;2205;p116"/>
              <p:cNvSpPr/>
              <p:nvPr/>
            </p:nvSpPr>
            <p:spPr>
              <a:xfrm>
                <a:off x="3358415" y="3361302"/>
                <a:ext cx="441300" cy="136500"/>
              </a:xfrm>
              <a:prstGeom prst="flowChartAlternateProcess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500">
                    <a:solidFill>
                      <a:schemeClr val="lt1"/>
                    </a:solidFill>
                  </a:rPr>
                  <a:t>TRENDS</a:t>
                </a:r>
                <a:endParaRPr sz="300">
                  <a:solidFill>
                    <a:schemeClr val="lt1"/>
                  </a:solidFill>
                </a:endParaRPr>
              </a:p>
            </p:txBody>
          </p:sp>
          <p:sp>
            <p:nvSpPr>
              <p:cNvPr id="2206" name="Google Shape;2206;p116"/>
              <p:cNvSpPr/>
              <p:nvPr/>
            </p:nvSpPr>
            <p:spPr>
              <a:xfrm>
                <a:off x="3358415" y="3538947"/>
                <a:ext cx="441300" cy="136500"/>
              </a:xfrm>
              <a:prstGeom prst="flowChartAlternateProcess">
                <a:avLst/>
              </a:prstGeom>
              <a:solidFill>
                <a:srgbClr val="FFD9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600">
                    <a:solidFill>
                      <a:schemeClr val="dk1"/>
                    </a:solidFill>
                  </a:rPr>
                  <a:t>59</a:t>
                </a:r>
                <a:endParaRPr/>
              </a:p>
            </p:txBody>
          </p:sp>
          <p:sp>
            <p:nvSpPr>
              <p:cNvPr id="2207" name="Google Shape;2207;p116"/>
              <p:cNvSpPr/>
              <p:nvPr/>
            </p:nvSpPr>
            <p:spPr>
              <a:xfrm>
                <a:off x="3358415" y="3716612"/>
                <a:ext cx="441300" cy="136500"/>
              </a:xfrm>
              <a:prstGeom prst="flowChartAlternateProcess">
                <a:avLst/>
              </a:prstGeom>
              <a:solidFill>
                <a:srgbClr val="FFD9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600">
                    <a:solidFill>
                      <a:schemeClr val="dk1"/>
                    </a:solidFill>
                  </a:rPr>
                  <a:t>70</a:t>
                </a:r>
                <a:endParaRPr/>
              </a:p>
            </p:txBody>
          </p:sp>
        </p:grpSp>
        <p:grpSp>
          <p:nvGrpSpPr>
            <p:cNvPr id="2208" name="Google Shape;2208;p116"/>
            <p:cNvGrpSpPr/>
            <p:nvPr/>
          </p:nvGrpSpPr>
          <p:grpSpPr>
            <a:xfrm>
              <a:off x="3838901" y="3361302"/>
              <a:ext cx="441300" cy="491810"/>
              <a:chOff x="3838901" y="3361302"/>
              <a:chExt cx="441300" cy="491810"/>
            </a:xfrm>
          </p:grpSpPr>
          <p:sp>
            <p:nvSpPr>
              <p:cNvPr id="2209" name="Google Shape;2209;p116"/>
              <p:cNvSpPr/>
              <p:nvPr/>
            </p:nvSpPr>
            <p:spPr>
              <a:xfrm>
                <a:off x="3838901" y="3361302"/>
                <a:ext cx="441300" cy="136500"/>
              </a:xfrm>
              <a:prstGeom prst="flowChartAlternateProcess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600">
                    <a:solidFill>
                      <a:schemeClr val="lt1"/>
                    </a:solidFill>
                  </a:rPr>
                  <a:t>SOPR</a:t>
                </a:r>
                <a:endParaRPr sz="100">
                  <a:solidFill>
                    <a:schemeClr val="lt1"/>
                  </a:solidFill>
                </a:endParaRPr>
              </a:p>
            </p:txBody>
          </p:sp>
          <p:sp>
            <p:nvSpPr>
              <p:cNvPr id="2210" name="Google Shape;2210;p116"/>
              <p:cNvSpPr/>
              <p:nvPr/>
            </p:nvSpPr>
            <p:spPr>
              <a:xfrm>
                <a:off x="3838901" y="3538947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600">
                    <a:solidFill>
                      <a:schemeClr val="dk1"/>
                    </a:solidFill>
                  </a:rPr>
                  <a:t>1,1</a:t>
                </a:r>
                <a:endParaRPr/>
              </a:p>
            </p:txBody>
          </p:sp>
          <p:sp>
            <p:nvSpPr>
              <p:cNvPr id="2211" name="Google Shape;2211;p116"/>
              <p:cNvSpPr/>
              <p:nvPr/>
            </p:nvSpPr>
            <p:spPr>
              <a:xfrm>
                <a:off x="3838901" y="3716612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600">
                    <a:solidFill>
                      <a:schemeClr val="dk1"/>
                    </a:solidFill>
                  </a:rPr>
                  <a:t>0,88</a:t>
                </a:r>
                <a:endParaRPr/>
              </a:p>
            </p:txBody>
          </p:sp>
        </p:grpSp>
        <p:grpSp>
          <p:nvGrpSpPr>
            <p:cNvPr id="2212" name="Google Shape;2212;p116"/>
            <p:cNvGrpSpPr/>
            <p:nvPr/>
          </p:nvGrpSpPr>
          <p:grpSpPr>
            <a:xfrm>
              <a:off x="4319387" y="3361302"/>
              <a:ext cx="441300" cy="491810"/>
              <a:chOff x="4319387" y="3361302"/>
              <a:chExt cx="441300" cy="491810"/>
            </a:xfrm>
          </p:grpSpPr>
          <p:sp>
            <p:nvSpPr>
              <p:cNvPr id="2213" name="Google Shape;2213;p116"/>
              <p:cNvSpPr/>
              <p:nvPr/>
            </p:nvSpPr>
            <p:spPr>
              <a:xfrm>
                <a:off x="4319387" y="3361302"/>
                <a:ext cx="441300" cy="136500"/>
              </a:xfrm>
              <a:prstGeom prst="flowChartAlternateProcess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600">
                    <a:solidFill>
                      <a:schemeClr val="lt1"/>
                    </a:solidFill>
                  </a:rPr>
                  <a:t>NUPL</a:t>
                </a:r>
                <a:endParaRPr>
                  <a:solidFill>
                    <a:schemeClr val="lt1"/>
                  </a:solidFill>
                </a:endParaRPr>
              </a:p>
            </p:txBody>
          </p:sp>
          <p:sp>
            <p:nvSpPr>
              <p:cNvPr id="2214" name="Google Shape;2214;p116"/>
              <p:cNvSpPr/>
              <p:nvPr/>
            </p:nvSpPr>
            <p:spPr>
              <a:xfrm>
                <a:off x="4319387" y="3538947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600">
                    <a:solidFill>
                      <a:schemeClr val="dk1"/>
                    </a:solidFill>
                  </a:rPr>
                  <a:t>0,57</a:t>
                </a:r>
                <a:endParaRPr/>
              </a:p>
            </p:txBody>
          </p:sp>
          <p:sp>
            <p:nvSpPr>
              <p:cNvPr id="2215" name="Google Shape;2215;p116"/>
              <p:cNvSpPr/>
              <p:nvPr/>
            </p:nvSpPr>
            <p:spPr>
              <a:xfrm>
                <a:off x="4319387" y="3716612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600">
                    <a:solidFill>
                      <a:schemeClr val="dk1"/>
                    </a:solidFill>
                  </a:rPr>
                  <a:t>0,02</a:t>
                </a:r>
                <a:endParaRPr/>
              </a:p>
            </p:txBody>
          </p:sp>
        </p:grpSp>
        <p:grpSp>
          <p:nvGrpSpPr>
            <p:cNvPr id="2216" name="Google Shape;2216;p116"/>
            <p:cNvGrpSpPr/>
            <p:nvPr/>
          </p:nvGrpSpPr>
          <p:grpSpPr>
            <a:xfrm>
              <a:off x="4799873" y="3361302"/>
              <a:ext cx="441300" cy="491810"/>
              <a:chOff x="4799873" y="3361302"/>
              <a:chExt cx="441300" cy="491810"/>
            </a:xfrm>
          </p:grpSpPr>
          <p:sp>
            <p:nvSpPr>
              <p:cNvPr id="2217" name="Google Shape;2217;p116"/>
              <p:cNvSpPr/>
              <p:nvPr/>
            </p:nvSpPr>
            <p:spPr>
              <a:xfrm>
                <a:off x="4799873" y="3361302"/>
                <a:ext cx="441300" cy="136500"/>
              </a:xfrm>
              <a:prstGeom prst="flowChartAlternateProcess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600">
                    <a:solidFill>
                      <a:schemeClr val="lt1"/>
                    </a:solidFill>
                  </a:rPr>
                  <a:t>CDD</a:t>
                </a:r>
                <a:endParaRPr>
                  <a:solidFill>
                    <a:schemeClr val="lt1"/>
                  </a:solidFill>
                </a:endParaRPr>
              </a:p>
            </p:txBody>
          </p:sp>
          <p:sp>
            <p:nvSpPr>
              <p:cNvPr id="2218" name="Google Shape;2218;p116"/>
              <p:cNvSpPr/>
              <p:nvPr/>
            </p:nvSpPr>
            <p:spPr>
              <a:xfrm>
                <a:off x="4799873" y="3538947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600">
                    <a:solidFill>
                      <a:schemeClr val="dk1"/>
                    </a:solidFill>
                  </a:rPr>
                  <a:t>61M</a:t>
                </a:r>
                <a:endParaRPr/>
              </a:p>
            </p:txBody>
          </p:sp>
          <p:sp>
            <p:nvSpPr>
              <p:cNvPr id="2219" name="Google Shape;2219;p116"/>
              <p:cNvSpPr/>
              <p:nvPr/>
            </p:nvSpPr>
            <p:spPr>
              <a:xfrm>
                <a:off x="4799873" y="3716612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600">
                    <a:solidFill>
                      <a:schemeClr val="dk1"/>
                    </a:solidFill>
                  </a:rPr>
                  <a:t>12M</a:t>
                </a:r>
                <a:endParaRPr/>
              </a:p>
            </p:txBody>
          </p:sp>
        </p:grpSp>
        <p:grpSp>
          <p:nvGrpSpPr>
            <p:cNvPr id="2220" name="Google Shape;2220;p116"/>
            <p:cNvGrpSpPr/>
            <p:nvPr/>
          </p:nvGrpSpPr>
          <p:grpSpPr>
            <a:xfrm>
              <a:off x="5595735" y="3361302"/>
              <a:ext cx="441300" cy="491810"/>
              <a:chOff x="5595735" y="3361302"/>
              <a:chExt cx="441300" cy="491810"/>
            </a:xfrm>
          </p:grpSpPr>
          <p:sp>
            <p:nvSpPr>
              <p:cNvPr id="2221" name="Google Shape;2221;p116"/>
              <p:cNvSpPr/>
              <p:nvPr/>
            </p:nvSpPr>
            <p:spPr>
              <a:xfrm>
                <a:off x="5595735" y="3361302"/>
                <a:ext cx="441300" cy="136500"/>
              </a:xfrm>
              <a:prstGeom prst="flowChartAlternateProcess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500">
                    <a:solidFill>
                      <a:schemeClr val="lt1"/>
                    </a:solidFill>
                  </a:rPr>
                  <a:t>DIREÇÃO</a:t>
                </a:r>
                <a:endParaRPr sz="400">
                  <a:solidFill>
                    <a:schemeClr val="lt1"/>
                  </a:solidFill>
                </a:endParaRPr>
              </a:p>
            </p:txBody>
          </p:sp>
          <p:sp>
            <p:nvSpPr>
              <p:cNvPr id="2222" name="Google Shape;2222;p116"/>
              <p:cNvSpPr/>
              <p:nvPr/>
            </p:nvSpPr>
            <p:spPr>
              <a:xfrm>
                <a:off x="5595735" y="3538947"/>
                <a:ext cx="441300" cy="136500"/>
              </a:xfrm>
              <a:prstGeom prst="flowChartAlternateProcess">
                <a:avLst/>
              </a:prstGeom>
              <a:solidFill>
                <a:srgbClr val="93C47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600">
                    <a:solidFill>
                      <a:schemeClr val="dk1"/>
                    </a:solidFill>
                  </a:rPr>
                  <a:t>ALTA</a:t>
                </a:r>
                <a:endParaRPr sz="1500"/>
              </a:p>
            </p:txBody>
          </p:sp>
          <p:sp>
            <p:nvSpPr>
              <p:cNvPr id="2223" name="Google Shape;2223;p116"/>
              <p:cNvSpPr/>
              <p:nvPr/>
            </p:nvSpPr>
            <p:spPr>
              <a:xfrm>
                <a:off x="5595735" y="3716612"/>
                <a:ext cx="441300" cy="136500"/>
              </a:xfrm>
              <a:prstGeom prst="flowChartAlternateProcess">
                <a:avLst/>
              </a:prstGeom>
              <a:solidFill>
                <a:srgbClr val="93C47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600">
                    <a:solidFill>
                      <a:schemeClr val="dk1"/>
                    </a:solidFill>
                  </a:rPr>
                  <a:t>ALTA</a:t>
                </a:r>
                <a:endParaRPr sz="500">
                  <a:solidFill>
                    <a:schemeClr val="dk1"/>
                  </a:solidFill>
                </a:endParaRPr>
              </a:p>
            </p:txBody>
          </p:sp>
        </p:grpSp>
      </p:grpSp>
      <p:grpSp>
        <p:nvGrpSpPr>
          <p:cNvPr id="2224" name="Google Shape;2224;p116"/>
          <p:cNvGrpSpPr/>
          <p:nvPr/>
        </p:nvGrpSpPr>
        <p:grpSpPr>
          <a:xfrm>
            <a:off x="4666891" y="4043595"/>
            <a:ext cx="3022018" cy="784898"/>
            <a:chOff x="3358415" y="3361302"/>
            <a:chExt cx="2678619" cy="686160"/>
          </a:xfrm>
        </p:grpSpPr>
        <p:grpSp>
          <p:nvGrpSpPr>
            <p:cNvPr id="2225" name="Google Shape;2225;p116"/>
            <p:cNvGrpSpPr/>
            <p:nvPr/>
          </p:nvGrpSpPr>
          <p:grpSpPr>
            <a:xfrm>
              <a:off x="3358415" y="3361302"/>
              <a:ext cx="441300" cy="686160"/>
              <a:chOff x="3358415" y="3361302"/>
              <a:chExt cx="441300" cy="686160"/>
            </a:xfrm>
          </p:grpSpPr>
          <p:sp>
            <p:nvSpPr>
              <p:cNvPr id="2226" name="Google Shape;2226;p116"/>
              <p:cNvSpPr/>
              <p:nvPr/>
            </p:nvSpPr>
            <p:spPr>
              <a:xfrm>
                <a:off x="3358415" y="3361302"/>
                <a:ext cx="441300" cy="136500"/>
              </a:xfrm>
              <a:prstGeom prst="flowChartAlternateProcess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500">
                    <a:solidFill>
                      <a:schemeClr val="lt1"/>
                    </a:solidFill>
                  </a:rPr>
                  <a:t>TRENDS</a:t>
                </a:r>
                <a:endParaRPr sz="300">
                  <a:solidFill>
                    <a:schemeClr val="lt1"/>
                  </a:solidFill>
                </a:endParaRPr>
              </a:p>
            </p:txBody>
          </p:sp>
          <p:sp>
            <p:nvSpPr>
              <p:cNvPr id="2227" name="Google Shape;2227;p116"/>
              <p:cNvSpPr/>
              <p:nvPr/>
            </p:nvSpPr>
            <p:spPr>
              <a:xfrm>
                <a:off x="3358415" y="3555673"/>
                <a:ext cx="441300" cy="136500"/>
              </a:xfrm>
              <a:prstGeom prst="flowChartAlternateProcess">
                <a:avLst/>
              </a:prstGeom>
              <a:solidFill>
                <a:srgbClr val="FFD9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600">
                    <a:solidFill>
                      <a:schemeClr val="dk1"/>
                    </a:solidFill>
                  </a:rPr>
                  <a:t>30</a:t>
                </a:r>
                <a:endParaRPr/>
              </a:p>
            </p:txBody>
          </p:sp>
          <p:sp>
            <p:nvSpPr>
              <p:cNvPr id="2228" name="Google Shape;2228;p116"/>
              <p:cNvSpPr/>
              <p:nvPr/>
            </p:nvSpPr>
            <p:spPr>
              <a:xfrm>
                <a:off x="3358415" y="3733317"/>
                <a:ext cx="441300" cy="136500"/>
              </a:xfrm>
              <a:prstGeom prst="flowChartAlternateProcess">
                <a:avLst/>
              </a:prstGeom>
              <a:solidFill>
                <a:srgbClr val="FFD9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600">
                    <a:solidFill>
                      <a:schemeClr val="dk1"/>
                    </a:solidFill>
                  </a:rPr>
                  <a:t>20</a:t>
                </a:r>
                <a:endParaRPr/>
              </a:p>
            </p:txBody>
          </p:sp>
          <p:sp>
            <p:nvSpPr>
              <p:cNvPr id="2229" name="Google Shape;2229;p116"/>
              <p:cNvSpPr/>
              <p:nvPr/>
            </p:nvSpPr>
            <p:spPr>
              <a:xfrm>
                <a:off x="3358415" y="3910962"/>
                <a:ext cx="441300" cy="136500"/>
              </a:xfrm>
              <a:prstGeom prst="flowChartAlternateProcess">
                <a:avLst/>
              </a:prstGeom>
              <a:solidFill>
                <a:srgbClr val="FFD9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600">
                    <a:solidFill>
                      <a:schemeClr val="dk1"/>
                    </a:solidFill>
                  </a:rPr>
                  <a:t>51</a:t>
                </a:r>
                <a:endParaRPr/>
              </a:p>
            </p:txBody>
          </p:sp>
        </p:grpSp>
        <p:grpSp>
          <p:nvGrpSpPr>
            <p:cNvPr id="2230" name="Google Shape;2230;p116"/>
            <p:cNvGrpSpPr/>
            <p:nvPr/>
          </p:nvGrpSpPr>
          <p:grpSpPr>
            <a:xfrm>
              <a:off x="3838901" y="3361302"/>
              <a:ext cx="441300" cy="686160"/>
              <a:chOff x="3838901" y="3361302"/>
              <a:chExt cx="441300" cy="686160"/>
            </a:xfrm>
          </p:grpSpPr>
          <p:sp>
            <p:nvSpPr>
              <p:cNvPr id="2231" name="Google Shape;2231;p116"/>
              <p:cNvSpPr/>
              <p:nvPr/>
            </p:nvSpPr>
            <p:spPr>
              <a:xfrm>
                <a:off x="3838901" y="3361302"/>
                <a:ext cx="441300" cy="136500"/>
              </a:xfrm>
              <a:prstGeom prst="flowChartAlternateProcess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600">
                    <a:solidFill>
                      <a:schemeClr val="lt1"/>
                    </a:solidFill>
                  </a:rPr>
                  <a:t>SOPR</a:t>
                </a:r>
                <a:endParaRPr sz="100">
                  <a:solidFill>
                    <a:schemeClr val="lt1"/>
                  </a:solidFill>
                </a:endParaRPr>
              </a:p>
            </p:txBody>
          </p:sp>
          <p:sp>
            <p:nvSpPr>
              <p:cNvPr id="2232" name="Google Shape;2232;p116"/>
              <p:cNvSpPr/>
              <p:nvPr/>
            </p:nvSpPr>
            <p:spPr>
              <a:xfrm>
                <a:off x="3838901" y="3555673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600">
                    <a:solidFill>
                      <a:schemeClr val="dk1"/>
                    </a:solidFill>
                  </a:rPr>
                  <a:t>0,99</a:t>
                </a:r>
                <a:endParaRPr/>
              </a:p>
            </p:txBody>
          </p:sp>
          <p:sp>
            <p:nvSpPr>
              <p:cNvPr id="2233" name="Google Shape;2233;p116"/>
              <p:cNvSpPr/>
              <p:nvPr/>
            </p:nvSpPr>
            <p:spPr>
              <a:xfrm>
                <a:off x="3838901" y="3733317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600">
                    <a:solidFill>
                      <a:schemeClr val="dk1"/>
                    </a:solidFill>
                  </a:rPr>
                  <a:t>1,05</a:t>
                </a:r>
                <a:endParaRPr/>
              </a:p>
            </p:txBody>
          </p:sp>
          <p:sp>
            <p:nvSpPr>
              <p:cNvPr id="2234" name="Google Shape;2234;p116"/>
              <p:cNvSpPr/>
              <p:nvPr/>
            </p:nvSpPr>
            <p:spPr>
              <a:xfrm>
                <a:off x="3838901" y="3910962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600">
                    <a:solidFill>
                      <a:schemeClr val="dk1"/>
                    </a:solidFill>
                  </a:rPr>
                  <a:t>1,03</a:t>
                </a:r>
                <a:endParaRPr/>
              </a:p>
            </p:txBody>
          </p:sp>
        </p:grpSp>
        <p:grpSp>
          <p:nvGrpSpPr>
            <p:cNvPr id="2235" name="Google Shape;2235;p116"/>
            <p:cNvGrpSpPr/>
            <p:nvPr/>
          </p:nvGrpSpPr>
          <p:grpSpPr>
            <a:xfrm>
              <a:off x="4319387" y="3361302"/>
              <a:ext cx="441300" cy="686160"/>
              <a:chOff x="4319387" y="3361302"/>
              <a:chExt cx="441300" cy="686160"/>
            </a:xfrm>
          </p:grpSpPr>
          <p:sp>
            <p:nvSpPr>
              <p:cNvPr id="2236" name="Google Shape;2236;p116"/>
              <p:cNvSpPr/>
              <p:nvPr/>
            </p:nvSpPr>
            <p:spPr>
              <a:xfrm>
                <a:off x="4319387" y="3361302"/>
                <a:ext cx="441300" cy="136500"/>
              </a:xfrm>
              <a:prstGeom prst="flowChartAlternateProcess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600">
                    <a:solidFill>
                      <a:schemeClr val="lt1"/>
                    </a:solidFill>
                  </a:rPr>
                  <a:t>NUPL</a:t>
                </a:r>
                <a:endParaRPr>
                  <a:solidFill>
                    <a:schemeClr val="lt1"/>
                  </a:solidFill>
                </a:endParaRPr>
              </a:p>
            </p:txBody>
          </p:sp>
          <p:sp>
            <p:nvSpPr>
              <p:cNvPr id="2237" name="Google Shape;2237;p116"/>
              <p:cNvSpPr/>
              <p:nvPr/>
            </p:nvSpPr>
            <p:spPr>
              <a:xfrm>
                <a:off x="4319387" y="3555673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600">
                    <a:solidFill>
                      <a:schemeClr val="dk1"/>
                    </a:solidFill>
                  </a:rPr>
                  <a:t>0,30</a:t>
                </a:r>
                <a:endParaRPr/>
              </a:p>
            </p:txBody>
          </p:sp>
          <p:sp>
            <p:nvSpPr>
              <p:cNvPr id="2238" name="Google Shape;2238;p116"/>
              <p:cNvSpPr/>
              <p:nvPr/>
            </p:nvSpPr>
            <p:spPr>
              <a:xfrm>
                <a:off x="4319387" y="3733317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600">
                    <a:solidFill>
                      <a:schemeClr val="dk1"/>
                    </a:solidFill>
                  </a:rPr>
                  <a:t>-0,21</a:t>
                </a:r>
                <a:endParaRPr/>
              </a:p>
            </p:txBody>
          </p:sp>
          <p:sp>
            <p:nvSpPr>
              <p:cNvPr id="2239" name="Google Shape;2239;p116"/>
              <p:cNvSpPr/>
              <p:nvPr/>
            </p:nvSpPr>
            <p:spPr>
              <a:xfrm>
                <a:off x="4319387" y="3910962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600">
                    <a:solidFill>
                      <a:schemeClr val="dk1"/>
                    </a:solidFill>
                  </a:rPr>
                  <a:t>0,12</a:t>
                </a:r>
                <a:endParaRPr/>
              </a:p>
            </p:txBody>
          </p:sp>
        </p:grpSp>
        <p:grpSp>
          <p:nvGrpSpPr>
            <p:cNvPr id="2240" name="Google Shape;2240;p116"/>
            <p:cNvGrpSpPr/>
            <p:nvPr/>
          </p:nvGrpSpPr>
          <p:grpSpPr>
            <a:xfrm>
              <a:off x="4799873" y="3361302"/>
              <a:ext cx="441300" cy="686160"/>
              <a:chOff x="4799873" y="3361302"/>
              <a:chExt cx="441300" cy="686160"/>
            </a:xfrm>
          </p:grpSpPr>
          <p:sp>
            <p:nvSpPr>
              <p:cNvPr id="2241" name="Google Shape;2241;p116"/>
              <p:cNvSpPr/>
              <p:nvPr/>
            </p:nvSpPr>
            <p:spPr>
              <a:xfrm>
                <a:off x="4799873" y="3361302"/>
                <a:ext cx="441300" cy="136500"/>
              </a:xfrm>
              <a:prstGeom prst="flowChartAlternateProcess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600">
                    <a:solidFill>
                      <a:schemeClr val="lt1"/>
                    </a:solidFill>
                  </a:rPr>
                  <a:t>CDD</a:t>
                </a:r>
                <a:endParaRPr>
                  <a:solidFill>
                    <a:schemeClr val="lt1"/>
                  </a:solidFill>
                </a:endParaRPr>
              </a:p>
            </p:txBody>
          </p:sp>
          <p:sp>
            <p:nvSpPr>
              <p:cNvPr id="2242" name="Google Shape;2242;p116"/>
              <p:cNvSpPr/>
              <p:nvPr/>
            </p:nvSpPr>
            <p:spPr>
              <a:xfrm>
                <a:off x="4799873" y="3555673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600">
                    <a:solidFill>
                      <a:schemeClr val="dk1"/>
                    </a:solidFill>
                  </a:rPr>
                  <a:t>10M</a:t>
                </a:r>
                <a:endParaRPr/>
              </a:p>
            </p:txBody>
          </p:sp>
          <p:sp>
            <p:nvSpPr>
              <p:cNvPr id="2243" name="Google Shape;2243;p116"/>
              <p:cNvSpPr/>
              <p:nvPr/>
            </p:nvSpPr>
            <p:spPr>
              <a:xfrm>
                <a:off x="4799873" y="3733317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600">
                    <a:solidFill>
                      <a:schemeClr val="dk1"/>
                    </a:solidFill>
                  </a:rPr>
                  <a:t>30M</a:t>
                </a:r>
                <a:endParaRPr/>
              </a:p>
            </p:txBody>
          </p:sp>
          <p:sp>
            <p:nvSpPr>
              <p:cNvPr id="2244" name="Google Shape;2244;p116"/>
              <p:cNvSpPr/>
              <p:nvPr/>
            </p:nvSpPr>
            <p:spPr>
              <a:xfrm>
                <a:off x="4799873" y="3910962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600">
                    <a:solidFill>
                      <a:schemeClr val="dk1"/>
                    </a:solidFill>
                  </a:rPr>
                  <a:t>40M</a:t>
                </a:r>
                <a:endParaRPr/>
              </a:p>
            </p:txBody>
          </p:sp>
        </p:grpSp>
        <p:grpSp>
          <p:nvGrpSpPr>
            <p:cNvPr id="2245" name="Google Shape;2245;p116"/>
            <p:cNvGrpSpPr/>
            <p:nvPr/>
          </p:nvGrpSpPr>
          <p:grpSpPr>
            <a:xfrm>
              <a:off x="5595735" y="3361302"/>
              <a:ext cx="441300" cy="686160"/>
              <a:chOff x="5595735" y="3361302"/>
              <a:chExt cx="441300" cy="686160"/>
            </a:xfrm>
          </p:grpSpPr>
          <p:sp>
            <p:nvSpPr>
              <p:cNvPr id="2246" name="Google Shape;2246;p116"/>
              <p:cNvSpPr/>
              <p:nvPr/>
            </p:nvSpPr>
            <p:spPr>
              <a:xfrm>
                <a:off x="5595735" y="3361302"/>
                <a:ext cx="441300" cy="136500"/>
              </a:xfrm>
              <a:prstGeom prst="flowChartAlternateProcess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500">
                    <a:solidFill>
                      <a:schemeClr val="lt1"/>
                    </a:solidFill>
                  </a:rPr>
                  <a:t>DIREÇÃO</a:t>
                </a:r>
                <a:endParaRPr sz="400">
                  <a:solidFill>
                    <a:schemeClr val="lt1"/>
                  </a:solidFill>
                </a:endParaRPr>
              </a:p>
            </p:txBody>
          </p:sp>
          <p:sp>
            <p:nvSpPr>
              <p:cNvPr id="2247" name="Google Shape;2247;p116"/>
              <p:cNvSpPr/>
              <p:nvPr/>
            </p:nvSpPr>
            <p:spPr>
              <a:xfrm>
                <a:off x="5595735" y="3555673"/>
                <a:ext cx="441300" cy="136500"/>
              </a:xfrm>
              <a:prstGeom prst="flowChartAlternateProcess">
                <a:avLst/>
              </a:prstGeom>
              <a:solidFill>
                <a:srgbClr val="FFA8A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600">
                    <a:solidFill>
                      <a:schemeClr val="dk1"/>
                    </a:solidFill>
                  </a:rPr>
                  <a:t>BAIXA</a:t>
                </a:r>
                <a:endParaRPr sz="500">
                  <a:solidFill>
                    <a:schemeClr val="dk1"/>
                  </a:solidFill>
                </a:endParaRPr>
              </a:p>
            </p:txBody>
          </p:sp>
          <p:sp>
            <p:nvSpPr>
              <p:cNvPr id="2248" name="Google Shape;2248;p116"/>
              <p:cNvSpPr/>
              <p:nvPr/>
            </p:nvSpPr>
            <p:spPr>
              <a:xfrm>
                <a:off x="5595735" y="3733317"/>
                <a:ext cx="441300" cy="136500"/>
              </a:xfrm>
              <a:prstGeom prst="flowChartAlternateProcess">
                <a:avLst/>
              </a:prstGeom>
              <a:solidFill>
                <a:srgbClr val="FFA8A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600">
                    <a:solidFill>
                      <a:schemeClr val="dk1"/>
                    </a:solidFill>
                  </a:rPr>
                  <a:t>BAIXA</a:t>
                </a:r>
                <a:endParaRPr sz="500">
                  <a:solidFill>
                    <a:schemeClr val="dk1"/>
                  </a:solidFill>
                </a:endParaRPr>
              </a:p>
            </p:txBody>
          </p:sp>
          <p:sp>
            <p:nvSpPr>
              <p:cNvPr id="2249" name="Google Shape;2249;p116"/>
              <p:cNvSpPr/>
              <p:nvPr/>
            </p:nvSpPr>
            <p:spPr>
              <a:xfrm>
                <a:off x="5595735" y="3910962"/>
                <a:ext cx="441300" cy="136500"/>
              </a:xfrm>
              <a:prstGeom prst="flowChartAlternateProcess">
                <a:avLst/>
              </a:prstGeom>
              <a:solidFill>
                <a:srgbClr val="FFA8A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600">
                    <a:solidFill>
                      <a:schemeClr val="dk1"/>
                    </a:solidFill>
                  </a:rPr>
                  <a:t>BAIXA</a:t>
                </a:r>
                <a:endParaRPr sz="500">
                  <a:solidFill>
                    <a:schemeClr val="dk1"/>
                  </a:solidFill>
                </a:endParaRPr>
              </a:p>
            </p:txBody>
          </p:sp>
        </p:grpSp>
      </p:grpSp>
      <p:grpSp>
        <p:nvGrpSpPr>
          <p:cNvPr id="2250" name="Google Shape;2250;p116"/>
          <p:cNvGrpSpPr/>
          <p:nvPr/>
        </p:nvGrpSpPr>
        <p:grpSpPr>
          <a:xfrm>
            <a:off x="3225009" y="3223008"/>
            <a:ext cx="284483" cy="290590"/>
            <a:chOff x="6086331" y="2905337"/>
            <a:chExt cx="364441" cy="364834"/>
          </a:xfrm>
        </p:grpSpPr>
        <p:sp>
          <p:nvSpPr>
            <p:cNvPr id="2251" name="Google Shape;2251;p116"/>
            <p:cNvSpPr/>
            <p:nvPr/>
          </p:nvSpPr>
          <p:spPr>
            <a:xfrm>
              <a:off x="6086331" y="2905337"/>
              <a:ext cx="277407" cy="277433"/>
            </a:xfrm>
            <a:custGeom>
              <a:rect b="b" l="l" r="r" t="t"/>
              <a:pathLst>
                <a:path extrusionOk="0" h="10583" w="10582">
                  <a:moveTo>
                    <a:pt x="4952" y="1"/>
                  </a:moveTo>
                  <a:cubicBezTo>
                    <a:pt x="4735" y="1"/>
                    <a:pt x="4533" y="160"/>
                    <a:pt x="4490" y="391"/>
                  </a:cubicBezTo>
                  <a:lnTo>
                    <a:pt x="4245" y="1589"/>
                  </a:lnTo>
                  <a:cubicBezTo>
                    <a:pt x="3956" y="1675"/>
                    <a:pt x="3667" y="1791"/>
                    <a:pt x="3407" y="1935"/>
                  </a:cubicBezTo>
                  <a:lnTo>
                    <a:pt x="2382" y="1257"/>
                  </a:lnTo>
                  <a:cubicBezTo>
                    <a:pt x="2303" y="1202"/>
                    <a:pt x="2210" y="1175"/>
                    <a:pt x="2117" y="1175"/>
                  </a:cubicBezTo>
                  <a:cubicBezTo>
                    <a:pt x="1992" y="1175"/>
                    <a:pt x="1867" y="1223"/>
                    <a:pt x="1776" y="1315"/>
                  </a:cubicBezTo>
                  <a:lnTo>
                    <a:pt x="1314" y="1791"/>
                  </a:lnTo>
                  <a:cubicBezTo>
                    <a:pt x="1155" y="1950"/>
                    <a:pt x="1127" y="2195"/>
                    <a:pt x="1256" y="2397"/>
                  </a:cubicBezTo>
                  <a:lnTo>
                    <a:pt x="1935" y="3408"/>
                  </a:lnTo>
                  <a:cubicBezTo>
                    <a:pt x="1776" y="3668"/>
                    <a:pt x="1661" y="3956"/>
                    <a:pt x="1589" y="4259"/>
                  </a:cubicBezTo>
                  <a:lnTo>
                    <a:pt x="376" y="4490"/>
                  </a:lnTo>
                  <a:cubicBezTo>
                    <a:pt x="159" y="4534"/>
                    <a:pt x="1" y="4736"/>
                    <a:pt x="1" y="4967"/>
                  </a:cubicBezTo>
                  <a:lnTo>
                    <a:pt x="1" y="5616"/>
                  </a:lnTo>
                  <a:cubicBezTo>
                    <a:pt x="1" y="5847"/>
                    <a:pt x="159" y="6049"/>
                    <a:pt x="376" y="6093"/>
                  </a:cubicBezTo>
                  <a:lnTo>
                    <a:pt x="1589" y="6338"/>
                  </a:lnTo>
                  <a:cubicBezTo>
                    <a:pt x="1661" y="6627"/>
                    <a:pt x="1776" y="6915"/>
                    <a:pt x="1935" y="7175"/>
                  </a:cubicBezTo>
                  <a:lnTo>
                    <a:pt x="1256" y="8200"/>
                  </a:lnTo>
                  <a:cubicBezTo>
                    <a:pt x="1127" y="8388"/>
                    <a:pt x="1155" y="8633"/>
                    <a:pt x="1314" y="8807"/>
                  </a:cubicBezTo>
                  <a:lnTo>
                    <a:pt x="1776" y="9268"/>
                  </a:lnTo>
                  <a:cubicBezTo>
                    <a:pt x="1867" y="9360"/>
                    <a:pt x="1992" y="9408"/>
                    <a:pt x="2117" y="9408"/>
                  </a:cubicBezTo>
                  <a:cubicBezTo>
                    <a:pt x="2210" y="9408"/>
                    <a:pt x="2303" y="9381"/>
                    <a:pt x="2382" y="9326"/>
                  </a:cubicBezTo>
                  <a:lnTo>
                    <a:pt x="3407" y="8648"/>
                  </a:lnTo>
                  <a:cubicBezTo>
                    <a:pt x="3667" y="8792"/>
                    <a:pt x="3956" y="8908"/>
                    <a:pt x="4245" y="8994"/>
                  </a:cubicBezTo>
                  <a:lnTo>
                    <a:pt x="4490" y="10192"/>
                  </a:lnTo>
                  <a:cubicBezTo>
                    <a:pt x="4533" y="10423"/>
                    <a:pt x="4735" y="10582"/>
                    <a:pt x="4952" y="10582"/>
                  </a:cubicBezTo>
                  <a:lnTo>
                    <a:pt x="5616" y="10582"/>
                  </a:lnTo>
                  <a:cubicBezTo>
                    <a:pt x="5847" y="10582"/>
                    <a:pt x="6035" y="10423"/>
                    <a:pt x="6078" y="10192"/>
                  </a:cubicBezTo>
                  <a:lnTo>
                    <a:pt x="6323" y="8994"/>
                  </a:lnTo>
                  <a:cubicBezTo>
                    <a:pt x="6612" y="8908"/>
                    <a:pt x="6901" y="8792"/>
                    <a:pt x="7175" y="8648"/>
                  </a:cubicBezTo>
                  <a:lnTo>
                    <a:pt x="8186" y="9326"/>
                  </a:lnTo>
                  <a:cubicBezTo>
                    <a:pt x="8265" y="9381"/>
                    <a:pt x="8358" y="9408"/>
                    <a:pt x="8451" y="9408"/>
                  </a:cubicBezTo>
                  <a:cubicBezTo>
                    <a:pt x="8576" y="9408"/>
                    <a:pt x="8701" y="9360"/>
                    <a:pt x="8792" y="9268"/>
                  </a:cubicBezTo>
                  <a:lnTo>
                    <a:pt x="9254" y="8807"/>
                  </a:lnTo>
                  <a:cubicBezTo>
                    <a:pt x="9413" y="8633"/>
                    <a:pt x="9441" y="8388"/>
                    <a:pt x="9311" y="8200"/>
                  </a:cubicBezTo>
                  <a:lnTo>
                    <a:pt x="8633" y="7175"/>
                  </a:lnTo>
                  <a:cubicBezTo>
                    <a:pt x="8792" y="6915"/>
                    <a:pt x="8907" y="6627"/>
                    <a:pt x="8994" y="6338"/>
                  </a:cubicBezTo>
                  <a:lnTo>
                    <a:pt x="10192" y="6093"/>
                  </a:lnTo>
                  <a:cubicBezTo>
                    <a:pt x="10409" y="6049"/>
                    <a:pt x="10567" y="5847"/>
                    <a:pt x="10582" y="5616"/>
                  </a:cubicBezTo>
                  <a:lnTo>
                    <a:pt x="10582" y="4967"/>
                  </a:lnTo>
                  <a:cubicBezTo>
                    <a:pt x="10567" y="4736"/>
                    <a:pt x="10409" y="4534"/>
                    <a:pt x="10192" y="4490"/>
                  </a:cubicBezTo>
                  <a:lnTo>
                    <a:pt x="8994" y="4259"/>
                  </a:lnTo>
                  <a:cubicBezTo>
                    <a:pt x="8907" y="3956"/>
                    <a:pt x="8792" y="3682"/>
                    <a:pt x="8647" y="3408"/>
                  </a:cubicBezTo>
                  <a:lnTo>
                    <a:pt x="9311" y="2397"/>
                  </a:lnTo>
                  <a:cubicBezTo>
                    <a:pt x="9441" y="2195"/>
                    <a:pt x="9413" y="1950"/>
                    <a:pt x="9254" y="1791"/>
                  </a:cubicBezTo>
                  <a:lnTo>
                    <a:pt x="8792" y="1315"/>
                  </a:lnTo>
                  <a:cubicBezTo>
                    <a:pt x="8701" y="1223"/>
                    <a:pt x="8576" y="1175"/>
                    <a:pt x="8451" y="1175"/>
                  </a:cubicBezTo>
                  <a:cubicBezTo>
                    <a:pt x="8358" y="1175"/>
                    <a:pt x="8265" y="1202"/>
                    <a:pt x="8186" y="1257"/>
                  </a:cubicBezTo>
                  <a:lnTo>
                    <a:pt x="7175" y="1935"/>
                  </a:lnTo>
                  <a:cubicBezTo>
                    <a:pt x="6901" y="1791"/>
                    <a:pt x="6612" y="1675"/>
                    <a:pt x="6323" y="1589"/>
                  </a:cubicBezTo>
                  <a:lnTo>
                    <a:pt x="6078" y="391"/>
                  </a:lnTo>
                  <a:cubicBezTo>
                    <a:pt x="6035" y="160"/>
                    <a:pt x="5847" y="1"/>
                    <a:pt x="5616" y="1"/>
                  </a:cubicBezTo>
                  <a:close/>
                </a:path>
              </a:pathLst>
            </a:custGeom>
            <a:solidFill>
              <a:srgbClr val="C2CE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2" name="Google Shape;2252;p116"/>
            <p:cNvSpPr/>
            <p:nvPr/>
          </p:nvSpPr>
          <p:spPr>
            <a:xfrm>
              <a:off x="6143480" y="2983301"/>
              <a:ext cx="142321" cy="121821"/>
            </a:xfrm>
            <a:custGeom>
              <a:rect b="b" l="l" r="r" t="t"/>
              <a:pathLst>
                <a:path extrusionOk="0" h="4647" w="5429">
                  <a:moveTo>
                    <a:pt x="3104" y="1"/>
                  </a:moveTo>
                  <a:cubicBezTo>
                    <a:pt x="1040" y="1"/>
                    <a:pt x="0" y="2498"/>
                    <a:pt x="1458" y="3956"/>
                  </a:cubicBezTo>
                  <a:cubicBezTo>
                    <a:pt x="1931" y="4433"/>
                    <a:pt x="2515" y="4647"/>
                    <a:pt x="3087" y="4647"/>
                  </a:cubicBezTo>
                  <a:cubicBezTo>
                    <a:pt x="4281" y="4647"/>
                    <a:pt x="5428" y="3720"/>
                    <a:pt x="5428" y="2325"/>
                  </a:cubicBezTo>
                  <a:cubicBezTo>
                    <a:pt x="5428" y="1040"/>
                    <a:pt x="4389" y="1"/>
                    <a:pt x="3104" y="1"/>
                  </a:cubicBezTo>
                  <a:close/>
                </a:path>
              </a:pathLst>
            </a:custGeom>
            <a:solidFill>
              <a:srgbClr val="EBED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3" name="Google Shape;2253;p116"/>
            <p:cNvSpPr/>
            <p:nvPr/>
          </p:nvSpPr>
          <p:spPr>
            <a:xfrm>
              <a:off x="6184349" y="3013946"/>
              <a:ext cx="70781" cy="60557"/>
            </a:xfrm>
            <a:custGeom>
              <a:rect b="b" l="l" r="r" t="t"/>
              <a:pathLst>
                <a:path extrusionOk="0" h="2310" w="2700">
                  <a:moveTo>
                    <a:pt x="1545" y="1"/>
                  </a:moveTo>
                  <a:cubicBezTo>
                    <a:pt x="520" y="1"/>
                    <a:pt x="0" y="1242"/>
                    <a:pt x="722" y="1964"/>
                  </a:cubicBezTo>
                  <a:cubicBezTo>
                    <a:pt x="961" y="2203"/>
                    <a:pt x="1253" y="2310"/>
                    <a:pt x="1539" y="2310"/>
                  </a:cubicBezTo>
                  <a:cubicBezTo>
                    <a:pt x="2134" y="2310"/>
                    <a:pt x="2700" y="1848"/>
                    <a:pt x="2700" y="1156"/>
                  </a:cubicBezTo>
                  <a:cubicBezTo>
                    <a:pt x="2700" y="506"/>
                    <a:pt x="2180" y="1"/>
                    <a:pt x="1545" y="1"/>
                  </a:cubicBezTo>
                  <a:close/>
                </a:path>
              </a:pathLst>
            </a:custGeom>
            <a:solidFill>
              <a:srgbClr val="6D81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4" name="Google Shape;2254;p116"/>
            <p:cNvSpPr/>
            <p:nvPr/>
          </p:nvSpPr>
          <p:spPr>
            <a:xfrm>
              <a:off x="6268368" y="3087374"/>
              <a:ext cx="182404" cy="182797"/>
            </a:xfrm>
            <a:custGeom>
              <a:rect b="b" l="l" r="r" t="t"/>
              <a:pathLst>
                <a:path extrusionOk="0" h="6973" w="6958">
                  <a:moveTo>
                    <a:pt x="3262" y="0"/>
                  </a:moveTo>
                  <a:cubicBezTo>
                    <a:pt x="3118" y="0"/>
                    <a:pt x="2988" y="116"/>
                    <a:pt x="2945" y="260"/>
                  </a:cubicBezTo>
                  <a:lnTo>
                    <a:pt x="2801" y="1054"/>
                  </a:lnTo>
                  <a:cubicBezTo>
                    <a:pt x="2598" y="1097"/>
                    <a:pt x="2411" y="1184"/>
                    <a:pt x="2238" y="1285"/>
                  </a:cubicBezTo>
                  <a:lnTo>
                    <a:pt x="1574" y="838"/>
                  </a:lnTo>
                  <a:cubicBezTo>
                    <a:pt x="1518" y="800"/>
                    <a:pt x="1454" y="782"/>
                    <a:pt x="1392" y="782"/>
                  </a:cubicBezTo>
                  <a:cubicBezTo>
                    <a:pt x="1308" y="782"/>
                    <a:pt x="1227" y="815"/>
                    <a:pt x="1169" y="881"/>
                  </a:cubicBezTo>
                  <a:lnTo>
                    <a:pt x="866" y="1184"/>
                  </a:lnTo>
                  <a:cubicBezTo>
                    <a:pt x="765" y="1285"/>
                    <a:pt x="736" y="1458"/>
                    <a:pt x="823" y="1574"/>
                  </a:cubicBezTo>
                  <a:lnTo>
                    <a:pt x="1270" y="2252"/>
                  </a:lnTo>
                  <a:cubicBezTo>
                    <a:pt x="1169" y="2426"/>
                    <a:pt x="1097" y="2613"/>
                    <a:pt x="1039" y="2801"/>
                  </a:cubicBezTo>
                  <a:lnTo>
                    <a:pt x="260" y="2960"/>
                  </a:lnTo>
                  <a:cubicBezTo>
                    <a:pt x="101" y="2988"/>
                    <a:pt x="0" y="3118"/>
                    <a:pt x="0" y="3277"/>
                  </a:cubicBezTo>
                  <a:lnTo>
                    <a:pt x="0" y="3710"/>
                  </a:lnTo>
                  <a:cubicBezTo>
                    <a:pt x="0" y="3855"/>
                    <a:pt x="101" y="3985"/>
                    <a:pt x="260" y="4013"/>
                  </a:cubicBezTo>
                  <a:lnTo>
                    <a:pt x="1039" y="4172"/>
                  </a:lnTo>
                  <a:cubicBezTo>
                    <a:pt x="1097" y="4360"/>
                    <a:pt x="1169" y="4548"/>
                    <a:pt x="1270" y="4735"/>
                  </a:cubicBezTo>
                  <a:lnTo>
                    <a:pt x="823" y="5399"/>
                  </a:lnTo>
                  <a:cubicBezTo>
                    <a:pt x="751" y="5529"/>
                    <a:pt x="765" y="5688"/>
                    <a:pt x="866" y="5803"/>
                  </a:cubicBezTo>
                  <a:lnTo>
                    <a:pt x="1169" y="6107"/>
                  </a:lnTo>
                  <a:cubicBezTo>
                    <a:pt x="1234" y="6163"/>
                    <a:pt x="1312" y="6192"/>
                    <a:pt x="1390" y="6192"/>
                  </a:cubicBezTo>
                  <a:cubicBezTo>
                    <a:pt x="1453" y="6192"/>
                    <a:pt x="1516" y="6174"/>
                    <a:pt x="1574" y="6135"/>
                  </a:cubicBezTo>
                  <a:lnTo>
                    <a:pt x="2238" y="5702"/>
                  </a:lnTo>
                  <a:cubicBezTo>
                    <a:pt x="2411" y="5789"/>
                    <a:pt x="2598" y="5876"/>
                    <a:pt x="2801" y="5919"/>
                  </a:cubicBezTo>
                  <a:lnTo>
                    <a:pt x="2959" y="6713"/>
                  </a:lnTo>
                  <a:cubicBezTo>
                    <a:pt x="2988" y="6857"/>
                    <a:pt x="3118" y="6973"/>
                    <a:pt x="3262" y="6973"/>
                  </a:cubicBezTo>
                  <a:lnTo>
                    <a:pt x="3696" y="6973"/>
                  </a:lnTo>
                  <a:cubicBezTo>
                    <a:pt x="3840" y="6973"/>
                    <a:pt x="3970" y="6857"/>
                    <a:pt x="3999" y="6713"/>
                  </a:cubicBezTo>
                  <a:lnTo>
                    <a:pt x="4157" y="5919"/>
                  </a:lnTo>
                  <a:cubicBezTo>
                    <a:pt x="4360" y="5876"/>
                    <a:pt x="4547" y="5789"/>
                    <a:pt x="4720" y="5702"/>
                  </a:cubicBezTo>
                  <a:lnTo>
                    <a:pt x="5384" y="6135"/>
                  </a:lnTo>
                  <a:cubicBezTo>
                    <a:pt x="5442" y="6174"/>
                    <a:pt x="5505" y="6192"/>
                    <a:pt x="5568" y="6192"/>
                  </a:cubicBezTo>
                  <a:cubicBezTo>
                    <a:pt x="5646" y="6192"/>
                    <a:pt x="5724" y="6163"/>
                    <a:pt x="5789" y="6107"/>
                  </a:cubicBezTo>
                  <a:lnTo>
                    <a:pt x="6092" y="5803"/>
                  </a:lnTo>
                  <a:cubicBezTo>
                    <a:pt x="6193" y="5688"/>
                    <a:pt x="6207" y="5529"/>
                    <a:pt x="6135" y="5399"/>
                  </a:cubicBezTo>
                  <a:lnTo>
                    <a:pt x="5688" y="4735"/>
                  </a:lnTo>
                  <a:cubicBezTo>
                    <a:pt x="5789" y="4548"/>
                    <a:pt x="5861" y="4360"/>
                    <a:pt x="5919" y="4172"/>
                  </a:cubicBezTo>
                  <a:lnTo>
                    <a:pt x="6698" y="4013"/>
                  </a:lnTo>
                  <a:cubicBezTo>
                    <a:pt x="6857" y="3985"/>
                    <a:pt x="6958" y="3855"/>
                    <a:pt x="6958" y="3710"/>
                  </a:cubicBezTo>
                  <a:lnTo>
                    <a:pt x="6958" y="3277"/>
                  </a:lnTo>
                  <a:cubicBezTo>
                    <a:pt x="6958" y="3118"/>
                    <a:pt x="6857" y="2988"/>
                    <a:pt x="6698" y="2960"/>
                  </a:cubicBezTo>
                  <a:lnTo>
                    <a:pt x="5919" y="2801"/>
                  </a:lnTo>
                  <a:cubicBezTo>
                    <a:pt x="5861" y="2613"/>
                    <a:pt x="5774" y="2426"/>
                    <a:pt x="5688" y="2252"/>
                  </a:cubicBezTo>
                  <a:lnTo>
                    <a:pt x="6135" y="1574"/>
                  </a:lnTo>
                  <a:cubicBezTo>
                    <a:pt x="6207" y="1458"/>
                    <a:pt x="6193" y="1285"/>
                    <a:pt x="6092" y="1184"/>
                  </a:cubicBezTo>
                  <a:lnTo>
                    <a:pt x="5789" y="881"/>
                  </a:lnTo>
                  <a:cubicBezTo>
                    <a:pt x="5723" y="815"/>
                    <a:pt x="5643" y="782"/>
                    <a:pt x="5562" y="782"/>
                  </a:cubicBezTo>
                  <a:cubicBezTo>
                    <a:pt x="5501" y="782"/>
                    <a:pt x="5440" y="800"/>
                    <a:pt x="5384" y="838"/>
                  </a:cubicBezTo>
                  <a:lnTo>
                    <a:pt x="4720" y="1285"/>
                  </a:lnTo>
                  <a:cubicBezTo>
                    <a:pt x="4533" y="1184"/>
                    <a:pt x="4360" y="1097"/>
                    <a:pt x="4157" y="1054"/>
                  </a:cubicBezTo>
                  <a:lnTo>
                    <a:pt x="3999" y="260"/>
                  </a:lnTo>
                  <a:cubicBezTo>
                    <a:pt x="3970" y="116"/>
                    <a:pt x="3840" y="0"/>
                    <a:pt x="3696" y="0"/>
                  </a:cubicBezTo>
                  <a:close/>
                </a:path>
              </a:pathLst>
            </a:custGeom>
            <a:solidFill>
              <a:srgbClr val="95ABB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5" name="Google Shape;2255;p116"/>
            <p:cNvSpPr/>
            <p:nvPr/>
          </p:nvSpPr>
          <p:spPr>
            <a:xfrm>
              <a:off x="6298620" y="3133172"/>
              <a:ext cx="106747" cy="91412"/>
            </a:xfrm>
            <a:custGeom>
              <a:rect b="b" l="l" r="r" t="t"/>
              <a:pathLst>
                <a:path extrusionOk="0" h="3487" w="4072">
                  <a:moveTo>
                    <a:pt x="2325" y="0"/>
                  </a:moveTo>
                  <a:cubicBezTo>
                    <a:pt x="780" y="0"/>
                    <a:pt x="1" y="1877"/>
                    <a:pt x="1098" y="2974"/>
                  </a:cubicBezTo>
                  <a:cubicBezTo>
                    <a:pt x="1453" y="3328"/>
                    <a:pt x="1889" y="3487"/>
                    <a:pt x="2317" y="3487"/>
                  </a:cubicBezTo>
                  <a:cubicBezTo>
                    <a:pt x="3212" y="3487"/>
                    <a:pt x="4072" y="2792"/>
                    <a:pt x="4072" y="1747"/>
                  </a:cubicBezTo>
                  <a:cubicBezTo>
                    <a:pt x="4057" y="780"/>
                    <a:pt x="3292" y="0"/>
                    <a:pt x="2325" y="0"/>
                  </a:cubicBezTo>
                  <a:close/>
                </a:path>
              </a:pathLst>
            </a:custGeom>
            <a:solidFill>
              <a:srgbClr val="E4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6" name="Google Shape;2256;p116"/>
            <p:cNvSpPr/>
            <p:nvPr/>
          </p:nvSpPr>
          <p:spPr>
            <a:xfrm>
              <a:off x="6322843" y="3151706"/>
              <a:ext cx="63991" cy="54527"/>
            </a:xfrm>
            <a:custGeom>
              <a:rect b="b" l="l" r="r" t="t"/>
              <a:pathLst>
                <a:path extrusionOk="0" h="2080" w="2441">
                  <a:moveTo>
                    <a:pt x="1401" y="0"/>
                  </a:moveTo>
                  <a:cubicBezTo>
                    <a:pt x="477" y="0"/>
                    <a:pt x="1" y="1112"/>
                    <a:pt x="665" y="1776"/>
                  </a:cubicBezTo>
                  <a:cubicBezTo>
                    <a:pt x="874" y="1985"/>
                    <a:pt x="1134" y="2079"/>
                    <a:pt x="1388" y="2079"/>
                  </a:cubicBezTo>
                  <a:cubicBezTo>
                    <a:pt x="1924" y="2079"/>
                    <a:pt x="2440" y="1666"/>
                    <a:pt x="2440" y="1040"/>
                  </a:cubicBezTo>
                  <a:cubicBezTo>
                    <a:pt x="2440" y="462"/>
                    <a:pt x="1978" y="0"/>
                    <a:pt x="1401" y="0"/>
                  </a:cubicBezTo>
                  <a:close/>
                </a:path>
              </a:pathLst>
            </a:custGeom>
            <a:solidFill>
              <a:srgbClr val="95ABB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57" name="Google Shape;2257;p116"/>
          <p:cNvSpPr txBox="1"/>
          <p:nvPr/>
        </p:nvSpPr>
        <p:spPr>
          <a:xfrm>
            <a:off x="4440675" y="3168200"/>
            <a:ext cx="3391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Be Vietnam"/>
                <a:ea typeface="Be Vietnam"/>
                <a:cs typeface="Be Vietnam"/>
                <a:sym typeface="Be Vietnam"/>
              </a:rPr>
              <a:t>TRENDS &gt; 55 -&gt; </a:t>
            </a:r>
            <a:r>
              <a:rPr b="1" lang="en-GB">
                <a:latin typeface="Be Vietnam"/>
                <a:ea typeface="Be Vietnam"/>
                <a:cs typeface="Be Vietnam"/>
                <a:sym typeface="Be Vietnam"/>
              </a:rPr>
              <a:t>ponto de corte ótimo</a:t>
            </a:r>
            <a:endParaRPr b="1">
              <a:latin typeface="Be Vietnam"/>
              <a:ea typeface="Be Vietnam"/>
              <a:cs typeface="Be Vietnam"/>
              <a:sym typeface="Be Vietnam"/>
            </a:endParaRPr>
          </a:p>
        </p:txBody>
      </p:sp>
      <p:sp>
        <p:nvSpPr>
          <p:cNvPr id="2258" name="Google Shape;2258;p116"/>
          <p:cNvSpPr txBox="1"/>
          <p:nvPr/>
        </p:nvSpPr>
        <p:spPr>
          <a:xfrm>
            <a:off x="1443750" y="2382025"/>
            <a:ext cx="1224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Libre Franklin"/>
                <a:ea typeface="Libre Franklin"/>
                <a:cs typeface="Libre Franklin"/>
                <a:sym typeface="Libre Franklin"/>
              </a:rPr>
              <a:t>Indicadores</a:t>
            </a:r>
            <a:endParaRPr b="1"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grpSp>
        <p:nvGrpSpPr>
          <p:cNvPr id="2259" name="Google Shape;2259;p116"/>
          <p:cNvGrpSpPr/>
          <p:nvPr/>
        </p:nvGrpSpPr>
        <p:grpSpPr>
          <a:xfrm>
            <a:off x="6845509" y="2266420"/>
            <a:ext cx="284483" cy="290590"/>
            <a:chOff x="6086331" y="2905337"/>
            <a:chExt cx="364441" cy="364834"/>
          </a:xfrm>
        </p:grpSpPr>
        <p:sp>
          <p:nvSpPr>
            <p:cNvPr id="2260" name="Google Shape;2260;p116"/>
            <p:cNvSpPr/>
            <p:nvPr/>
          </p:nvSpPr>
          <p:spPr>
            <a:xfrm>
              <a:off x="6086331" y="2905337"/>
              <a:ext cx="277407" cy="277433"/>
            </a:xfrm>
            <a:custGeom>
              <a:rect b="b" l="l" r="r" t="t"/>
              <a:pathLst>
                <a:path extrusionOk="0" h="10583" w="10582">
                  <a:moveTo>
                    <a:pt x="4952" y="1"/>
                  </a:moveTo>
                  <a:cubicBezTo>
                    <a:pt x="4735" y="1"/>
                    <a:pt x="4533" y="160"/>
                    <a:pt x="4490" y="391"/>
                  </a:cubicBezTo>
                  <a:lnTo>
                    <a:pt x="4245" y="1589"/>
                  </a:lnTo>
                  <a:cubicBezTo>
                    <a:pt x="3956" y="1675"/>
                    <a:pt x="3667" y="1791"/>
                    <a:pt x="3407" y="1935"/>
                  </a:cubicBezTo>
                  <a:lnTo>
                    <a:pt x="2382" y="1257"/>
                  </a:lnTo>
                  <a:cubicBezTo>
                    <a:pt x="2303" y="1202"/>
                    <a:pt x="2210" y="1175"/>
                    <a:pt x="2117" y="1175"/>
                  </a:cubicBezTo>
                  <a:cubicBezTo>
                    <a:pt x="1992" y="1175"/>
                    <a:pt x="1867" y="1223"/>
                    <a:pt x="1776" y="1315"/>
                  </a:cubicBezTo>
                  <a:lnTo>
                    <a:pt x="1314" y="1791"/>
                  </a:lnTo>
                  <a:cubicBezTo>
                    <a:pt x="1155" y="1950"/>
                    <a:pt x="1127" y="2195"/>
                    <a:pt x="1256" y="2397"/>
                  </a:cubicBezTo>
                  <a:lnTo>
                    <a:pt x="1935" y="3408"/>
                  </a:lnTo>
                  <a:cubicBezTo>
                    <a:pt x="1776" y="3668"/>
                    <a:pt x="1661" y="3956"/>
                    <a:pt x="1589" y="4259"/>
                  </a:cubicBezTo>
                  <a:lnTo>
                    <a:pt x="376" y="4490"/>
                  </a:lnTo>
                  <a:cubicBezTo>
                    <a:pt x="159" y="4534"/>
                    <a:pt x="1" y="4736"/>
                    <a:pt x="1" y="4967"/>
                  </a:cubicBezTo>
                  <a:lnTo>
                    <a:pt x="1" y="5616"/>
                  </a:lnTo>
                  <a:cubicBezTo>
                    <a:pt x="1" y="5847"/>
                    <a:pt x="159" y="6049"/>
                    <a:pt x="376" y="6093"/>
                  </a:cubicBezTo>
                  <a:lnTo>
                    <a:pt x="1589" y="6338"/>
                  </a:lnTo>
                  <a:cubicBezTo>
                    <a:pt x="1661" y="6627"/>
                    <a:pt x="1776" y="6915"/>
                    <a:pt x="1935" y="7175"/>
                  </a:cubicBezTo>
                  <a:lnTo>
                    <a:pt x="1256" y="8200"/>
                  </a:lnTo>
                  <a:cubicBezTo>
                    <a:pt x="1127" y="8388"/>
                    <a:pt x="1155" y="8633"/>
                    <a:pt x="1314" y="8807"/>
                  </a:cubicBezTo>
                  <a:lnTo>
                    <a:pt x="1776" y="9268"/>
                  </a:lnTo>
                  <a:cubicBezTo>
                    <a:pt x="1867" y="9360"/>
                    <a:pt x="1992" y="9408"/>
                    <a:pt x="2117" y="9408"/>
                  </a:cubicBezTo>
                  <a:cubicBezTo>
                    <a:pt x="2210" y="9408"/>
                    <a:pt x="2303" y="9381"/>
                    <a:pt x="2382" y="9326"/>
                  </a:cubicBezTo>
                  <a:lnTo>
                    <a:pt x="3407" y="8648"/>
                  </a:lnTo>
                  <a:cubicBezTo>
                    <a:pt x="3667" y="8792"/>
                    <a:pt x="3956" y="8908"/>
                    <a:pt x="4245" y="8994"/>
                  </a:cubicBezTo>
                  <a:lnTo>
                    <a:pt x="4490" y="10192"/>
                  </a:lnTo>
                  <a:cubicBezTo>
                    <a:pt x="4533" y="10423"/>
                    <a:pt x="4735" y="10582"/>
                    <a:pt x="4952" y="10582"/>
                  </a:cubicBezTo>
                  <a:lnTo>
                    <a:pt x="5616" y="10582"/>
                  </a:lnTo>
                  <a:cubicBezTo>
                    <a:pt x="5847" y="10582"/>
                    <a:pt x="6035" y="10423"/>
                    <a:pt x="6078" y="10192"/>
                  </a:cubicBezTo>
                  <a:lnTo>
                    <a:pt x="6323" y="8994"/>
                  </a:lnTo>
                  <a:cubicBezTo>
                    <a:pt x="6612" y="8908"/>
                    <a:pt x="6901" y="8792"/>
                    <a:pt x="7175" y="8648"/>
                  </a:cubicBezTo>
                  <a:lnTo>
                    <a:pt x="8186" y="9326"/>
                  </a:lnTo>
                  <a:cubicBezTo>
                    <a:pt x="8265" y="9381"/>
                    <a:pt x="8358" y="9408"/>
                    <a:pt x="8451" y="9408"/>
                  </a:cubicBezTo>
                  <a:cubicBezTo>
                    <a:pt x="8576" y="9408"/>
                    <a:pt x="8701" y="9360"/>
                    <a:pt x="8792" y="9268"/>
                  </a:cubicBezTo>
                  <a:lnTo>
                    <a:pt x="9254" y="8807"/>
                  </a:lnTo>
                  <a:cubicBezTo>
                    <a:pt x="9413" y="8633"/>
                    <a:pt x="9441" y="8388"/>
                    <a:pt x="9311" y="8200"/>
                  </a:cubicBezTo>
                  <a:lnTo>
                    <a:pt x="8633" y="7175"/>
                  </a:lnTo>
                  <a:cubicBezTo>
                    <a:pt x="8792" y="6915"/>
                    <a:pt x="8907" y="6627"/>
                    <a:pt x="8994" y="6338"/>
                  </a:cubicBezTo>
                  <a:lnTo>
                    <a:pt x="10192" y="6093"/>
                  </a:lnTo>
                  <a:cubicBezTo>
                    <a:pt x="10409" y="6049"/>
                    <a:pt x="10567" y="5847"/>
                    <a:pt x="10582" y="5616"/>
                  </a:cubicBezTo>
                  <a:lnTo>
                    <a:pt x="10582" y="4967"/>
                  </a:lnTo>
                  <a:cubicBezTo>
                    <a:pt x="10567" y="4736"/>
                    <a:pt x="10409" y="4534"/>
                    <a:pt x="10192" y="4490"/>
                  </a:cubicBezTo>
                  <a:lnTo>
                    <a:pt x="8994" y="4259"/>
                  </a:lnTo>
                  <a:cubicBezTo>
                    <a:pt x="8907" y="3956"/>
                    <a:pt x="8792" y="3682"/>
                    <a:pt x="8647" y="3408"/>
                  </a:cubicBezTo>
                  <a:lnTo>
                    <a:pt x="9311" y="2397"/>
                  </a:lnTo>
                  <a:cubicBezTo>
                    <a:pt x="9441" y="2195"/>
                    <a:pt x="9413" y="1950"/>
                    <a:pt x="9254" y="1791"/>
                  </a:cubicBezTo>
                  <a:lnTo>
                    <a:pt x="8792" y="1315"/>
                  </a:lnTo>
                  <a:cubicBezTo>
                    <a:pt x="8701" y="1223"/>
                    <a:pt x="8576" y="1175"/>
                    <a:pt x="8451" y="1175"/>
                  </a:cubicBezTo>
                  <a:cubicBezTo>
                    <a:pt x="8358" y="1175"/>
                    <a:pt x="8265" y="1202"/>
                    <a:pt x="8186" y="1257"/>
                  </a:cubicBezTo>
                  <a:lnTo>
                    <a:pt x="7175" y="1935"/>
                  </a:lnTo>
                  <a:cubicBezTo>
                    <a:pt x="6901" y="1791"/>
                    <a:pt x="6612" y="1675"/>
                    <a:pt x="6323" y="1589"/>
                  </a:cubicBezTo>
                  <a:lnTo>
                    <a:pt x="6078" y="391"/>
                  </a:lnTo>
                  <a:cubicBezTo>
                    <a:pt x="6035" y="160"/>
                    <a:pt x="5847" y="1"/>
                    <a:pt x="5616" y="1"/>
                  </a:cubicBezTo>
                  <a:close/>
                </a:path>
              </a:pathLst>
            </a:custGeom>
            <a:solidFill>
              <a:srgbClr val="C2CE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1" name="Google Shape;2261;p116"/>
            <p:cNvSpPr/>
            <p:nvPr/>
          </p:nvSpPr>
          <p:spPr>
            <a:xfrm>
              <a:off x="6143480" y="2983301"/>
              <a:ext cx="142321" cy="121821"/>
            </a:xfrm>
            <a:custGeom>
              <a:rect b="b" l="l" r="r" t="t"/>
              <a:pathLst>
                <a:path extrusionOk="0" h="4647" w="5429">
                  <a:moveTo>
                    <a:pt x="3104" y="1"/>
                  </a:moveTo>
                  <a:cubicBezTo>
                    <a:pt x="1040" y="1"/>
                    <a:pt x="0" y="2498"/>
                    <a:pt x="1458" y="3956"/>
                  </a:cubicBezTo>
                  <a:cubicBezTo>
                    <a:pt x="1931" y="4433"/>
                    <a:pt x="2515" y="4647"/>
                    <a:pt x="3087" y="4647"/>
                  </a:cubicBezTo>
                  <a:cubicBezTo>
                    <a:pt x="4281" y="4647"/>
                    <a:pt x="5428" y="3720"/>
                    <a:pt x="5428" y="2325"/>
                  </a:cubicBezTo>
                  <a:cubicBezTo>
                    <a:pt x="5428" y="1040"/>
                    <a:pt x="4389" y="1"/>
                    <a:pt x="3104" y="1"/>
                  </a:cubicBezTo>
                  <a:close/>
                </a:path>
              </a:pathLst>
            </a:custGeom>
            <a:solidFill>
              <a:srgbClr val="EBED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2" name="Google Shape;2262;p116"/>
            <p:cNvSpPr/>
            <p:nvPr/>
          </p:nvSpPr>
          <p:spPr>
            <a:xfrm>
              <a:off x="6184349" y="3013946"/>
              <a:ext cx="70781" cy="60557"/>
            </a:xfrm>
            <a:custGeom>
              <a:rect b="b" l="l" r="r" t="t"/>
              <a:pathLst>
                <a:path extrusionOk="0" h="2310" w="2700">
                  <a:moveTo>
                    <a:pt x="1545" y="1"/>
                  </a:moveTo>
                  <a:cubicBezTo>
                    <a:pt x="520" y="1"/>
                    <a:pt x="0" y="1242"/>
                    <a:pt x="722" y="1964"/>
                  </a:cubicBezTo>
                  <a:cubicBezTo>
                    <a:pt x="961" y="2203"/>
                    <a:pt x="1253" y="2310"/>
                    <a:pt x="1539" y="2310"/>
                  </a:cubicBezTo>
                  <a:cubicBezTo>
                    <a:pt x="2134" y="2310"/>
                    <a:pt x="2700" y="1848"/>
                    <a:pt x="2700" y="1156"/>
                  </a:cubicBezTo>
                  <a:cubicBezTo>
                    <a:pt x="2700" y="506"/>
                    <a:pt x="2180" y="1"/>
                    <a:pt x="1545" y="1"/>
                  </a:cubicBezTo>
                  <a:close/>
                </a:path>
              </a:pathLst>
            </a:custGeom>
            <a:solidFill>
              <a:srgbClr val="6D81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3" name="Google Shape;2263;p116"/>
            <p:cNvSpPr/>
            <p:nvPr/>
          </p:nvSpPr>
          <p:spPr>
            <a:xfrm>
              <a:off x="6268368" y="3087374"/>
              <a:ext cx="182404" cy="182797"/>
            </a:xfrm>
            <a:custGeom>
              <a:rect b="b" l="l" r="r" t="t"/>
              <a:pathLst>
                <a:path extrusionOk="0" h="6973" w="6958">
                  <a:moveTo>
                    <a:pt x="3262" y="0"/>
                  </a:moveTo>
                  <a:cubicBezTo>
                    <a:pt x="3118" y="0"/>
                    <a:pt x="2988" y="116"/>
                    <a:pt x="2945" y="260"/>
                  </a:cubicBezTo>
                  <a:lnTo>
                    <a:pt x="2801" y="1054"/>
                  </a:lnTo>
                  <a:cubicBezTo>
                    <a:pt x="2598" y="1097"/>
                    <a:pt x="2411" y="1184"/>
                    <a:pt x="2238" y="1285"/>
                  </a:cubicBezTo>
                  <a:lnTo>
                    <a:pt x="1574" y="838"/>
                  </a:lnTo>
                  <a:cubicBezTo>
                    <a:pt x="1518" y="800"/>
                    <a:pt x="1454" y="782"/>
                    <a:pt x="1392" y="782"/>
                  </a:cubicBezTo>
                  <a:cubicBezTo>
                    <a:pt x="1308" y="782"/>
                    <a:pt x="1227" y="815"/>
                    <a:pt x="1169" y="881"/>
                  </a:cubicBezTo>
                  <a:lnTo>
                    <a:pt x="866" y="1184"/>
                  </a:lnTo>
                  <a:cubicBezTo>
                    <a:pt x="765" y="1285"/>
                    <a:pt x="736" y="1458"/>
                    <a:pt x="823" y="1574"/>
                  </a:cubicBezTo>
                  <a:lnTo>
                    <a:pt x="1270" y="2252"/>
                  </a:lnTo>
                  <a:cubicBezTo>
                    <a:pt x="1169" y="2426"/>
                    <a:pt x="1097" y="2613"/>
                    <a:pt x="1039" y="2801"/>
                  </a:cubicBezTo>
                  <a:lnTo>
                    <a:pt x="260" y="2960"/>
                  </a:lnTo>
                  <a:cubicBezTo>
                    <a:pt x="101" y="2988"/>
                    <a:pt x="0" y="3118"/>
                    <a:pt x="0" y="3277"/>
                  </a:cubicBezTo>
                  <a:lnTo>
                    <a:pt x="0" y="3710"/>
                  </a:lnTo>
                  <a:cubicBezTo>
                    <a:pt x="0" y="3855"/>
                    <a:pt x="101" y="3985"/>
                    <a:pt x="260" y="4013"/>
                  </a:cubicBezTo>
                  <a:lnTo>
                    <a:pt x="1039" y="4172"/>
                  </a:lnTo>
                  <a:cubicBezTo>
                    <a:pt x="1097" y="4360"/>
                    <a:pt x="1169" y="4548"/>
                    <a:pt x="1270" y="4735"/>
                  </a:cubicBezTo>
                  <a:lnTo>
                    <a:pt x="823" y="5399"/>
                  </a:lnTo>
                  <a:cubicBezTo>
                    <a:pt x="751" y="5529"/>
                    <a:pt x="765" y="5688"/>
                    <a:pt x="866" y="5803"/>
                  </a:cubicBezTo>
                  <a:lnTo>
                    <a:pt x="1169" y="6107"/>
                  </a:lnTo>
                  <a:cubicBezTo>
                    <a:pt x="1234" y="6163"/>
                    <a:pt x="1312" y="6192"/>
                    <a:pt x="1390" y="6192"/>
                  </a:cubicBezTo>
                  <a:cubicBezTo>
                    <a:pt x="1453" y="6192"/>
                    <a:pt x="1516" y="6174"/>
                    <a:pt x="1574" y="6135"/>
                  </a:cubicBezTo>
                  <a:lnTo>
                    <a:pt x="2238" y="5702"/>
                  </a:lnTo>
                  <a:cubicBezTo>
                    <a:pt x="2411" y="5789"/>
                    <a:pt x="2598" y="5876"/>
                    <a:pt x="2801" y="5919"/>
                  </a:cubicBezTo>
                  <a:lnTo>
                    <a:pt x="2959" y="6713"/>
                  </a:lnTo>
                  <a:cubicBezTo>
                    <a:pt x="2988" y="6857"/>
                    <a:pt x="3118" y="6973"/>
                    <a:pt x="3262" y="6973"/>
                  </a:cubicBezTo>
                  <a:lnTo>
                    <a:pt x="3696" y="6973"/>
                  </a:lnTo>
                  <a:cubicBezTo>
                    <a:pt x="3840" y="6973"/>
                    <a:pt x="3970" y="6857"/>
                    <a:pt x="3999" y="6713"/>
                  </a:cubicBezTo>
                  <a:lnTo>
                    <a:pt x="4157" y="5919"/>
                  </a:lnTo>
                  <a:cubicBezTo>
                    <a:pt x="4360" y="5876"/>
                    <a:pt x="4547" y="5789"/>
                    <a:pt x="4720" y="5702"/>
                  </a:cubicBezTo>
                  <a:lnTo>
                    <a:pt x="5384" y="6135"/>
                  </a:lnTo>
                  <a:cubicBezTo>
                    <a:pt x="5442" y="6174"/>
                    <a:pt x="5505" y="6192"/>
                    <a:pt x="5568" y="6192"/>
                  </a:cubicBezTo>
                  <a:cubicBezTo>
                    <a:pt x="5646" y="6192"/>
                    <a:pt x="5724" y="6163"/>
                    <a:pt x="5789" y="6107"/>
                  </a:cubicBezTo>
                  <a:lnTo>
                    <a:pt x="6092" y="5803"/>
                  </a:lnTo>
                  <a:cubicBezTo>
                    <a:pt x="6193" y="5688"/>
                    <a:pt x="6207" y="5529"/>
                    <a:pt x="6135" y="5399"/>
                  </a:cubicBezTo>
                  <a:lnTo>
                    <a:pt x="5688" y="4735"/>
                  </a:lnTo>
                  <a:cubicBezTo>
                    <a:pt x="5789" y="4548"/>
                    <a:pt x="5861" y="4360"/>
                    <a:pt x="5919" y="4172"/>
                  </a:cubicBezTo>
                  <a:lnTo>
                    <a:pt x="6698" y="4013"/>
                  </a:lnTo>
                  <a:cubicBezTo>
                    <a:pt x="6857" y="3985"/>
                    <a:pt x="6958" y="3855"/>
                    <a:pt x="6958" y="3710"/>
                  </a:cubicBezTo>
                  <a:lnTo>
                    <a:pt x="6958" y="3277"/>
                  </a:lnTo>
                  <a:cubicBezTo>
                    <a:pt x="6958" y="3118"/>
                    <a:pt x="6857" y="2988"/>
                    <a:pt x="6698" y="2960"/>
                  </a:cubicBezTo>
                  <a:lnTo>
                    <a:pt x="5919" y="2801"/>
                  </a:lnTo>
                  <a:cubicBezTo>
                    <a:pt x="5861" y="2613"/>
                    <a:pt x="5774" y="2426"/>
                    <a:pt x="5688" y="2252"/>
                  </a:cubicBezTo>
                  <a:lnTo>
                    <a:pt x="6135" y="1574"/>
                  </a:lnTo>
                  <a:cubicBezTo>
                    <a:pt x="6207" y="1458"/>
                    <a:pt x="6193" y="1285"/>
                    <a:pt x="6092" y="1184"/>
                  </a:cubicBezTo>
                  <a:lnTo>
                    <a:pt x="5789" y="881"/>
                  </a:lnTo>
                  <a:cubicBezTo>
                    <a:pt x="5723" y="815"/>
                    <a:pt x="5643" y="782"/>
                    <a:pt x="5562" y="782"/>
                  </a:cubicBezTo>
                  <a:cubicBezTo>
                    <a:pt x="5501" y="782"/>
                    <a:pt x="5440" y="800"/>
                    <a:pt x="5384" y="838"/>
                  </a:cubicBezTo>
                  <a:lnTo>
                    <a:pt x="4720" y="1285"/>
                  </a:lnTo>
                  <a:cubicBezTo>
                    <a:pt x="4533" y="1184"/>
                    <a:pt x="4360" y="1097"/>
                    <a:pt x="4157" y="1054"/>
                  </a:cubicBezTo>
                  <a:lnTo>
                    <a:pt x="3999" y="260"/>
                  </a:lnTo>
                  <a:cubicBezTo>
                    <a:pt x="3970" y="116"/>
                    <a:pt x="3840" y="0"/>
                    <a:pt x="3696" y="0"/>
                  </a:cubicBezTo>
                  <a:close/>
                </a:path>
              </a:pathLst>
            </a:custGeom>
            <a:solidFill>
              <a:srgbClr val="95ABB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4" name="Google Shape;2264;p116"/>
            <p:cNvSpPr/>
            <p:nvPr/>
          </p:nvSpPr>
          <p:spPr>
            <a:xfrm>
              <a:off x="6298620" y="3133172"/>
              <a:ext cx="106747" cy="91412"/>
            </a:xfrm>
            <a:custGeom>
              <a:rect b="b" l="l" r="r" t="t"/>
              <a:pathLst>
                <a:path extrusionOk="0" h="3487" w="4072">
                  <a:moveTo>
                    <a:pt x="2325" y="0"/>
                  </a:moveTo>
                  <a:cubicBezTo>
                    <a:pt x="780" y="0"/>
                    <a:pt x="1" y="1877"/>
                    <a:pt x="1098" y="2974"/>
                  </a:cubicBezTo>
                  <a:cubicBezTo>
                    <a:pt x="1453" y="3328"/>
                    <a:pt x="1889" y="3487"/>
                    <a:pt x="2317" y="3487"/>
                  </a:cubicBezTo>
                  <a:cubicBezTo>
                    <a:pt x="3212" y="3487"/>
                    <a:pt x="4072" y="2792"/>
                    <a:pt x="4072" y="1747"/>
                  </a:cubicBezTo>
                  <a:cubicBezTo>
                    <a:pt x="4057" y="780"/>
                    <a:pt x="3292" y="0"/>
                    <a:pt x="2325" y="0"/>
                  </a:cubicBezTo>
                  <a:close/>
                </a:path>
              </a:pathLst>
            </a:custGeom>
            <a:solidFill>
              <a:srgbClr val="E4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5" name="Google Shape;2265;p116"/>
            <p:cNvSpPr/>
            <p:nvPr/>
          </p:nvSpPr>
          <p:spPr>
            <a:xfrm>
              <a:off x="6322843" y="3151706"/>
              <a:ext cx="63991" cy="54527"/>
            </a:xfrm>
            <a:custGeom>
              <a:rect b="b" l="l" r="r" t="t"/>
              <a:pathLst>
                <a:path extrusionOk="0" h="2080" w="2441">
                  <a:moveTo>
                    <a:pt x="1401" y="0"/>
                  </a:moveTo>
                  <a:cubicBezTo>
                    <a:pt x="477" y="0"/>
                    <a:pt x="1" y="1112"/>
                    <a:pt x="665" y="1776"/>
                  </a:cubicBezTo>
                  <a:cubicBezTo>
                    <a:pt x="874" y="1985"/>
                    <a:pt x="1134" y="2079"/>
                    <a:pt x="1388" y="2079"/>
                  </a:cubicBezTo>
                  <a:cubicBezTo>
                    <a:pt x="1924" y="2079"/>
                    <a:pt x="2440" y="1666"/>
                    <a:pt x="2440" y="1040"/>
                  </a:cubicBezTo>
                  <a:cubicBezTo>
                    <a:pt x="2440" y="462"/>
                    <a:pt x="1978" y="0"/>
                    <a:pt x="1401" y="0"/>
                  </a:cubicBezTo>
                  <a:close/>
                </a:path>
              </a:pathLst>
            </a:custGeom>
            <a:solidFill>
              <a:srgbClr val="95ABB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66" name="Google Shape;2266;p116"/>
          <p:cNvGrpSpPr/>
          <p:nvPr/>
        </p:nvGrpSpPr>
        <p:grpSpPr>
          <a:xfrm>
            <a:off x="6845509" y="4330933"/>
            <a:ext cx="284483" cy="290590"/>
            <a:chOff x="6086331" y="2905337"/>
            <a:chExt cx="364441" cy="364834"/>
          </a:xfrm>
        </p:grpSpPr>
        <p:sp>
          <p:nvSpPr>
            <p:cNvPr id="2267" name="Google Shape;2267;p116"/>
            <p:cNvSpPr/>
            <p:nvPr/>
          </p:nvSpPr>
          <p:spPr>
            <a:xfrm>
              <a:off x="6086331" y="2905337"/>
              <a:ext cx="277407" cy="277433"/>
            </a:xfrm>
            <a:custGeom>
              <a:rect b="b" l="l" r="r" t="t"/>
              <a:pathLst>
                <a:path extrusionOk="0" h="10583" w="10582">
                  <a:moveTo>
                    <a:pt x="4952" y="1"/>
                  </a:moveTo>
                  <a:cubicBezTo>
                    <a:pt x="4735" y="1"/>
                    <a:pt x="4533" y="160"/>
                    <a:pt x="4490" y="391"/>
                  </a:cubicBezTo>
                  <a:lnTo>
                    <a:pt x="4245" y="1589"/>
                  </a:lnTo>
                  <a:cubicBezTo>
                    <a:pt x="3956" y="1675"/>
                    <a:pt x="3667" y="1791"/>
                    <a:pt x="3407" y="1935"/>
                  </a:cubicBezTo>
                  <a:lnTo>
                    <a:pt x="2382" y="1257"/>
                  </a:lnTo>
                  <a:cubicBezTo>
                    <a:pt x="2303" y="1202"/>
                    <a:pt x="2210" y="1175"/>
                    <a:pt x="2117" y="1175"/>
                  </a:cubicBezTo>
                  <a:cubicBezTo>
                    <a:pt x="1992" y="1175"/>
                    <a:pt x="1867" y="1223"/>
                    <a:pt x="1776" y="1315"/>
                  </a:cubicBezTo>
                  <a:lnTo>
                    <a:pt x="1314" y="1791"/>
                  </a:lnTo>
                  <a:cubicBezTo>
                    <a:pt x="1155" y="1950"/>
                    <a:pt x="1127" y="2195"/>
                    <a:pt x="1256" y="2397"/>
                  </a:cubicBezTo>
                  <a:lnTo>
                    <a:pt x="1935" y="3408"/>
                  </a:lnTo>
                  <a:cubicBezTo>
                    <a:pt x="1776" y="3668"/>
                    <a:pt x="1661" y="3956"/>
                    <a:pt x="1589" y="4259"/>
                  </a:cubicBezTo>
                  <a:lnTo>
                    <a:pt x="376" y="4490"/>
                  </a:lnTo>
                  <a:cubicBezTo>
                    <a:pt x="159" y="4534"/>
                    <a:pt x="1" y="4736"/>
                    <a:pt x="1" y="4967"/>
                  </a:cubicBezTo>
                  <a:lnTo>
                    <a:pt x="1" y="5616"/>
                  </a:lnTo>
                  <a:cubicBezTo>
                    <a:pt x="1" y="5847"/>
                    <a:pt x="159" y="6049"/>
                    <a:pt x="376" y="6093"/>
                  </a:cubicBezTo>
                  <a:lnTo>
                    <a:pt x="1589" y="6338"/>
                  </a:lnTo>
                  <a:cubicBezTo>
                    <a:pt x="1661" y="6627"/>
                    <a:pt x="1776" y="6915"/>
                    <a:pt x="1935" y="7175"/>
                  </a:cubicBezTo>
                  <a:lnTo>
                    <a:pt x="1256" y="8200"/>
                  </a:lnTo>
                  <a:cubicBezTo>
                    <a:pt x="1127" y="8388"/>
                    <a:pt x="1155" y="8633"/>
                    <a:pt x="1314" y="8807"/>
                  </a:cubicBezTo>
                  <a:lnTo>
                    <a:pt x="1776" y="9268"/>
                  </a:lnTo>
                  <a:cubicBezTo>
                    <a:pt x="1867" y="9360"/>
                    <a:pt x="1992" y="9408"/>
                    <a:pt x="2117" y="9408"/>
                  </a:cubicBezTo>
                  <a:cubicBezTo>
                    <a:pt x="2210" y="9408"/>
                    <a:pt x="2303" y="9381"/>
                    <a:pt x="2382" y="9326"/>
                  </a:cubicBezTo>
                  <a:lnTo>
                    <a:pt x="3407" y="8648"/>
                  </a:lnTo>
                  <a:cubicBezTo>
                    <a:pt x="3667" y="8792"/>
                    <a:pt x="3956" y="8908"/>
                    <a:pt x="4245" y="8994"/>
                  </a:cubicBezTo>
                  <a:lnTo>
                    <a:pt x="4490" y="10192"/>
                  </a:lnTo>
                  <a:cubicBezTo>
                    <a:pt x="4533" y="10423"/>
                    <a:pt x="4735" y="10582"/>
                    <a:pt x="4952" y="10582"/>
                  </a:cubicBezTo>
                  <a:lnTo>
                    <a:pt x="5616" y="10582"/>
                  </a:lnTo>
                  <a:cubicBezTo>
                    <a:pt x="5847" y="10582"/>
                    <a:pt x="6035" y="10423"/>
                    <a:pt x="6078" y="10192"/>
                  </a:cubicBezTo>
                  <a:lnTo>
                    <a:pt x="6323" y="8994"/>
                  </a:lnTo>
                  <a:cubicBezTo>
                    <a:pt x="6612" y="8908"/>
                    <a:pt x="6901" y="8792"/>
                    <a:pt x="7175" y="8648"/>
                  </a:cubicBezTo>
                  <a:lnTo>
                    <a:pt x="8186" y="9326"/>
                  </a:lnTo>
                  <a:cubicBezTo>
                    <a:pt x="8265" y="9381"/>
                    <a:pt x="8358" y="9408"/>
                    <a:pt x="8451" y="9408"/>
                  </a:cubicBezTo>
                  <a:cubicBezTo>
                    <a:pt x="8576" y="9408"/>
                    <a:pt x="8701" y="9360"/>
                    <a:pt x="8792" y="9268"/>
                  </a:cubicBezTo>
                  <a:lnTo>
                    <a:pt x="9254" y="8807"/>
                  </a:lnTo>
                  <a:cubicBezTo>
                    <a:pt x="9413" y="8633"/>
                    <a:pt x="9441" y="8388"/>
                    <a:pt x="9311" y="8200"/>
                  </a:cubicBezTo>
                  <a:lnTo>
                    <a:pt x="8633" y="7175"/>
                  </a:lnTo>
                  <a:cubicBezTo>
                    <a:pt x="8792" y="6915"/>
                    <a:pt x="8907" y="6627"/>
                    <a:pt x="8994" y="6338"/>
                  </a:cubicBezTo>
                  <a:lnTo>
                    <a:pt x="10192" y="6093"/>
                  </a:lnTo>
                  <a:cubicBezTo>
                    <a:pt x="10409" y="6049"/>
                    <a:pt x="10567" y="5847"/>
                    <a:pt x="10582" y="5616"/>
                  </a:cubicBezTo>
                  <a:lnTo>
                    <a:pt x="10582" y="4967"/>
                  </a:lnTo>
                  <a:cubicBezTo>
                    <a:pt x="10567" y="4736"/>
                    <a:pt x="10409" y="4534"/>
                    <a:pt x="10192" y="4490"/>
                  </a:cubicBezTo>
                  <a:lnTo>
                    <a:pt x="8994" y="4259"/>
                  </a:lnTo>
                  <a:cubicBezTo>
                    <a:pt x="8907" y="3956"/>
                    <a:pt x="8792" y="3682"/>
                    <a:pt x="8647" y="3408"/>
                  </a:cubicBezTo>
                  <a:lnTo>
                    <a:pt x="9311" y="2397"/>
                  </a:lnTo>
                  <a:cubicBezTo>
                    <a:pt x="9441" y="2195"/>
                    <a:pt x="9413" y="1950"/>
                    <a:pt x="9254" y="1791"/>
                  </a:cubicBezTo>
                  <a:lnTo>
                    <a:pt x="8792" y="1315"/>
                  </a:lnTo>
                  <a:cubicBezTo>
                    <a:pt x="8701" y="1223"/>
                    <a:pt x="8576" y="1175"/>
                    <a:pt x="8451" y="1175"/>
                  </a:cubicBezTo>
                  <a:cubicBezTo>
                    <a:pt x="8358" y="1175"/>
                    <a:pt x="8265" y="1202"/>
                    <a:pt x="8186" y="1257"/>
                  </a:cubicBezTo>
                  <a:lnTo>
                    <a:pt x="7175" y="1935"/>
                  </a:lnTo>
                  <a:cubicBezTo>
                    <a:pt x="6901" y="1791"/>
                    <a:pt x="6612" y="1675"/>
                    <a:pt x="6323" y="1589"/>
                  </a:cubicBezTo>
                  <a:lnTo>
                    <a:pt x="6078" y="391"/>
                  </a:lnTo>
                  <a:cubicBezTo>
                    <a:pt x="6035" y="160"/>
                    <a:pt x="5847" y="1"/>
                    <a:pt x="5616" y="1"/>
                  </a:cubicBezTo>
                  <a:close/>
                </a:path>
              </a:pathLst>
            </a:custGeom>
            <a:solidFill>
              <a:srgbClr val="C2CE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8" name="Google Shape;2268;p116"/>
            <p:cNvSpPr/>
            <p:nvPr/>
          </p:nvSpPr>
          <p:spPr>
            <a:xfrm>
              <a:off x="6143480" y="2983301"/>
              <a:ext cx="142321" cy="121821"/>
            </a:xfrm>
            <a:custGeom>
              <a:rect b="b" l="l" r="r" t="t"/>
              <a:pathLst>
                <a:path extrusionOk="0" h="4647" w="5429">
                  <a:moveTo>
                    <a:pt x="3104" y="1"/>
                  </a:moveTo>
                  <a:cubicBezTo>
                    <a:pt x="1040" y="1"/>
                    <a:pt x="0" y="2498"/>
                    <a:pt x="1458" y="3956"/>
                  </a:cubicBezTo>
                  <a:cubicBezTo>
                    <a:pt x="1931" y="4433"/>
                    <a:pt x="2515" y="4647"/>
                    <a:pt x="3087" y="4647"/>
                  </a:cubicBezTo>
                  <a:cubicBezTo>
                    <a:pt x="4281" y="4647"/>
                    <a:pt x="5428" y="3720"/>
                    <a:pt x="5428" y="2325"/>
                  </a:cubicBezTo>
                  <a:cubicBezTo>
                    <a:pt x="5428" y="1040"/>
                    <a:pt x="4389" y="1"/>
                    <a:pt x="3104" y="1"/>
                  </a:cubicBezTo>
                  <a:close/>
                </a:path>
              </a:pathLst>
            </a:custGeom>
            <a:solidFill>
              <a:srgbClr val="EBED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9" name="Google Shape;2269;p116"/>
            <p:cNvSpPr/>
            <p:nvPr/>
          </p:nvSpPr>
          <p:spPr>
            <a:xfrm>
              <a:off x="6184349" y="3013946"/>
              <a:ext cx="70781" cy="60557"/>
            </a:xfrm>
            <a:custGeom>
              <a:rect b="b" l="l" r="r" t="t"/>
              <a:pathLst>
                <a:path extrusionOk="0" h="2310" w="2700">
                  <a:moveTo>
                    <a:pt x="1545" y="1"/>
                  </a:moveTo>
                  <a:cubicBezTo>
                    <a:pt x="520" y="1"/>
                    <a:pt x="0" y="1242"/>
                    <a:pt x="722" y="1964"/>
                  </a:cubicBezTo>
                  <a:cubicBezTo>
                    <a:pt x="961" y="2203"/>
                    <a:pt x="1253" y="2310"/>
                    <a:pt x="1539" y="2310"/>
                  </a:cubicBezTo>
                  <a:cubicBezTo>
                    <a:pt x="2134" y="2310"/>
                    <a:pt x="2700" y="1848"/>
                    <a:pt x="2700" y="1156"/>
                  </a:cubicBezTo>
                  <a:cubicBezTo>
                    <a:pt x="2700" y="506"/>
                    <a:pt x="2180" y="1"/>
                    <a:pt x="1545" y="1"/>
                  </a:cubicBezTo>
                  <a:close/>
                </a:path>
              </a:pathLst>
            </a:custGeom>
            <a:solidFill>
              <a:srgbClr val="6D81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0" name="Google Shape;2270;p116"/>
            <p:cNvSpPr/>
            <p:nvPr/>
          </p:nvSpPr>
          <p:spPr>
            <a:xfrm>
              <a:off x="6268368" y="3087374"/>
              <a:ext cx="182404" cy="182797"/>
            </a:xfrm>
            <a:custGeom>
              <a:rect b="b" l="l" r="r" t="t"/>
              <a:pathLst>
                <a:path extrusionOk="0" h="6973" w="6958">
                  <a:moveTo>
                    <a:pt x="3262" y="0"/>
                  </a:moveTo>
                  <a:cubicBezTo>
                    <a:pt x="3118" y="0"/>
                    <a:pt x="2988" y="116"/>
                    <a:pt x="2945" y="260"/>
                  </a:cubicBezTo>
                  <a:lnTo>
                    <a:pt x="2801" y="1054"/>
                  </a:lnTo>
                  <a:cubicBezTo>
                    <a:pt x="2598" y="1097"/>
                    <a:pt x="2411" y="1184"/>
                    <a:pt x="2238" y="1285"/>
                  </a:cubicBezTo>
                  <a:lnTo>
                    <a:pt x="1574" y="838"/>
                  </a:lnTo>
                  <a:cubicBezTo>
                    <a:pt x="1518" y="800"/>
                    <a:pt x="1454" y="782"/>
                    <a:pt x="1392" y="782"/>
                  </a:cubicBezTo>
                  <a:cubicBezTo>
                    <a:pt x="1308" y="782"/>
                    <a:pt x="1227" y="815"/>
                    <a:pt x="1169" y="881"/>
                  </a:cubicBezTo>
                  <a:lnTo>
                    <a:pt x="866" y="1184"/>
                  </a:lnTo>
                  <a:cubicBezTo>
                    <a:pt x="765" y="1285"/>
                    <a:pt x="736" y="1458"/>
                    <a:pt x="823" y="1574"/>
                  </a:cubicBezTo>
                  <a:lnTo>
                    <a:pt x="1270" y="2252"/>
                  </a:lnTo>
                  <a:cubicBezTo>
                    <a:pt x="1169" y="2426"/>
                    <a:pt x="1097" y="2613"/>
                    <a:pt x="1039" y="2801"/>
                  </a:cubicBezTo>
                  <a:lnTo>
                    <a:pt x="260" y="2960"/>
                  </a:lnTo>
                  <a:cubicBezTo>
                    <a:pt x="101" y="2988"/>
                    <a:pt x="0" y="3118"/>
                    <a:pt x="0" y="3277"/>
                  </a:cubicBezTo>
                  <a:lnTo>
                    <a:pt x="0" y="3710"/>
                  </a:lnTo>
                  <a:cubicBezTo>
                    <a:pt x="0" y="3855"/>
                    <a:pt x="101" y="3985"/>
                    <a:pt x="260" y="4013"/>
                  </a:cubicBezTo>
                  <a:lnTo>
                    <a:pt x="1039" y="4172"/>
                  </a:lnTo>
                  <a:cubicBezTo>
                    <a:pt x="1097" y="4360"/>
                    <a:pt x="1169" y="4548"/>
                    <a:pt x="1270" y="4735"/>
                  </a:cubicBezTo>
                  <a:lnTo>
                    <a:pt x="823" y="5399"/>
                  </a:lnTo>
                  <a:cubicBezTo>
                    <a:pt x="751" y="5529"/>
                    <a:pt x="765" y="5688"/>
                    <a:pt x="866" y="5803"/>
                  </a:cubicBezTo>
                  <a:lnTo>
                    <a:pt x="1169" y="6107"/>
                  </a:lnTo>
                  <a:cubicBezTo>
                    <a:pt x="1234" y="6163"/>
                    <a:pt x="1312" y="6192"/>
                    <a:pt x="1390" y="6192"/>
                  </a:cubicBezTo>
                  <a:cubicBezTo>
                    <a:pt x="1453" y="6192"/>
                    <a:pt x="1516" y="6174"/>
                    <a:pt x="1574" y="6135"/>
                  </a:cubicBezTo>
                  <a:lnTo>
                    <a:pt x="2238" y="5702"/>
                  </a:lnTo>
                  <a:cubicBezTo>
                    <a:pt x="2411" y="5789"/>
                    <a:pt x="2598" y="5876"/>
                    <a:pt x="2801" y="5919"/>
                  </a:cubicBezTo>
                  <a:lnTo>
                    <a:pt x="2959" y="6713"/>
                  </a:lnTo>
                  <a:cubicBezTo>
                    <a:pt x="2988" y="6857"/>
                    <a:pt x="3118" y="6973"/>
                    <a:pt x="3262" y="6973"/>
                  </a:cubicBezTo>
                  <a:lnTo>
                    <a:pt x="3696" y="6973"/>
                  </a:lnTo>
                  <a:cubicBezTo>
                    <a:pt x="3840" y="6973"/>
                    <a:pt x="3970" y="6857"/>
                    <a:pt x="3999" y="6713"/>
                  </a:cubicBezTo>
                  <a:lnTo>
                    <a:pt x="4157" y="5919"/>
                  </a:lnTo>
                  <a:cubicBezTo>
                    <a:pt x="4360" y="5876"/>
                    <a:pt x="4547" y="5789"/>
                    <a:pt x="4720" y="5702"/>
                  </a:cubicBezTo>
                  <a:lnTo>
                    <a:pt x="5384" y="6135"/>
                  </a:lnTo>
                  <a:cubicBezTo>
                    <a:pt x="5442" y="6174"/>
                    <a:pt x="5505" y="6192"/>
                    <a:pt x="5568" y="6192"/>
                  </a:cubicBezTo>
                  <a:cubicBezTo>
                    <a:pt x="5646" y="6192"/>
                    <a:pt x="5724" y="6163"/>
                    <a:pt x="5789" y="6107"/>
                  </a:cubicBezTo>
                  <a:lnTo>
                    <a:pt x="6092" y="5803"/>
                  </a:lnTo>
                  <a:cubicBezTo>
                    <a:pt x="6193" y="5688"/>
                    <a:pt x="6207" y="5529"/>
                    <a:pt x="6135" y="5399"/>
                  </a:cubicBezTo>
                  <a:lnTo>
                    <a:pt x="5688" y="4735"/>
                  </a:lnTo>
                  <a:cubicBezTo>
                    <a:pt x="5789" y="4548"/>
                    <a:pt x="5861" y="4360"/>
                    <a:pt x="5919" y="4172"/>
                  </a:cubicBezTo>
                  <a:lnTo>
                    <a:pt x="6698" y="4013"/>
                  </a:lnTo>
                  <a:cubicBezTo>
                    <a:pt x="6857" y="3985"/>
                    <a:pt x="6958" y="3855"/>
                    <a:pt x="6958" y="3710"/>
                  </a:cubicBezTo>
                  <a:lnTo>
                    <a:pt x="6958" y="3277"/>
                  </a:lnTo>
                  <a:cubicBezTo>
                    <a:pt x="6958" y="3118"/>
                    <a:pt x="6857" y="2988"/>
                    <a:pt x="6698" y="2960"/>
                  </a:cubicBezTo>
                  <a:lnTo>
                    <a:pt x="5919" y="2801"/>
                  </a:lnTo>
                  <a:cubicBezTo>
                    <a:pt x="5861" y="2613"/>
                    <a:pt x="5774" y="2426"/>
                    <a:pt x="5688" y="2252"/>
                  </a:cubicBezTo>
                  <a:lnTo>
                    <a:pt x="6135" y="1574"/>
                  </a:lnTo>
                  <a:cubicBezTo>
                    <a:pt x="6207" y="1458"/>
                    <a:pt x="6193" y="1285"/>
                    <a:pt x="6092" y="1184"/>
                  </a:cubicBezTo>
                  <a:lnTo>
                    <a:pt x="5789" y="881"/>
                  </a:lnTo>
                  <a:cubicBezTo>
                    <a:pt x="5723" y="815"/>
                    <a:pt x="5643" y="782"/>
                    <a:pt x="5562" y="782"/>
                  </a:cubicBezTo>
                  <a:cubicBezTo>
                    <a:pt x="5501" y="782"/>
                    <a:pt x="5440" y="800"/>
                    <a:pt x="5384" y="838"/>
                  </a:cubicBezTo>
                  <a:lnTo>
                    <a:pt x="4720" y="1285"/>
                  </a:lnTo>
                  <a:cubicBezTo>
                    <a:pt x="4533" y="1184"/>
                    <a:pt x="4360" y="1097"/>
                    <a:pt x="4157" y="1054"/>
                  </a:cubicBezTo>
                  <a:lnTo>
                    <a:pt x="3999" y="260"/>
                  </a:lnTo>
                  <a:cubicBezTo>
                    <a:pt x="3970" y="116"/>
                    <a:pt x="3840" y="0"/>
                    <a:pt x="3696" y="0"/>
                  </a:cubicBezTo>
                  <a:close/>
                </a:path>
              </a:pathLst>
            </a:custGeom>
            <a:solidFill>
              <a:srgbClr val="95ABB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1" name="Google Shape;2271;p116"/>
            <p:cNvSpPr/>
            <p:nvPr/>
          </p:nvSpPr>
          <p:spPr>
            <a:xfrm>
              <a:off x="6298620" y="3133172"/>
              <a:ext cx="106747" cy="91412"/>
            </a:xfrm>
            <a:custGeom>
              <a:rect b="b" l="l" r="r" t="t"/>
              <a:pathLst>
                <a:path extrusionOk="0" h="3487" w="4072">
                  <a:moveTo>
                    <a:pt x="2325" y="0"/>
                  </a:moveTo>
                  <a:cubicBezTo>
                    <a:pt x="780" y="0"/>
                    <a:pt x="1" y="1877"/>
                    <a:pt x="1098" y="2974"/>
                  </a:cubicBezTo>
                  <a:cubicBezTo>
                    <a:pt x="1453" y="3328"/>
                    <a:pt x="1889" y="3487"/>
                    <a:pt x="2317" y="3487"/>
                  </a:cubicBezTo>
                  <a:cubicBezTo>
                    <a:pt x="3212" y="3487"/>
                    <a:pt x="4072" y="2792"/>
                    <a:pt x="4072" y="1747"/>
                  </a:cubicBezTo>
                  <a:cubicBezTo>
                    <a:pt x="4057" y="780"/>
                    <a:pt x="3292" y="0"/>
                    <a:pt x="2325" y="0"/>
                  </a:cubicBezTo>
                  <a:close/>
                </a:path>
              </a:pathLst>
            </a:custGeom>
            <a:solidFill>
              <a:srgbClr val="E4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2" name="Google Shape;2272;p116"/>
            <p:cNvSpPr/>
            <p:nvPr/>
          </p:nvSpPr>
          <p:spPr>
            <a:xfrm>
              <a:off x="6322843" y="3151706"/>
              <a:ext cx="63991" cy="54527"/>
            </a:xfrm>
            <a:custGeom>
              <a:rect b="b" l="l" r="r" t="t"/>
              <a:pathLst>
                <a:path extrusionOk="0" h="2080" w="2441">
                  <a:moveTo>
                    <a:pt x="1401" y="0"/>
                  </a:moveTo>
                  <a:cubicBezTo>
                    <a:pt x="477" y="0"/>
                    <a:pt x="1" y="1112"/>
                    <a:pt x="665" y="1776"/>
                  </a:cubicBezTo>
                  <a:cubicBezTo>
                    <a:pt x="874" y="1985"/>
                    <a:pt x="1134" y="2079"/>
                    <a:pt x="1388" y="2079"/>
                  </a:cubicBezTo>
                  <a:cubicBezTo>
                    <a:pt x="1924" y="2079"/>
                    <a:pt x="2440" y="1666"/>
                    <a:pt x="2440" y="1040"/>
                  </a:cubicBezTo>
                  <a:cubicBezTo>
                    <a:pt x="2440" y="462"/>
                    <a:pt x="1978" y="0"/>
                    <a:pt x="1401" y="0"/>
                  </a:cubicBezTo>
                  <a:close/>
                </a:path>
              </a:pathLst>
            </a:custGeom>
            <a:solidFill>
              <a:srgbClr val="95ABB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73" name="Google Shape;2273;p116"/>
          <p:cNvSpPr txBox="1"/>
          <p:nvPr/>
        </p:nvSpPr>
        <p:spPr>
          <a:xfrm>
            <a:off x="724100" y="1186700"/>
            <a:ext cx="76278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O banco de dados é dividido em duas sub-amostras, com base na variável de maior poder preditivo. O objetivo é separar o alvo binário (Target) em dois grupos homogêneos.</a:t>
            </a:r>
            <a:endParaRPr/>
          </a:p>
        </p:txBody>
      </p:sp>
      <p:sp>
        <p:nvSpPr>
          <p:cNvPr id="2274" name="Google Shape;2274;p116"/>
          <p:cNvSpPr txBox="1"/>
          <p:nvPr/>
        </p:nvSpPr>
        <p:spPr>
          <a:xfrm>
            <a:off x="6257800" y="4828500"/>
            <a:ext cx="1574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latin typeface="Be Vietnam"/>
                <a:ea typeface="Be Vietnam"/>
                <a:cs typeface="Be Vietnam"/>
                <a:sym typeface="Be Vietnam"/>
              </a:rPr>
              <a:t>(*) valores hipotéticos</a:t>
            </a:r>
            <a:endParaRPr sz="1000">
              <a:latin typeface="Be Vietnam"/>
              <a:ea typeface="Be Vietnam"/>
              <a:cs typeface="Be Vietnam"/>
              <a:sym typeface="Be Vietnam"/>
            </a:endParaRPr>
          </a:p>
        </p:txBody>
      </p:sp>
      <p:sp>
        <p:nvSpPr>
          <p:cNvPr id="2275" name="Google Shape;2275;p116"/>
          <p:cNvSpPr txBox="1"/>
          <p:nvPr/>
        </p:nvSpPr>
        <p:spPr>
          <a:xfrm>
            <a:off x="724112" y="1745513"/>
            <a:ext cx="74856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Período de Treinamento: 01/02/2011 a 17/05/2017</a:t>
            </a:r>
            <a:endParaRPr b="1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9" name="Shape 2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0" name="Google Shape;2280;p117"/>
          <p:cNvSpPr txBox="1"/>
          <p:nvPr>
            <p:ph type="title"/>
          </p:nvPr>
        </p:nvSpPr>
        <p:spPr>
          <a:xfrm>
            <a:off x="522000" y="298725"/>
            <a:ext cx="8100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Teste: Realização de Previsões</a:t>
            </a:r>
            <a:endParaRPr/>
          </a:p>
        </p:txBody>
      </p:sp>
      <p:sp>
        <p:nvSpPr>
          <p:cNvPr id="2281" name="Google Shape;2281;p117"/>
          <p:cNvSpPr/>
          <p:nvPr/>
        </p:nvSpPr>
        <p:spPr>
          <a:xfrm flipH="1">
            <a:off x="1310958" y="1459975"/>
            <a:ext cx="1612800" cy="572700"/>
          </a:xfrm>
          <a:prstGeom prst="triangle">
            <a:avLst>
              <a:gd fmla="val 79071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82" name="Google Shape;2282;p117"/>
          <p:cNvGrpSpPr/>
          <p:nvPr/>
        </p:nvGrpSpPr>
        <p:grpSpPr>
          <a:xfrm>
            <a:off x="5264648" y="1665050"/>
            <a:ext cx="3769087" cy="2744613"/>
            <a:chOff x="1187400" y="2112981"/>
            <a:chExt cx="6769193" cy="2658220"/>
          </a:xfrm>
        </p:grpSpPr>
        <p:sp>
          <p:nvSpPr>
            <p:cNvPr id="2283" name="Google Shape;2283;p117"/>
            <p:cNvSpPr/>
            <p:nvPr/>
          </p:nvSpPr>
          <p:spPr>
            <a:xfrm>
              <a:off x="3632492" y="2112981"/>
              <a:ext cx="1940700" cy="442500"/>
            </a:xfrm>
            <a:prstGeom prst="roundRect">
              <a:avLst>
                <a:gd fmla="val 50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solidFill>
                    <a:srgbClr val="FFFFFF"/>
                  </a:solidFill>
                  <a:latin typeface="Libre Franklin"/>
                  <a:ea typeface="Libre Franklin"/>
                  <a:cs typeface="Libre Franklin"/>
                  <a:sym typeface="Libre Franklin"/>
                </a:rPr>
                <a:t>TRENDS</a:t>
              </a:r>
              <a:endParaRPr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2284" name="Google Shape;2284;p117"/>
            <p:cNvSpPr/>
            <p:nvPr/>
          </p:nvSpPr>
          <p:spPr>
            <a:xfrm>
              <a:off x="5573240" y="3429000"/>
              <a:ext cx="1538100" cy="442500"/>
            </a:xfrm>
            <a:prstGeom prst="roundRect">
              <a:avLst>
                <a:gd fmla="val 50000" name="adj"/>
              </a:avLst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300">
                  <a:solidFill>
                    <a:srgbClr val="FFFFFF"/>
                  </a:solidFill>
                  <a:latin typeface="Libre Franklin"/>
                  <a:ea typeface="Libre Franklin"/>
                  <a:cs typeface="Libre Franklin"/>
                  <a:sym typeface="Libre Franklin"/>
                </a:rPr>
                <a:t>SOPR</a:t>
              </a:r>
              <a:endParaRPr sz="13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2285" name="Google Shape;2285;p117"/>
            <p:cNvSpPr/>
            <p:nvPr/>
          </p:nvSpPr>
          <p:spPr>
            <a:xfrm>
              <a:off x="2032647" y="3429000"/>
              <a:ext cx="1538100" cy="442500"/>
            </a:xfrm>
            <a:prstGeom prst="roundRect">
              <a:avLst>
                <a:gd fmla="val 50000" name="adj"/>
              </a:avLst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300">
                  <a:solidFill>
                    <a:srgbClr val="FFFFFF"/>
                  </a:solidFill>
                  <a:latin typeface="Libre Franklin"/>
                  <a:ea typeface="Libre Franklin"/>
                  <a:cs typeface="Libre Franklin"/>
                  <a:sym typeface="Libre Franklin"/>
                </a:rPr>
                <a:t>NUPL</a:t>
              </a:r>
              <a:endParaRPr sz="13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2286" name="Google Shape;2286;p117"/>
            <p:cNvSpPr/>
            <p:nvPr/>
          </p:nvSpPr>
          <p:spPr>
            <a:xfrm>
              <a:off x="1187400" y="4328701"/>
              <a:ext cx="1538100" cy="442500"/>
            </a:xfrm>
            <a:prstGeom prst="roundRect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300">
                  <a:solidFill>
                    <a:srgbClr val="FFFFFF"/>
                  </a:solidFill>
                  <a:latin typeface="Libre Franklin"/>
                  <a:ea typeface="Libre Franklin"/>
                  <a:cs typeface="Libre Franklin"/>
                  <a:sym typeface="Libre Franklin"/>
                </a:rPr>
                <a:t>ALTA</a:t>
              </a:r>
              <a:endParaRPr sz="13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2287" name="Google Shape;2287;p117"/>
            <p:cNvSpPr/>
            <p:nvPr/>
          </p:nvSpPr>
          <p:spPr>
            <a:xfrm>
              <a:off x="2877893" y="4328701"/>
              <a:ext cx="1538100" cy="442500"/>
            </a:xfrm>
            <a:prstGeom prst="roundRect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300">
                  <a:solidFill>
                    <a:srgbClr val="FFFFFF"/>
                  </a:solidFill>
                  <a:latin typeface="Libre Franklin"/>
                  <a:ea typeface="Libre Franklin"/>
                  <a:cs typeface="Libre Franklin"/>
                  <a:sym typeface="Libre Franklin"/>
                </a:rPr>
                <a:t>BAIXA</a:t>
              </a:r>
              <a:endParaRPr sz="13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2288" name="Google Shape;2288;p117"/>
            <p:cNvSpPr/>
            <p:nvPr/>
          </p:nvSpPr>
          <p:spPr>
            <a:xfrm>
              <a:off x="4728000" y="4328701"/>
              <a:ext cx="1538100" cy="442500"/>
            </a:xfrm>
            <a:prstGeom prst="roundRect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300">
                  <a:solidFill>
                    <a:srgbClr val="FFFFFF"/>
                  </a:solidFill>
                </a:rPr>
                <a:t>ALTA</a:t>
              </a:r>
              <a:endParaRPr sz="1300">
                <a:solidFill>
                  <a:srgbClr val="FFFFFF"/>
                </a:solidFill>
              </a:endParaRPr>
            </a:p>
          </p:txBody>
        </p:sp>
        <p:sp>
          <p:nvSpPr>
            <p:cNvPr id="2289" name="Google Shape;2289;p117"/>
            <p:cNvSpPr/>
            <p:nvPr/>
          </p:nvSpPr>
          <p:spPr>
            <a:xfrm>
              <a:off x="6418493" y="4328701"/>
              <a:ext cx="1538100" cy="442500"/>
            </a:xfrm>
            <a:prstGeom prst="roundRect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300">
                  <a:solidFill>
                    <a:srgbClr val="FFFFFF"/>
                  </a:solidFill>
                  <a:latin typeface="Libre Franklin"/>
                  <a:ea typeface="Libre Franklin"/>
                  <a:cs typeface="Libre Franklin"/>
                  <a:sym typeface="Libre Franklin"/>
                </a:rPr>
                <a:t>BAIXA</a:t>
              </a:r>
              <a:endParaRPr sz="13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cxnSp>
          <p:nvCxnSpPr>
            <p:cNvPr id="2290" name="Google Shape;2290;p117"/>
            <p:cNvCxnSpPr>
              <a:stCxn id="2283" idx="2"/>
              <a:endCxn id="2284" idx="0"/>
            </p:cNvCxnSpPr>
            <p:nvPr/>
          </p:nvCxnSpPr>
          <p:spPr>
            <a:xfrm flipH="1" rot="-5400000">
              <a:off x="5035742" y="2122581"/>
              <a:ext cx="873600" cy="1739400"/>
            </a:xfrm>
            <a:prstGeom prst="bentConnector3">
              <a:avLst>
                <a:gd fmla="val 49995" name="adj1"/>
              </a:avLst>
            </a:prstGeom>
            <a:noFill/>
            <a:ln cap="flat" cmpd="sng" w="9525">
              <a:solidFill>
                <a:srgbClr val="C2C2C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291" name="Google Shape;2291;p117"/>
            <p:cNvCxnSpPr>
              <a:stCxn id="2285" idx="0"/>
              <a:endCxn id="2283" idx="2"/>
            </p:cNvCxnSpPr>
            <p:nvPr/>
          </p:nvCxnSpPr>
          <p:spPr>
            <a:xfrm rot="-5400000">
              <a:off x="3265497" y="2091600"/>
              <a:ext cx="873600" cy="1801200"/>
            </a:xfrm>
            <a:prstGeom prst="bentConnector3">
              <a:avLst>
                <a:gd fmla="val 49995" name="adj1"/>
              </a:avLst>
            </a:prstGeom>
            <a:noFill/>
            <a:ln cap="flat" cmpd="sng" w="9525">
              <a:solidFill>
                <a:srgbClr val="C2C2C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292" name="Google Shape;2292;p117"/>
            <p:cNvCxnSpPr>
              <a:stCxn id="2285" idx="2"/>
              <a:endCxn id="2287" idx="0"/>
            </p:cNvCxnSpPr>
            <p:nvPr/>
          </p:nvCxnSpPr>
          <p:spPr>
            <a:xfrm flipH="1" rot="-5400000">
              <a:off x="2995647" y="3677550"/>
              <a:ext cx="457200" cy="845100"/>
            </a:xfrm>
            <a:prstGeom prst="bentConnector3">
              <a:avLst>
                <a:gd fmla="val 50000" name="adj1"/>
              </a:avLst>
            </a:prstGeom>
            <a:noFill/>
            <a:ln cap="flat" cmpd="sng" w="9525">
              <a:solidFill>
                <a:srgbClr val="C2C2C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293" name="Google Shape;2293;p117"/>
            <p:cNvCxnSpPr>
              <a:stCxn id="2286" idx="0"/>
              <a:endCxn id="2285" idx="2"/>
            </p:cNvCxnSpPr>
            <p:nvPr/>
          </p:nvCxnSpPr>
          <p:spPr>
            <a:xfrm rot="-5400000">
              <a:off x="2150400" y="3677551"/>
              <a:ext cx="457200" cy="845100"/>
            </a:xfrm>
            <a:prstGeom prst="bentConnector3">
              <a:avLst>
                <a:gd fmla="val 50000" name="adj1"/>
              </a:avLst>
            </a:prstGeom>
            <a:noFill/>
            <a:ln cap="flat" cmpd="sng" w="9525">
              <a:solidFill>
                <a:srgbClr val="C2C2C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294" name="Google Shape;2294;p117"/>
            <p:cNvCxnSpPr>
              <a:stCxn id="2284" idx="2"/>
              <a:endCxn id="2289" idx="0"/>
            </p:cNvCxnSpPr>
            <p:nvPr/>
          </p:nvCxnSpPr>
          <p:spPr>
            <a:xfrm flipH="1" rot="-5400000">
              <a:off x="6536390" y="3677400"/>
              <a:ext cx="457200" cy="845400"/>
            </a:xfrm>
            <a:prstGeom prst="bentConnector3">
              <a:avLst>
                <a:gd fmla="val 50000" name="adj1"/>
              </a:avLst>
            </a:prstGeom>
            <a:noFill/>
            <a:ln cap="flat" cmpd="sng" w="9525">
              <a:solidFill>
                <a:srgbClr val="C2C2C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295" name="Google Shape;2295;p117"/>
            <p:cNvCxnSpPr>
              <a:stCxn id="2288" idx="0"/>
              <a:endCxn id="2284" idx="2"/>
            </p:cNvCxnSpPr>
            <p:nvPr/>
          </p:nvCxnSpPr>
          <p:spPr>
            <a:xfrm rot="-5400000">
              <a:off x="5691000" y="3677551"/>
              <a:ext cx="457200" cy="845100"/>
            </a:xfrm>
            <a:prstGeom prst="bentConnector3">
              <a:avLst>
                <a:gd fmla="val 50000" name="adj1"/>
              </a:avLst>
            </a:prstGeom>
            <a:noFill/>
            <a:ln cap="flat" cmpd="sng" w="9525">
              <a:solidFill>
                <a:srgbClr val="C2C2C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2296" name="Google Shape;2296;p117"/>
          <p:cNvGrpSpPr/>
          <p:nvPr/>
        </p:nvGrpSpPr>
        <p:grpSpPr>
          <a:xfrm>
            <a:off x="3637798" y="1227001"/>
            <a:ext cx="2938386" cy="1332966"/>
            <a:chOff x="3452066" y="1445181"/>
            <a:chExt cx="1992667" cy="808740"/>
          </a:xfrm>
        </p:grpSpPr>
        <p:cxnSp>
          <p:nvCxnSpPr>
            <p:cNvPr id="2297" name="Google Shape;2297;p117"/>
            <p:cNvCxnSpPr/>
            <p:nvPr/>
          </p:nvCxnSpPr>
          <p:spPr>
            <a:xfrm>
              <a:off x="3583832" y="1857562"/>
              <a:ext cx="1860900" cy="4500"/>
            </a:xfrm>
            <a:prstGeom prst="straightConnector1">
              <a:avLst/>
            </a:prstGeom>
            <a:noFill/>
            <a:ln cap="flat" cmpd="sng" w="28575">
              <a:solidFill>
                <a:srgbClr val="A5B7C6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grpSp>
          <p:nvGrpSpPr>
            <p:cNvPr id="2298" name="Google Shape;2298;p117"/>
            <p:cNvGrpSpPr/>
            <p:nvPr/>
          </p:nvGrpSpPr>
          <p:grpSpPr>
            <a:xfrm>
              <a:off x="3452066" y="1445317"/>
              <a:ext cx="536400" cy="514455"/>
              <a:chOff x="3452066" y="1445317"/>
              <a:chExt cx="536400" cy="514455"/>
            </a:xfrm>
          </p:grpSpPr>
          <p:grpSp>
            <p:nvGrpSpPr>
              <p:cNvPr id="2299" name="Google Shape;2299;p117"/>
              <p:cNvGrpSpPr/>
              <p:nvPr/>
            </p:nvGrpSpPr>
            <p:grpSpPr>
              <a:xfrm>
                <a:off x="3452066" y="1445317"/>
                <a:ext cx="536400" cy="412245"/>
                <a:chOff x="3452066" y="1445317"/>
                <a:chExt cx="536400" cy="412245"/>
              </a:xfrm>
            </p:grpSpPr>
            <p:cxnSp>
              <p:nvCxnSpPr>
                <p:cNvPr id="2300" name="Google Shape;2300;p117"/>
                <p:cNvCxnSpPr/>
                <p:nvPr/>
              </p:nvCxnSpPr>
              <p:spPr>
                <a:xfrm rot="10800000">
                  <a:off x="3626630" y="1565661"/>
                  <a:ext cx="0" cy="29190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rgbClr val="A5B7C6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sp>
              <p:nvSpPr>
                <p:cNvPr id="2301" name="Google Shape;2301;p117"/>
                <p:cNvSpPr/>
                <p:nvPr/>
              </p:nvSpPr>
              <p:spPr>
                <a:xfrm>
                  <a:off x="3452066" y="1445317"/>
                  <a:ext cx="536400" cy="15090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GB" sz="800">
                      <a:solidFill>
                        <a:schemeClr val="lt1"/>
                      </a:solidFill>
                    </a:rPr>
                    <a:t>GOOGLE</a:t>
                  </a:r>
                  <a:endParaRPr sz="800">
                    <a:solidFill>
                      <a:schemeClr val="lt1"/>
                    </a:solidFill>
                  </a:endParaRPr>
                </a:p>
              </p:txBody>
            </p:sp>
          </p:grpSp>
          <p:sp>
            <p:nvSpPr>
              <p:cNvPr id="2302" name="Google Shape;2302;p117"/>
              <p:cNvSpPr/>
              <p:nvPr/>
            </p:nvSpPr>
            <p:spPr>
              <a:xfrm>
                <a:off x="3530532" y="1771972"/>
                <a:ext cx="187800" cy="187800"/>
              </a:xfrm>
              <a:prstGeom prst="ellipse">
                <a:avLst/>
              </a:prstGeom>
              <a:solidFill>
                <a:srgbClr val="93C47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03" name="Google Shape;2303;p117"/>
            <p:cNvGrpSpPr/>
            <p:nvPr/>
          </p:nvGrpSpPr>
          <p:grpSpPr>
            <a:xfrm>
              <a:off x="3891569" y="1779209"/>
              <a:ext cx="398941" cy="474710"/>
              <a:chOff x="3891569" y="1779209"/>
              <a:chExt cx="398941" cy="474710"/>
            </a:xfrm>
          </p:grpSpPr>
          <p:grpSp>
            <p:nvGrpSpPr>
              <p:cNvPr id="2304" name="Google Shape;2304;p117"/>
              <p:cNvGrpSpPr/>
              <p:nvPr/>
            </p:nvGrpSpPr>
            <p:grpSpPr>
              <a:xfrm>
                <a:off x="3929010" y="1881638"/>
                <a:ext cx="361500" cy="372281"/>
                <a:chOff x="3929010" y="1881638"/>
                <a:chExt cx="361500" cy="372281"/>
              </a:xfrm>
            </p:grpSpPr>
            <p:cxnSp>
              <p:nvCxnSpPr>
                <p:cNvPr id="2305" name="Google Shape;2305;p117"/>
                <p:cNvCxnSpPr/>
                <p:nvPr/>
              </p:nvCxnSpPr>
              <p:spPr>
                <a:xfrm rot="10800000">
                  <a:off x="3988388" y="1881638"/>
                  <a:ext cx="0" cy="29190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rgbClr val="A5B7C6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sp>
              <p:nvSpPr>
                <p:cNvPr id="2306" name="Google Shape;2306;p117"/>
                <p:cNvSpPr/>
                <p:nvPr/>
              </p:nvSpPr>
              <p:spPr>
                <a:xfrm>
                  <a:off x="3929010" y="2103019"/>
                  <a:ext cx="361500" cy="15090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GB" sz="900">
                      <a:solidFill>
                        <a:schemeClr val="lt1"/>
                      </a:solidFill>
                    </a:rPr>
                    <a:t>NUPL</a:t>
                  </a:r>
                  <a:endParaRPr sz="900">
                    <a:solidFill>
                      <a:schemeClr val="lt1"/>
                    </a:solidFill>
                  </a:endParaRPr>
                </a:p>
              </p:txBody>
            </p:sp>
          </p:grpSp>
          <p:sp>
            <p:nvSpPr>
              <p:cNvPr id="2307" name="Google Shape;2307;p117"/>
              <p:cNvSpPr/>
              <p:nvPr/>
            </p:nvSpPr>
            <p:spPr>
              <a:xfrm>
                <a:off x="3891569" y="1779209"/>
                <a:ext cx="187800" cy="187800"/>
              </a:xfrm>
              <a:prstGeom prst="ellipse">
                <a:avLst/>
              </a:prstGeom>
              <a:solidFill>
                <a:srgbClr val="38761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08" name="Google Shape;2308;p117"/>
            <p:cNvGrpSpPr/>
            <p:nvPr/>
          </p:nvGrpSpPr>
          <p:grpSpPr>
            <a:xfrm>
              <a:off x="4252606" y="1445181"/>
              <a:ext cx="399712" cy="514591"/>
              <a:chOff x="4252606" y="1445181"/>
              <a:chExt cx="399712" cy="514591"/>
            </a:xfrm>
          </p:grpSpPr>
          <p:grpSp>
            <p:nvGrpSpPr>
              <p:cNvPr id="2309" name="Google Shape;2309;p117"/>
              <p:cNvGrpSpPr/>
              <p:nvPr/>
            </p:nvGrpSpPr>
            <p:grpSpPr>
              <a:xfrm>
                <a:off x="4290818" y="1445181"/>
                <a:ext cx="361500" cy="412380"/>
                <a:chOff x="4290818" y="1445181"/>
                <a:chExt cx="361500" cy="412380"/>
              </a:xfrm>
            </p:grpSpPr>
            <p:cxnSp>
              <p:nvCxnSpPr>
                <p:cNvPr id="2310" name="Google Shape;2310;p117"/>
                <p:cNvCxnSpPr/>
                <p:nvPr/>
              </p:nvCxnSpPr>
              <p:spPr>
                <a:xfrm rot="10800000">
                  <a:off x="4349995" y="1565661"/>
                  <a:ext cx="0" cy="29190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rgbClr val="A5B7C6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sp>
              <p:nvSpPr>
                <p:cNvPr id="2311" name="Google Shape;2311;p117"/>
                <p:cNvSpPr/>
                <p:nvPr/>
              </p:nvSpPr>
              <p:spPr>
                <a:xfrm>
                  <a:off x="4290818" y="1445181"/>
                  <a:ext cx="361500" cy="15090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GB" sz="900">
                      <a:solidFill>
                        <a:schemeClr val="lt1"/>
                      </a:solidFill>
                    </a:rPr>
                    <a:t>SOPR</a:t>
                  </a:r>
                  <a:endParaRPr sz="400">
                    <a:solidFill>
                      <a:schemeClr val="lt1"/>
                    </a:solidFill>
                  </a:endParaRPr>
                </a:p>
              </p:txBody>
            </p:sp>
          </p:grpSp>
          <p:sp>
            <p:nvSpPr>
              <p:cNvPr id="2312" name="Google Shape;2312;p117"/>
              <p:cNvSpPr/>
              <p:nvPr/>
            </p:nvSpPr>
            <p:spPr>
              <a:xfrm>
                <a:off x="4252606" y="1771972"/>
                <a:ext cx="187800" cy="187800"/>
              </a:xfrm>
              <a:prstGeom prst="ellipse">
                <a:avLst/>
              </a:prstGeom>
              <a:solidFill>
                <a:srgbClr val="E066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13" name="Google Shape;2313;p117"/>
            <p:cNvGrpSpPr/>
            <p:nvPr/>
          </p:nvGrpSpPr>
          <p:grpSpPr>
            <a:xfrm>
              <a:off x="4613643" y="1763716"/>
              <a:ext cx="400298" cy="490206"/>
              <a:chOff x="4613643" y="1763716"/>
              <a:chExt cx="400298" cy="490206"/>
            </a:xfrm>
          </p:grpSpPr>
          <p:grpSp>
            <p:nvGrpSpPr>
              <p:cNvPr id="2314" name="Google Shape;2314;p117"/>
              <p:cNvGrpSpPr/>
              <p:nvPr/>
            </p:nvGrpSpPr>
            <p:grpSpPr>
              <a:xfrm>
                <a:off x="4652441" y="1879538"/>
                <a:ext cx="361500" cy="374383"/>
                <a:chOff x="4652441" y="1879538"/>
                <a:chExt cx="361500" cy="374383"/>
              </a:xfrm>
            </p:grpSpPr>
            <p:cxnSp>
              <p:nvCxnSpPr>
                <p:cNvPr id="2315" name="Google Shape;2315;p117"/>
                <p:cNvCxnSpPr/>
                <p:nvPr/>
              </p:nvCxnSpPr>
              <p:spPr>
                <a:xfrm rot="10800000">
                  <a:off x="4707486" y="1879538"/>
                  <a:ext cx="0" cy="29400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rgbClr val="A5B7C6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sp>
              <p:nvSpPr>
                <p:cNvPr id="2316" name="Google Shape;2316;p117"/>
                <p:cNvSpPr/>
                <p:nvPr/>
              </p:nvSpPr>
              <p:spPr>
                <a:xfrm>
                  <a:off x="4652441" y="2103021"/>
                  <a:ext cx="361500" cy="15090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GB" sz="900">
                      <a:solidFill>
                        <a:schemeClr val="lt1"/>
                      </a:solidFill>
                    </a:rPr>
                    <a:t>CDD</a:t>
                  </a:r>
                  <a:endParaRPr sz="400">
                    <a:solidFill>
                      <a:schemeClr val="lt1"/>
                    </a:solidFill>
                  </a:endParaRPr>
                </a:p>
              </p:txBody>
            </p:sp>
          </p:grpSp>
          <p:sp>
            <p:nvSpPr>
              <p:cNvPr id="2317" name="Google Shape;2317;p117"/>
              <p:cNvSpPr/>
              <p:nvPr/>
            </p:nvSpPr>
            <p:spPr>
              <a:xfrm>
                <a:off x="4613643" y="1763716"/>
                <a:ext cx="187800" cy="187800"/>
              </a:xfrm>
              <a:prstGeom prst="ellipse">
                <a:avLst/>
              </a:prstGeom>
              <a:solidFill>
                <a:srgbClr val="CC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318" name="Google Shape;2318;p117"/>
          <p:cNvSpPr txBox="1"/>
          <p:nvPr/>
        </p:nvSpPr>
        <p:spPr>
          <a:xfrm>
            <a:off x="7672725" y="2221025"/>
            <a:ext cx="108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ibre Franklin"/>
                <a:ea typeface="Libre Franklin"/>
                <a:cs typeface="Libre Franklin"/>
                <a:sym typeface="Libre Franklin"/>
              </a:rPr>
              <a:t>&lt; 55</a:t>
            </a:r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2319" name="Google Shape;2319;p117"/>
          <p:cNvSpPr txBox="1"/>
          <p:nvPr/>
        </p:nvSpPr>
        <p:spPr>
          <a:xfrm>
            <a:off x="6066725" y="2221025"/>
            <a:ext cx="108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ibre Franklin"/>
                <a:ea typeface="Libre Franklin"/>
                <a:cs typeface="Libre Franklin"/>
                <a:sym typeface="Libre Franklin"/>
              </a:rPr>
              <a:t>&gt;</a:t>
            </a:r>
            <a:r>
              <a:rPr lang="en-GB">
                <a:latin typeface="Libre Franklin"/>
                <a:ea typeface="Libre Franklin"/>
                <a:cs typeface="Libre Franklin"/>
                <a:sym typeface="Libre Franklin"/>
              </a:rPr>
              <a:t> 55</a:t>
            </a:r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2320" name="Google Shape;2320;p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92677" y="2823675"/>
            <a:ext cx="862801" cy="780390"/>
          </a:xfrm>
          <a:prstGeom prst="rect">
            <a:avLst/>
          </a:prstGeom>
          <a:noFill/>
          <a:ln>
            <a:noFill/>
          </a:ln>
        </p:spPr>
      </p:pic>
      <p:sp>
        <p:nvSpPr>
          <p:cNvPr id="2321" name="Google Shape;2321;p117"/>
          <p:cNvSpPr txBox="1"/>
          <p:nvPr/>
        </p:nvSpPr>
        <p:spPr>
          <a:xfrm>
            <a:off x="5586950" y="3417575"/>
            <a:ext cx="1080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latin typeface="Libre Franklin"/>
                <a:ea typeface="Libre Franklin"/>
                <a:cs typeface="Libre Franklin"/>
                <a:sym typeface="Libre Franklin"/>
              </a:rPr>
              <a:t>&gt;</a:t>
            </a:r>
            <a:r>
              <a:rPr lang="en-GB" sz="1000">
                <a:latin typeface="Libre Franklin"/>
                <a:ea typeface="Libre Franklin"/>
                <a:cs typeface="Libre Franklin"/>
                <a:sym typeface="Libre Franklin"/>
              </a:rPr>
              <a:t> 0.32</a:t>
            </a:r>
            <a:endParaRPr sz="1000"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2322" name="Google Shape;2322;p117"/>
          <p:cNvSpPr txBox="1"/>
          <p:nvPr/>
        </p:nvSpPr>
        <p:spPr>
          <a:xfrm>
            <a:off x="6161375" y="3417575"/>
            <a:ext cx="790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latin typeface="Libre Franklin"/>
                <a:ea typeface="Libre Franklin"/>
                <a:cs typeface="Libre Franklin"/>
                <a:sym typeface="Libre Franklin"/>
              </a:rPr>
              <a:t>&lt; 0.32</a:t>
            </a:r>
            <a:endParaRPr sz="1000"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2323" name="Google Shape;2323;p117"/>
          <p:cNvSpPr txBox="1"/>
          <p:nvPr/>
        </p:nvSpPr>
        <p:spPr>
          <a:xfrm>
            <a:off x="8176175" y="3417575"/>
            <a:ext cx="1080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latin typeface="Libre Franklin"/>
                <a:ea typeface="Libre Franklin"/>
                <a:cs typeface="Libre Franklin"/>
                <a:sym typeface="Libre Franklin"/>
              </a:rPr>
              <a:t>&lt; 1.03</a:t>
            </a:r>
            <a:endParaRPr sz="1000"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2324" name="Google Shape;2324;p117"/>
          <p:cNvSpPr txBox="1"/>
          <p:nvPr/>
        </p:nvSpPr>
        <p:spPr>
          <a:xfrm>
            <a:off x="7580588" y="3417563"/>
            <a:ext cx="629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latin typeface="Libre Franklin"/>
                <a:ea typeface="Libre Franklin"/>
                <a:cs typeface="Libre Franklin"/>
                <a:sym typeface="Libre Franklin"/>
              </a:rPr>
              <a:t>&gt;</a:t>
            </a:r>
            <a:r>
              <a:rPr lang="en-GB" sz="1000">
                <a:latin typeface="Libre Franklin"/>
                <a:ea typeface="Libre Franklin"/>
                <a:cs typeface="Libre Franklin"/>
                <a:sym typeface="Libre Franklin"/>
              </a:rPr>
              <a:t> 1.03</a:t>
            </a:r>
            <a:endParaRPr sz="1000"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2325" name="Google Shape;2325;p117"/>
          <p:cNvSpPr txBox="1"/>
          <p:nvPr/>
        </p:nvSpPr>
        <p:spPr>
          <a:xfrm>
            <a:off x="7505975" y="4507400"/>
            <a:ext cx="1574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latin typeface="Be Vietnam"/>
                <a:ea typeface="Be Vietnam"/>
                <a:cs typeface="Be Vietnam"/>
                <a:sym typeface="Be Vietnam"/>
              </a:rPr>
              <a:t>(</a:t>
            </a:r>
            <a:r>
              <a:rPr lang="en-GB" sz="1000">
                <a:latin typeface="Be Vietnam"/>
                <a:ea typeface="Be Vietnam"/>
                <a:cs typeface="Be Vietnam"/>
                <a:sym typeface="Be Vietnam"/>
              </a:rPr>
              <a:t>*) valores hipotéticos</a:t>
            </a:r>
            <a:endParaRPr sz="1000">
              <a:latin typeface="Be Vietnam"/>
              <a:ea typeface="Be Vietnam"/>
              <a:cs typeface="Be Vietnam"/>
              <a:sym typeface="Be Vietnam"/>
            </a:endParaRPr>
          </a:p>
        </p:txBody>
      </p:sp>
      <p:sp>
        <p:nvSpPr>
          <p:cNvPr id="2326" name="Google Shape;2326;p117"/>
          <p:cNvSpPr txBox="1"/>
          <p:nvPr/>
        </p:nvSpPr>
        <p:spPr>
          <a:xfrm>
            <a:off x="540000" y="2559963"/>
            <a:ext cx="3657000" cy="11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Partindo do pressuposto de que os dados do conjunto de teste se comportam da mesma maneira que os de treino, podemos prever o comportamento do alvo a partir dos valores observados para as variáveis naquele dia.</a:t>
            </a:r>
            <a:endParaRPr sz="13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2327" name="Google Shape;2327;p117"/>
          <p:cNvSpPr txBox="1"/>
          <p:nvPr/>
        </p:nvSpPr>
        <p:spPr>
          <a:xfrm>
            <a:off x="540006" y="3756275"/>
            <a:ext cx="3883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Período de Teste: 18/05/2017 a 30/07/2021</a:t>
            </a:r>
            <a:endParaRPr b="1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1" name="Shape 2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2" name="Google Shape;2332;p118"/>
          <p:cNvSpPr txBox="1"/>
          <p:nvPr>
            <p:ph type="title"/>
          </p:nvPr>
        </p:nvSpPr>
        <p:spPr>
          <a:xfrm>
            <a:off x="2774788" y="2104525"/>
            <a:ext cx="1834500" cy="145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PRÓS</a:t>
            </a:r>
            <a:endParaRPr sz="2400"/>
          </a:p>
        </p:txBody>
      </p:sp>
      <p:sp>
        <p:nvSpPr>
          <p:cNvPr id="2333" name="Google Shape;2333;p118"/>
          <p:cNvSpPr txBox="1"/>
          <p:nvPr>
            <p:ph idx="1" type="subTitle"/>
          </p:nvPr>
        </p:nvSpPr>
        <p:spPr>
          <a:xfrm>
            <a:off x="377100" y="1411025"/>
            <a:ext cx="2697300" cy="52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Interpretabilidade</a:t>
            </a:r>
            <a:endParaRPr/>
          </a:p>
        </p:txBody>
      </p:sp>
      <p:sp>
        <p:nvSpPr>
          <p:cNvPr id="2334" name="Google Shape;2334;p118"/>
          <p:cNvSpPr txBox="1"/>
          <p:nvPr>
            <p:ph idx="6" type="title"/>
          </p:nvPr>
        </p:nvSpPr>
        <p:spPr>
          <a:xfrm>
            <a:off x="4515713" y="2504250"/>
            <a:ext cx="1834500" cy="145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CONTRAS</a:t>
            </a:r>
            <a:endParaRPr sz="2400"/>
          </a:p>
        </p:txBody>
      </p:sp>
      <p:sp>
        <p:nvSpPr>
          <p:cNvPr id="2335" name="Google Shape;2335;p118"/>
          <p:cNvSpPr txBox="1"/>
          <p:nvPr>
            <p:ph idx="1" type="subTitle"/>
          </p:nvPr>
        </p:nvSpPr>
        <p:spPr>
          <a:xfrm>
            <a:off x="486000" y="2725450"/>
            <a:ext cx="2588400" cy="73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chemeClr val="dk1"/>
                </a:solidFill>
                <a:latin typeface="Be Vietnam"/>
                <a:ea typeface="Be Vietnam"/>
                <a:cs typeface="Be Vietnam"/>
                <a:sym typeface="Be Vietnam"/>
              </a:rPr>
              <a:t>Velocidade para se realizar previsões</a:t>
            </a:r>
            <a:endParaRPr/>
          </a:p>
        </p:txBody>
      </p:sp>
      <p:sp>
        <p:nvSpPr>
          <p:cNvPr id="2336" name="Google Shape;2336;p118"/>
          <p:cNvSpPr txBox="1"/>
          <p:nvPr>
            <p:ph idx="1" type="subTitle"/>
          </p:nvPr>
        </p:nvSpPr>
        <p:spPr>
          <a:xfrm>
            <a:off x="5128075" y="4147675"/>
            <a:ext cx="3240900" cy="68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chemeClr val="dk1"/>
                </a:solidFill>
                <a:latin typeface="Be Vietnam"/>
                <a:ea typeface="Be Vietnam"/>
                <a:cs typeface="Be Vietnam"/>
                <a:sym typeface="Be Vietnam"/>
              </a:rPr>
              <a:t>Ajuste e otimização são caros computacionalmente</a:t>
            </a:r>
            <a:endParaRPr sz="1600"/>
          </a:p>
        </p:txBody>
      </p:sp>
      <p:sp>
        <p:nvSpPr>
          <p:cNvPr id="2337" name="Google Shape;2337;p118"/>
          <p:cNvSpPr txBox="1"/>
          <p:nvPr>
            <p:ph idx="1" type="subTitle"/>
          </p:nvPr>
        </p:nvSpPr>
        <p:spPr>
          <a:xfrm>
            <a:off x="6446700" y="1924813"/>
            <a:ext cx="2697300" cy="871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Tendência ao overfitting</a:t>
            </a:r>
            <a:endParaRPr/>
          </a:p>
        </p:txBody>
      </p:sp>
      <p:cxnSp>
        <p:nvCxnSpPr>
          <p:cNvPr id="2338" name="Google Shape;2338;p118"/>
          <p:cNvCxnSpPr>
            <a:stCxn id="2337" idx="0"/>
            <a:endCxn id="2339" idx="2"/>
          </p:cNvCxnSpPr>
          <p:nvPr/>
        </p:nvCxnSpPr>
        <p:spPr>
          <a:xfrm rot="10800000">
            <a:off x="7543050" y="1105513"/>
            <a:ext cx="252300" cy="81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sp>
        <p:nvSpPr>
          <p:cNvPr id="2339" name="Google Shape;2339;p118"/>
          <p:cNvSpPr txBox="1"/>
          <p:nvPr/>
        </p:nvSpPr>
        <p:spPr>
          <a:xfrm>
            <a:off x="6248875" y="736225"/>
            <a:ext cx="2588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Libre Franklin"/>
                <a:ea typeface="Libre Franklin"/>
                <a:cs typeface="Libre Franklin"/>
                <a:sym typeface="Libre Franklin"/>
              </a:rPr>
              <a:t>Necessita de </a:t>
            </a:r>
            <a:r>
              <a:rPr i="1" lang="en-GB" sz="12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pruning </a:t>
            </a:r>
            <a:r>
              <a:rPr lang="en-GB" sz="1200">
                <a:latin typeface="Libre Franklin"/>
                <a:ea typeface="Libre Franklin"/>
                <a:cs typeface="Libre Franklin"/>
                <a:sym typeface="Libre Franklin"/>
              </a:rPr>
              <a:t>(podagem</a:t>
            </a:r>
            <a:r>
              <a:rPr i="1" lang="en-GB" sz="1200">
                <a:latin typeface="Libre Franklin"/>
                <a:ea typeface="Libre Franklin"/>
                <a:cs typeface="Libre Franklin"/>
                <a:sym typeface="Libre Franklin"/>
              </a:rPr>
              <a:t>)</a:t>
            </a:r>
            <a:endParaRPr i="1" sz="1200"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grpSp>
        <p:nvGrpSpPr>
          <p:cNvPr id="2340" name="Google Shape;2340;p118"/>
          <p:cNvGrpSpPr/>
          <p:nvPr/>
        </p:nvGrpSpPr>
        <p:grpSpPr>
          <a:xfrm rot="5400000">
            <a:off x="2919264" y="806190"/>
            <a:ext cx="1675128" cy="313674"/>
            <a:chOff x="998425" y="1182125"/>
            <a:chExt cx="1065400" cy="199500"/>
          </a:xfrm>
        </p:grpSpPr>
        <p:sp>
          <p:nvSpPr>
            <p:cNvPr id="2341" name="Google Shape;2341;p118"/>
            <p:cNvSpPr/>
            <p:nvPr/>
          </p:nvSpPr>
          <p:spPr>
            <a:xfrm>
              <a:off x="998425" y="1182125"/>
              <a:ext cx="1065400" cy="199500"/>
            </a:xfrm>
            <a:custGeom>
              <a:rect b="b" l="l" r="r" t="t"/>
              <a:pathLst>
                <a:path extrusionOk="0" h="7980" w="42616">
                  <a:moveTo>
                    <a:pt x="4324" y="1"/>
                  </a:moveTo>
                  <a:cubicBezTo>
                    <a:pt x="3159" y="1"/>
                    <a:pt x="1997" y="512"/>
                    <a:pt x="1246" y="1424"/>
                  </a:cubicBezTo>
                  <a:cubicBezTo>
                    <a:pt x="180" y="2720"/>
                    <a:pt x="1" y="4577"/>
                    <a:pt x="867" y="6031"/>
                  </a:cubicBezTo>
                  <a:cubicBezTo>
                    <a:pt x="1600" y="7262"/>
                    <a:pt x="2935" y="7980"/>
                    <a:pt x="4331" y="7980"/>
                  </a:cubicBezTo>
                  <a:cubicBezTo>
                    <a:pt x="4576" y="7980"/>
                    <a:pt x="4822" y="7958"/>
                    <a:pt x="5067" y="7913"/>
                  </a:cubicBezTo>
                  <a:cubicBezTo>
                    <a:pt x="6219" y="7700"/>
                    <a:pt x="7170" y="6971"/>
                    <a:pt x="7733" y="6006"/>
                  </a:cubicBezTo>
                  <a:cubicBezTo>
                    <a:pt x="8105" y="5370"/>
                    <a:pt x="8773" y="4970"/>
                    <a:pt x="9508" y="4970"/>
                  </a:cubicBezTo>
                  <a:lnTo>
                    <a:pt x="10488" y="4970"/>
                  </a:lnTo>
                  <a:cubicBezTo>
                    <a:pt x="11237" y="4970"/>
                    <a:pt x="11919" y="5376"/>
                    <a:pt x="12300" y="6020"/>
                  </a:cubicBezTo>
                  <a:lnTo>
                    <a:pt x="12307" y="6031"/>
                  </a:lnTo>
                  <a:cubicBezTo>
                    <a:pt x="13039" y="7262"/>
                    <a:pt x="14375" y="7980"/>
                    <a:pt x="15771" y="7980"/>
                  </a:cubicBezTo>
                  <a:cubicBezTo>
                    <a:pt x="16016" y="7980"/>
                    <a:pt x="16262" y="7958"/>
                    <a:pt x="16507" y="7913"/>
                  </a:cubicBezTo>
                  <a:cubicBezTo>
                    <a:pt x="17658" y="7700"/>
                    <a:pt x="18610" y="6971"/>
                    <a:pt x="19173" y="6006"/>
                  </a:cubicBezTo>
                  <a:cubicBezTo>
                    <a:pt x="19545" y="5370"/>
                    <a:pt x="20213" y="4970"/>
                    <a:pt x="20946" y="4970"/>
                  </a:cubicBezTo>
                  <a:lnTo>
                    <a:pt x="21928" y="4970"/>
                  </a:lnTo>
                  <a:cubicBezTo>
                    <a:pt x="22677" y="4970"/>
                    <a:pt x="23359" y="5376"/>
                    <a:pt x="23740" y="6020"/>
                  </a:cubicBezTo>
                  <a:lnTo>
                    <a:pt x="23747" y="6031"/>
                  </a:lnTo>
                  <a:cubicBezTo>
                    <a:pt x="24479" y="7262"/>
                    <a:pt x="25815" y="7980"/>
                    <a:pt x="27210" y="7980"/>
                  </a:cubicBezTo>
                  <a:cubicBezTo>
                    <a:pt x="27454" y="7980"/>
                    <a:pt x="27700" y="7958"/>
                    <a:pt x="27945" y="7913"/>
                  </a:cubicBezTo>
                  <a:cubicBezTo>
                    <a:pt x="29098" y="7700"/>
                    <a:pt x="30048" y="6971"/>
                    <a:pt x="30613" y="6006"/>
                  </a:cubicBezTo>
                  <a:cubicBezTo>
                    <a:pt x="30985" y="5370"/>
                    <a:pt x="31652" y="4970"/>
                    <a:pt x="32388" y="4970"/>
                  </a:cubicBezTo>
                  <a:lnTo>
                    <a:pt x="33368" y="4970"/>
                  </a:lnTo>
                  <a:cubicBezTo>
                    <a:pt x="34117" y="4970"/>
                    <a:pt x="34799" y="5376"/>
                    <a:pt x="35180" y="6020"/>
                  </a:cubicBezTo>
                  <a:lnTo>
                    <a:pt x="35187" y="6031"/>
                  </a:lnTo>
                  <a:cubicBezTo>
                    <a:pt x="35920" y="7262"/>
                    <a:pt x="37255" y="7980"/>
                    <a:pt x="38651" y="7980"/>
                  </a:cubicBezTo>
                  <a:cubicBezTo>
                    <a:pt x="38896" y="7980"/>
                    <a:pt x="39142" y="7958"/>
                    <a:pt x="39387" y="7913"/>
                  </a:cubicBezTo>
                  <a:cubicBezTo>
                    <a:pt x="41256" y="7567"/>
                    <a:pt x="42594" y="5866"/>
                    <a:pt x="42615" y="3993"/>
                  </a:cubicBezTo>
                  <a:cubicBezTo>
                    <a:pt x="42599" y="2323"/>
                    <a:pt x="41557" y="833"/>
                    <a:pt x="39994" y="246"/>
                  </a:cubicBezTo>
                  <a:cubicBezTo>
                    <a:pt x="39559" y="81"/>
                    <a:pt x="39100" y="2"/>
                    <a:pt x="38642" y="2"/>
                  </a:cubicBezTo>
                  <a:cubicBezTo>
                    <a:pt x="37477" y="2"/>
                    <a:pt x="36315" y="513"/>
                    <a:pt x="35565" y="1426"/>
                  </a:cubicBezTo>
                  <a:cubicBezTo>
                    <a:pt x="35428" y="1592"/>
                    <a:pt x="35304" y="1770"/>
                    <a:pt x="35195" y="1957"/>
                  </a:cubicBezTo>
                  <a:cubicBezTo>
                    <a:pt x="34817" y="2606"/>
                    <a:pt x="34133" y="3018"/>
                    <a:pt x="33382" y="3018"/>
                  </a:cubicBezTo>
                  <a:lnTo>
                    <a:pt x="32420" y="3018"/>
                  </a:lnTo>
                  <a:cubicBezTo>
                    <a:pt x="31683" y="3018"/>
                    <a:pt x="30996" y="2632"/>
                    <a:pt x="30624" y="1994"/>
                  </a:cubicBezTo>
                  <a:cubicBezTo>
                    <a:pt x="30157" y="1190"/>
                    <a:pt x="29425" y="572"/>
                    <a:pt x="28556" y="244"/>
                  </a:cubicBezTo>
                  <a:cubicBezTo>
                    <a:pt x="28121" y="80"/>
                    <a:pt x="27663" y="1"/>
                    <a:pt x="27205" y="1"/>
                  </a:cubicBezTo>
                  <a:cubicBezTo>
                    <a:pt x="26039" y="1"/>
                    <a:pt x="24877" y="513"/>
                    <a:pt x="24125" y="1426"/>
                  </a:cubicBezTo>
                  <a:cubicBezTo>
                    <a:pt x="23989" y="1592"/>
                    <a:pt x="23865" y="1770"/>
                    <a:pt x="23755" y="1957"/>
                  </a:cubicBezTo>
                  <a:cubicBezTo>
                    <a:pt x="23377" y="2606"/>
                    <a:pt x="22695" y="3018"/>
                    <a:pt x="21944" y="3018"/>
                  </a:cubicBezTo>
                  <a:lnTo>
                    <a:pt x="20981" y="3018"/>
                  </a:lnTo>
                  <a:cubicBezTo>
                    <a:pt x="20243" y="3018"/>
                    <a:pt x="19556" y="2632"/>
                    <a:pt x="19185" y="1994"/>
                  </a:cubicBezTo>
                  <a:cubicBezTo>
                    <a:pt x="18717" y="1190"/>
                    <a:pt x="17987" y="572"/>
                    <a:pt x="17116" y="244"/>
                  </a:cubicBezTo>
                  <a:cubicBezTo>
                    <a:pt x="16681" y="80"/>
                    <a:pt x="16223" y="1"/>
                    <a:pt x="15766" y="1"/>
                  </a:cubicBezTo>
                  <a:cubicBezTo>
                    <a:pt x="14600" y="1"/>
                    <a:pt x="13437" y="513"/>
                    <a:pt x="12686" y="1426"/>
                  </a:cubicBezTo>
                  <a:cubicBezTo>
                    <a:pt x="12549" y="1592"/>
                    <a:pt x="12425" y="1770"/>
                    <a:pt x="12316" y="1957"/>
                  </a:cubicBezTo>
                  <a:cubicBezTo>
                    <a:pt x="11937" y="2606"/>
                    <a:pt x="11255" y="3016"/>
                    <a:pt x="10504" y="3016"/>
                  </a:cubicBezTo>
                  <a:lnTo>
                    <a:pt x="9541" y="3016"/>
                  </a:lnTo>
                  <a:cubicBezTo>
                    <a:pt x="8805" y="3016"/>
                    <a:pt x="8116" y="2632"/>
                    <a:pt x="7745" y="1994"/>
                  </a:cubicBezTo>
                  <a:cubicBezTo>
                    <a:pt x="7277" y="1190"/>
                    <a:pt x="6547" y="572"/>
                    <a:pt x="5676" y="244"/>
                  </a:cubicBezTo>
                  <a:cubicBezTo>
                    <a:pt x="5241" y="80"/>
                    <a:pt x="4782" y="1"/>
                    <a:pt x="4324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2" name="Google Shape;2342;p118"/>
            <p:cNvSpPr/>
            <p:nvPr/>
          </p:nvSpPr>
          <p:spPr>
            <a:xfrm>
              <a:off x="1017250" y="1193175"/>
              <a:ext cx="177475" cy="177500"/>
            </a:xfrm>
            <a:custGeom>
              <a:rect b="b" l="l" r="r" t="t"/>
              <a:pathLst>
                <a:path extrusionOk="0" h="7100" w="7099">
                  <a:moveTo>
                    <a:pt x="3550" y="1"/>
                  </a:moveTo>
                  <a:cubicBezTo>
                    <a:pt x="1589" y="1"/>
                    <a:pt x="0" y="1589"/>
                    <a:pt x="0" y="3551"/>
                  </a:cubicBezTo>
                  <a:cubicBezTo>
                    <a:pt x="0" y="5511"/>
                    <a:pt x="1589" y="7099"/>
                    <a:pt x="3550" y="7099"/>
                  </a:cubicBezTo>
                  <a:cubicBezTo>
                    <a:pt x="5510" y="7099"/>
                    <a:pt x="7099" y="5511"/>
                    <a:pt x="7099" y="3551"/>
                  </a:cubicBezTo>
                  <a:cubicBezTo>
                    <a:pt x="7099" y="1589"/>
                    <a:pt x="5510" y="1"/>
                    <a:pt x="3550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3" name="Google Shape;2343;p118"/>
            <p:cNvSpPr/>
            <p:nvPr/>
          </p:nvSpPr>
          <p:spPr>
            <a:xfrm>
              <a:off x="1303250" y="1193175"/>
              <a:ext cx="177475" cy="177500"/>
            </a:xfrm>
            <a:custGeom>
              <a:rect b="b" l="l" r="r" t="t"/>
              <a:pathLst>
                <a:path extrusionOk="0" h="7100" w="7099">
                  <a:moveTo>
                    <a:pt x="3550" y="1"/>
                  </a:moveTo>
                  <a:cubicBezTo>
                    <a:pt x="1589" y="1"/>
                    <a:pt x="0" y="1589"/>
                    <a:pt x="0" y="3551"/>
                  </a:cubicBezTo>
                  <a:cubicBezTo>
                    <a:pt x="0" y="5511"/>
                    <a:pt x="1589" y="7099"/>
                    <a:pt x="3550" y="7099"/>
                  </a:cubicBezTo>
                  <a:cubicBezTo>
                    <a:pt x="5510" y="7099"/>
                    <a:pt x="7099" y="5511"/>
                    <a:pt x="7099" y="3551"/>
                  </a:cubicBezTo>
                  <a:cubicBezTo>
                    <a:pt x="7099" y="1589"/>
                    <a:pt x="5510" y="1"/>
                    <a:pt x="3550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4" name="Google Shape;2344;p118"/>
            <p:cNvSpPr/>
            <p:nvPr/>
          </p:nvSpPr>
          <p:spPr>
            <a:xfrm>
              <a:off x="1589250" y="1193175"/>
              <a:ext cx="177475" cy="177500"/>
            </a:xfrm>
            <a:custGeom>
              <a:rect b="b" l="l" r="r" t="t"/>
              <a:pathLst>
                <a:path extrusionOk="0" h="7100" w="7099">
                  <a:moveTo>
                    <a:pt x="3549" y="1"/>
                  </a:moveTo>
                  <a:cubicBezTo>
                    <a:pt x="1589" y="1"/>
                    <a:pt x="0" y="1589"/>
                    <a:pt x="0" y="3551"/>
                  </a:cubicBezTo>
                  <a:cubicBezTo>
                    <a:pt x="0" y="5511"/>
                    <a:pt x="1589" y="7099"/>
                    <a:pt x="3549" y="7099"/>
                  </a:cubicBezTo>
                  <a:cubicBezTo>
                    <a:pt x="5510" y="7099"/>
                    <a:pt x="7099" y="5511"/>
                    <a:pt x="7099" y="3551"/>
                  </a:cubicBezTo>
                  <a:cubicBezTo>
                    <a:pt x="7099" y="1589"/>
                    <a:pt x="5510" y="1"/>
                    <a:pt x="3549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5" name="Google Shape;2345;p118"/>
            <p:cNvSpPr/>
            <p:nvPr/>
          </p:nvSpPr>
          <p:spPr>
            <a:xfrm>
              <a:off x="1875200" y="1193175"/>
              <a:ext cx="177525" cy="177500"/>
            </a:xfrm>
            <a:custGeom>
              <a:rect b="b" l="l" r="r" t="t"/>
              <a:pathLst>
                <a:path extrusionOk="0" h="7100" w="7101">
                  <a:moveTo>
                    <a:pt x="3551" y="1"/>
                  </a:moveTo>
                  <a:cubicBezTo>
                    <a:pt x="1590" y="1"/>
                    <a:pt x="0" y="1589"/>
                    <a:pt x="0" y="3551"/>
                  </a:cubicBezTo>
                  <a:cubicBezTo>
                    <a:pt x="0" y="5511"/>
                    <a:pt x="1590" y="7099"/>
                    <a:pt x="3551" y="7099"/>
                  </a:cubicBezTo>
                  <a:cubicBezTo>
                    <a:pt x="5511" y="7099"/>
                    <a:pt x="7101" y="5511"/>
                    <a:pt x="7101" y="3551"/>
                  </a:cubicBezTo>
                  <a:cubicBezTo>
                    <a:pt x="7101" y="1589"/>
                    <a:pt x="5511" y="1"/>
                    <a:pt x="3551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46" name="Google Shape;2346;p118"/>
          <p:cNvSpPr txBox="1"/>
          <p:nvPr/>
        </p:nvSpPr>
        <p:spPr>
          <a:xfrm>
            <a:off x="3913675" y="125450"/>
            <a:ext cx="2195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Libre Franklin"/>
                <a:ea typeface="Libre Franklin"/>
                <a:cs typeface="Libre Franklin"/>
                <a:sym typeface="Libre Franklin"/>
              </a:rPr>
              <a:t>Profundidade máxima: 10</a:t>
            </a:r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2347" name="Google Shape;2347;p118"/>
          <p:cNvSpPr txBox="1"/>
          <p:nvPr/>
        </p:nvSpPr>
        <p:spPr>
          <a:xfrm>
            <a:off x="3913675" y="494750"/>
            <a:ext cx="2195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Libre Franklin"/>
                <a:ea typeface="Libre Franklin"/>
                <a:cs typeface="Libre Franklin"/>
                <a:sym typeface="Libre Franklin"/>
              </a:rPr>
              <a:t>Mínimo de amostras por decisão final: 50</a:t>
            </a:r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2348" name="Google Shape;2348;p118"/>
          <p:cNvSpPr txBox="1"/>
          <p:nvPr/>
        </p:nvSpPr>
        <p:spPr>
          <a:xfrm>
            <a:off x="3913675" y="945850"/>
            <a:ext cx="2195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Libre Franklin"/>
                <a:ea typeface="Libre Franklin"/>
                <a:cs typeface="Libre Franklin"/>
                <a:sym typeface="Libre Franklin"/>
              </a:rPr>
              <a:t>Mínimo de amostras por nova divisão: 5</a:t>
            </a:r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2349" name="Google Shape;2349;p118"/>
          <p:cNvSpPr txBox="1"/>
          <p:nvPr/>
        </p:nvSpPr>
        <p:spPr>
          <a:xfrm>
            <a:off x="3913675" y="1396175"/>
            <a:ext cx="2195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Libre Franklin"/>
                <a:ea typeface="Libre Franklin"/>
                <a:cs typeface="Libre Franklin"/>
                <a:sym typeface="Libre Franklin"/>
              </a:rPr>
              <a:t>Máximo de decisões distintas: 10</a:t>
            </a:r>
            <a:endParaRPr sz="1200"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2350" name="Google Shape;2350;p118"/>
          <p:cNvSpPr/>
          <p:nvPr/>
        </p:nvSpPr>
        <p:spPr>
          <a:xfrm rot="10800000">
            <a:off x="5895425" y="218727"/>
            <a:ext cx="289825" cy="727120"/>
          </a:xfrm>
          <a:custGeom>
            <a:rect b="b" l="l" r="r" t="t"/>
            <a:pathLst>
              <a:path extrusionOk="0" fill="none" h="40463" w="25153">
                <a:moveTo>
                  <a:pt x="25152" y="40463"/>
                </a:moveTo>
                <a:cubicBezTo>
                  <a:pt x="19315" y="40463"/>
                  <a:pt x="14378" y="32724"/>
                  <a:pt x="12777" y="22150"/>
                </a:cubicBezTo>
                <a:lnTo>
                  <a:pt x="12810" y="22350"/>
                </a:lnTo>
                <a:cubicBezTo>
                  <a:pt x="10542" y="7606"/>
                  <a:pt x="6372" y="1"/>
                  <a:pt x="1" y="1"/>
                </a:cubicBezTo>
                <a:lnTo>
                  <a:pt x="1" y="1"/>
                </a:lnTo>
              </a:path>
            </a:pathLst>
          </a:custGeom>
          <a:noFill/>
          <a:ln cap="rnd" cmpd="sng" w="9525">
            <a:solidFill>
              <a:srgbClr val="435D74"/>
            </a:solidFill>
            <a:prstDash val="solid"/>
            <a:miter lim="33357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1" name="Google Shape;2351;p118"/>
          <p:cNvSpPr/>
          <p:nvPr/>
        </p:nvSpPr>
        <p:spPr>
          <a:xfrm rot="10800000">
            <a:off x="5895424" y="945430"/>
            <a:ext cx="289825" cy="727120"/>
          </a:xfrm>
          <a:custGeom>
            <a:rect b="b" l="l" r="r" t="t"/>
            <a:pathLst>
              <a:path extrusionOk="0" fill="none" h="40463" w="25153">
                <a:moveTo>
                  <a:pt x="25152" y="0"/>
                </a:moveTo>
                <a:cubicBezTo>
                  <a:pt x="19315" y="0"/>
                  <a:pt x="14378" y="7706"/>
                  <a:pt x="12777" y="18313"/>
                </a:cubicBezTo>
                <a:lnTo>
                  <a:pt x="12810" y="18113"/>
                </a:lnTo>
                <a:cubicBezTo>
                  <a:pt x="10542" y="32857"/>
                  <a:pt x="6372" y="40462"/>
                  <a:pt x="1" y="40462"/>
                </a:cubicBezTo>
                <a:lnTo>
                  <a:pt x="1" y="40462"/>
                </a:lnTo>
              </a:path>
            </a:pathLst>
          </a:custGeom>
          <a:noFill/>
          <a:ln cap="rnd" cmpd="sng" w="9525">
            <a:solidFill>
              <a:srgbClr val="435D74"/>
            </a:solidFill>
            <a:prstDash val="solid"/>
            <a:miter lim="33357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5" name="Shape 2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6" name="Google Shape;2356;p119"/>
          <p:cNvSpPr txBox="1"/>
          <p:nvPr>
            <p:ph type="ctrTitle"/>
          </p:nvPr>
        </p:nvSpPr>
        <p:spPr>
          <a:xfrm>
            <a:off x="375700" y="302125"/>
            <a:ext cx="3882000" cy="325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400"/>
              <a:t>Resultados</a:t>
            </a:r>
            <a:endParaRPr sz="5400"/>
          </a:p>
        </p:txBody>
      </p:sp>
      <p:grpSp>
        <p:nvGrpSpPr>
          <p:cNvPr id="2357" name="Google Shape;2357;p119"/>
          <p:cNvGrpSpPr/>
          <p:nvPr/>
        </p:nvGrpSpPr>
        <p:grpSpPr>
          <a:xfrm>
            <a:off x="4538058" y="736315"/>
            <a:ext cx="3881893" cy="3866200"/>
            <a:chOff x="1380325" y="456475"/>
            <a:chExt cx="4827625" cy="4811100"/>
          </a:xfrm>
        </p:grpSpPr>
        <p:sp>
          <p:nvSpPr>
            <p:cNvPr id="2358" name="Google Shape;2358;p119"/>
            <p:cNvSpPr/>
            <p:nvPr/>
          </p:nvSpPr>
          <p:spPr>
            <a:xfrm>
              <a:off x="1380325" y="2480550"/>
              <a:ext cx="4827625" cy="2787025"/>
            </a:xfrm>
            <a:custGeom>
              <a:rect b="b" l="l" r="r" t="t"/>
              <a:pathLst>
                <a:path extrusionOk="0" h="111481" w="193105">
                  <a:moveTo>
                    <a:pt x="96569" y="1"/>
                  </a:moveTo>
                  <a:cubicBezTo>
                    <a:pt x="43231" y="1"/>
                    <a:pt x="0" y="24985"/>
                    <a:pt x="0" y="55740"/>
                  </a:cubicBezTo>
                  <a:cubicBezTo>
                    <a:pt x="0" y="86529"/>
                    <a:pt x="43231" y="111480"/>
                    <a:pt x="96569" y="111480"/>
                  </a:cubicBezTo>
                  <a:cubicBezTo>
                    <a:pt x="149874" y="111480"/>
                    <a:pt x="193105" y="86529"/>
                    <a:pt x="193105" y="55740"/>
                  </a:cubicBezTo>
                  <a:cubicBezTo>
                    <a:pt x="193105" y="24985"/>
                    <a:pt x="149874" y="1"/>
                    <a:pt x="96569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9" name="Google Shape;2359;p119"/>
            <p:cNvSpPr/>
            <p:nvPr/>
          </p:nvSpPr>
          <p:spPr>
            <a:xfrm>
              <a:off x="2849700" y="4121425"/>
              <a:ext cx="1717100" cy="880950"/>
            </a:xfrm>
            <a:custGeom>
              <a:rect b="b" l="l" r="r" t="t"/>
              <a:pathLst>
                <a:path extrusionOk="0" h="35238" w="68684">
                  <a:moveTo>
                    <a:pt x="21349" y="13455"/>
                  </a:moveTo>
                  <a:cubicBezTo>
                    <a:pt x="26353" y="13455"/>
                    <a:pt x="31023" y="14556"/>
                    <a:pt x="34492" y="16558"/>
                  </a:cubicBezTo>
                  <a:cubicBezTo>
                    <a:pt x="37461" y="18292"/>
                    <a:pt x="39095" y="20394"/>
                    <a:pt x="39095" y="22529"/>
                  </a:cubicBezTo>
                  <a:cubicBezTo>
                    <a:pt x="39095" y="24630"/>
                    <a:pt x="37461" y="26765"/>
                    <a:pt x="34459" y="28466"/>
                  </a:cubicBezTo>
                  <a:lnTo>
                    <a:pt x="34492" y="28466"/>
                  </a:lnTo>
                  <a:cubicBezTo>
                    <a:pt x="31023" y="30468"/>
                    <a:pt x="26353" y="31568"/>
                    <a:pt x="21349" y="31568"/>
                  </a:cubicBezTo>
                  <a:cubicBezTo>
                    <a:pt x="16346" y="31568"/>
                    <a:pt x="11676" y="30468"/>
                    <a:pt x="8207" y="28466"/>
                  </a:cubicBezTo>
                  <a:cubicBezTo>
                    <a:pt x="5238" y="26765"/>
                    <a:pt x="3603" y="24630"/>
                    <a:pt x="3603" y="22529"/>
                  </a:cubicBezTo>
                  <a:cubicBezTo>
                    <a:pt x="3603" y="20394"/>
                    <a:pt x="5238" y="18292"/>
                    <a:pt x="8207" y="16558"/>
                  </a:cubicBezTo>
                  <a:cubicBezTo>
                    <a:pt x="11676" y="14556"/>
                    <a:pt x="16346" y="13455"/>
                    <a:pt x="21349" y="13455"/>
                  </a:cubicBezTo>
                  <a:close/>
                  <a:moveTo>
                    <a:pt x="65188" y="1"/>
                  </a:moveTo>
                  <a:cubicBezTo>
                    <a:pt x="64976" y="1"/>
                    <a:pt x="64759" y="44"/>
                    <a:pt x="64580" y="146"/>
                  </a:cubicBezTo>
                  <a:cubicBezTo>
                    <a:pt x="62379" y="1247"/>
                    <a:pt x="49670" y="9353"/>
                    <a:pt x="43799" y="12988"/>
                  </a:cubicBezTo>
                  <a:lnTo>
                    <a:pt x="40897" y="14756"/>
                  </a:lnTo>
                  <a:cubicBezTo>
                    <a:pt x="40830" y="14790"/>
                    <a:pt x="40763" y="14856"/>
                    <a:pt x="40696" y="14957"/>
                  </a:cubicBezTo>
                  <a:cubicBezTo>
                    <a:pt x="40696" y="14957"/>
                    <a:pt x="40696" y="14957"/>
                    <a:pt x="40663" y="14990"/>
                  </a:cubicBezTo>
                  <a:cubicBezTo>
                    <a:pt x="40663" y="15023"/>
                    <a:pt x="40630" y="15057"/>
                    <a:pt x="40596" y="15090"/>
                  </a:cubicBezTo>
                  <a:cubicBezTo>
                    <a:pt x="40596" y="15123"/>
                    <a:pt x="40596" y="15157"/>
                    <a:pt x="40563" y="15190"/>
                  </a:cubicBezTo>
                  <a:cubicBezTo>
                    <a:pt x="40563" y="15223"/>
                    <a:pt x="40563" y="15257"/>
                    <a:pt x="40530" y="15290"/>
                  </a:cubicBezTo>
                  <a:lnTo>
                    <a:pt x="40530" y="15390"/>
                  </a:lnTo>
                  <a:lnTo>
                    <a:pt x="40063" y="15657"/>
                  </a:lnTo>
                  <a:lnTo>
                    <a:pt x="39662" y="15891"/>
                  </a:lnTo>
                  <a:cubicBezTo>
                    <a:pt x="38662" y="14923"/>
                    <a:pt x="37561" y="14089"/>
                    <a:pt x="36360" y="13422"/>
                  </a:cubicBezTo>
                  <a:cubicBezTo>
                    <a:pt x="32324" y="11120"/>
                    <a:pt x="27020" y="9820"/>
                    <a:pt x="21383" y="9820"/>
                  </a:cubicBezTo>
                  <a:cubicBezTo>
                    <a:pt x="15745" y="9820"/>
                    <a:pt x="10442" y="11120"/>
                    <a:pt x="6439" y="13422"/>
                  </a:cubicBezTo>
                  <a:cubicBezTo>
                    <a:pt x="2269" y="15824"/>
                    <a:pt x="1" y="19060"/>
                    <a:pt x="1" y="22529"/>
                  </a:cubicBezTo>
                  <a:cubicBezTo>
                    <a:pt x="1" y="26031"/>
                    <a:pt x="2269" y="29267"/>
                    <a:pt x="6439" y="31669"/>
                  </a:cubicBezTo>
                  <a:cubicBezTo>
                    <a:pt x="10442" y="33970"/>
                    <a:pt x="15745" y="35238"/>
                    <a:pt x="21383" y="35238"/>
                  </a:cubicBezTo>
                  <a:cubicBezTo>
                    <a:pt x="27020" y="35238"/>
                    <a:pt x="32324" y="33970"/>
                    <a:pt x="36360" y="31669"/>
                  </a:cubicBezTo>
                  <a:cubicBezTo>
                    <a:pt x="40530" y="29267"/>
                    <a:pt x="42798" y="26031"/>
                    <a:pt x="42798" y="22529"/>
                  </a:cubicBezTo>
                  <a:cubicBezTo>
                    <a:pt x="42765" y="20928"/>
                    <a:pt x="42298" y="19360"/>
                    <a:pt x="41430" y="18025"/>
                  </a:cubicBezTo>
                  <a:lnTo>
                    <a:pt x="41797" y="17825"/>
                  </a:lnTo>
                  <a:cubicBezTo>
                    <a:pt x="41964" y="17930"/>
                    <a:pt x="42144" y="17982"/>
                    <a:pt x="42320" y="17982"/>
                  </a:cubicBezTo>
                  <a:cubicBezTo>
                    <a:pt x="42426" y="17982"/>
                    <a:pt x="42531" y="17963"/>
                    <a:pt x="42631" y="17925"/>
                  </a:cubicBezTo>
                  <a:cubicBezTo>
                    <a:pt x="44633" y="16825"/>
                    <a:pt x="63980" y="8585"/>
                    <a:pt x="67916" y="6450"/>
                  </a:cubicBezTo>
                  <a:cubicBezTo>
                    <a:pt x="68350" y="6184"/>
                    <a:pt x="68650" y="5617"/>
                    <a:pt x="68683" y="4816"/>
                  </a:cubicBezTo>
                  <a:cubicBezTo>
                    <a:pt x="68683" y="3849"/>
                    <a:pt x="68416" y="2915"/>
                    <a:pt x="67916" y="2114"/>
                  </a:cubicBezTo>
                  <a:cubicBezTo>
                    <a:pt x="67782" y="1914"/>
                    <a:pt x="67682" y="1747"/>
                    <a:pt x="67582" y="1614"/>
                  </a:cubicBezTo>
                  <a:lnTo>
                    <a:pt x="67549" y="1580"/>
                  </a:lnTo>
                  <a:cubicBezTo>
                    <a:pt x="67449" y="1414"/>
                    <a:pt x="67315" y="1280"/>
                    <a:pt x="67182" y="1147"/>
                  </a:cubicBezTo>
                  <a:lnTo>
                    <a:pt x="67149" y="1080"/>
                  </a:lnTo>
                  <a:cubicBezTo>
                    <a:pt x="67049" y="947"/>
                    <a:pt x="66915" y="846"/>
                    <a:pt x="66782" y="713"/>
                  </a:cubicBezTo>
                  <a:lnTo>
                    <a:pt x="66715" y="680"/>
                  </a:lnTo>
                  <a:cubicBezTo>
                    <a:pt x="66615" y="580"/>
                    <a:pt x="66448" y="446"/>
                    <a:pt x="66315" y="379"/>
                  </a:cubicBezTo>
                  <a:lnTo>
                    <a:pt x="66048" y="246"/>
                  </a:lnTo>
                  <a:lnTo>
                    <a:pt x="65948" y="179"/>
                  </a:lnTo>
                  <a:lnTo>
                    <a:pt x="65814" y="113"/>
                  </a:lnTo>
                  <a:cubicBezTo>
                    <a:pt x="65748" y="113"/>
                    <a:pt x="65714" y="79"/>
                    <a:pt x="65648" y="79"/>
                  </a:cubicBezTo>
                  <a:lnTo>
                    <a:pt x="65581" y="79"/>
                  </a:lnTo>
                  <a:cubicBezTo>
                    <a:pt x="65514" y="46"/>
                    <a:pt x="65447" y="13"/>
                    <a:pt x="65381" y="13"/>
                  </a:cubicBezTo>
                  <a:cubicBezTo>
                    <a:pt x="65318" y="5"/>
                    <a:pt x="65253" y="1"/>
                    <a:pt x="6518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0" name="Google Shape;2360;p119"/>
            <p:cNvSpPr/>
            <p:nvPr/>
          </p:nvSpPr>
          <p:spPr>
            <a:xfrm>
              <a:off x="1542100" y="2722600"/>
              <a:ext cx="3123100" cy="1795900"/>
            </a:xfrm>
            <a:custGeom>
              <a:rect b="b" l="l" r="r" t="t"/>
              <a:pathLst>
                <a:path extrusionOk="0" h="71836" w="124924">
                  <a:moveTo>
                    <a:pt x="102507" y="0"/>
                  </a:moveTo>
                  <a:cubicBezTo>
                    <a:pt x="101890" y="0"/>
                    <a:pt x="101273" y="142"/>
                    <a:pt x="100706" y="426"/>
                  </a:cubicBezTo>
                  <a:lnTo>
                    <a:pt x="1001" y="57967"/>
                  </a:lnTo>
                  <a:cubicBezTo>
                    <a:pt x="1" y="58534"/>
                    <a:pt x="1" y="59468"/>
                    <a:pt x="1001" y="60068"/>
                  </a:cubicBezTo>
                  <a:lnTo>
                    <a:pt x="20649" y="71410"/>
                  </a:lnTo>
                  <a:cubicBezTo>
                    <a:pt x="21216" y="71693"/>
                    <a:pt x="21833" y="71835"/>
                    <a:pt x="22450" y="71835"/>
                  </a:cubicBezTo>
                  <a:cubicBezTo>
                    <a:pt x="23067" y="71835"/>
                    <a:pt x="23684" y="71693"/>
                    <a:pt x="24251" y="71410"/>
                  </a:cubicBezTo>
                  <a:lnTo>
                    <a:pt x="61611" y="49828"/>
                  </a:lnTo>
                  <a:lnTo>
                    <a:pt x="67349" y="53164"/>
                  </a:lnTo>
                  <a:cubicBezTo>
                    <a:pt x="68867" y="54048"/>
                    <a:pt x="70860" y="54489"/>
                    <a:pt x="72853" y="54489"/>
                  </a:cubicBezTo>
                  <a:cubicBezTo>
                    <a:pt x="74846" y="54489"/>
                    <a:pt x="76839" y="54048"/>
                    <a:pt x="78357" y="53164"/>
                  </a:cubicBezTo>
                  <a:lnTo>
                    <a:pt x="95469" y="43357"/>
                  </a:lnTo>
                  <a:cubicBezTo>
                    <a:pt x="98538" y="41622"/>
                    <a:pt x="98538" y="38787"/>
                    <a:pt x="95469" y="37019"/>
                  </a:cubicBezTo>
                  <a:lnTo>
                    <a:pt x="89731" y="33683"/>
                  </a:lnTo>
                  <a:lnTo>
                    <a:pt x="123923" y="13835"/>
                  </a:lnTo>
                  <a:cubicBezTo>
                    <a:pt x="124923" y="13302"/>
                    <a:pt x="124923" y="12368"/>
                    <a:pt x="123956" y="11801"/>
                  </a:cubicBezTo>
                  <a:lnTo>
                    <a:pt x="104309" y="426"/>
                  </a:lnTo>
                  <a:cubicBezTo>
                    <a:pt x="103741" y="142"/>
                    <a:pt x="103124" y="0"/>
                    <a:pt x="102507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1" name="Google Shape;2361;p119"/>
            <p:cNvSpPr/>
            <p:nvPr/>
          </p:nvSpPr>
          <p:spPr>
            <a:xfrm>
              <a:off x="4982050" y="3805675"/>
              <a:ext cx="962400" cy="555425"/>
            </a:xfrm>
            <a:custGeom>
              <a:rect b="b" l="l" r="r" t="t"/>
              <a:pathLst>
                <a:path extrusionOk="0" h="22217" w="38496">
                  <a:moveTo>
                    <a:pt x="19248" y="0"/>
                  </a:moveTo>
                  <a:cubicBezTo>
                    <a:pt x="8640" y="0"/>
                    <a:pt x="1" y="4970"/>
                    <a:pt x="1" y="11108"/>
                  </a:cubicBezTo>
                  <a:cubicBezTo>
                    <a:pt x="1" y="17246"/>
                    <a:pt x="8640" y="22216"/>
                    <a:pt x="19248" y="22216"/>
                  </a:cubicBezTo>
                  <a:cubicBezTo>
                    <a:pt x="29889" y="22216"/>
                    <a:pt x="38495" y="17246"/>
                    <a:pt x="38495" y="11108"/>
                  </a:cubicBezTo>
                  <a:cubicBezTo>
                    <a:pt x="38495" y="4970"/>
                    <a:pt x="29889" y="0"/>
                    <a:pt x="1924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2" name="Google Shape;2362;p119"/>
            <p:cNvSpPr/>
            <p:nvPr/>
          </p:nvSpPr>
          <p:spPr>
            <a:xfrm>
              <a:off x="5724250" y="3318150"/>
              <a:ext cx="299425" cy="574275"/>
            </a:xfrm>
            <a:custGeom>
              <a:rect b="b" l="l" r="r" t="t"/>
              <a:pathLst>
                <a:path extrusionOk="0" h="22971" w="11977">
                  <a:moveTo>
                    <a:pt x="8923" y="1"/>
                  </a:moveTo>
                  <a:cubicBezTo>
                    <a:pt x="6388" y="1"/>
                    <a:pt x="3699" y="3034"/>
                    <a:pt x="2169" y="6158"/>
                  </a:cubicBezTo>
                  <a:cubicBezTo>
                    <a:pt x="1" y="10661"/>
                    <a:pt x="501" y="15465"/>
                    <a:pt x="501" y="18067"/>
                  </a:cubicBezTo>
                  <a:lnTo>
                    <a:pt x="1869" y="22970"/>
                  </a:lnTo>
                  <a:lnTo>
                    <a:pt x="3570" y="18701"/>
                  </a:lnTo>
                  <a:cubicBezTo>
                    <a:pt x="4237" y="12930"/>
                    <a:pt x="7239" y="9327"/>
                    <a:pt x="9608" y="6725"/>
                  </a:cubicBezTo>
                  <a:cubicBezTo>
                    <a:pt x="11976" y="4123"/>
                    <a:pt x="11776" y="321"/>
                    <a:pt x="9274" y="21"/>
                  </a:cubicBezTo>
                  <a:cubicBezTo>
                    <a:pt x="9158" y="7"/>
                    <a:pt x="9041" y="1"/>
                    <a:pt x="8923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3" name="Google Shape;2363;p119"/>
            <p:cNvSpPr/>
            <p:nvPr/>
          </p:nvSpPr>
          <p:spPr>
            <a:xfrm>
              <a:off x="5724250" y="3318150"/>
              <a:ext cx="299425" cy="574275"/>
            </a:xfrm>
            <a:custGeom>
              <a:rect b="b" l="l" r="r" t="t"/>
              <a:pathLst>
                <a:path extrusionOk="0" h="22971" w="11977">
                  <a:moveTo>
                    <a:pt x="8923" y="1"/>
                  </a:moveTo>
                  <a:cubicBezTo>
                    <a:pt x="6388" y="1"/>
                    <a:pt x="3699" y="3034"/>
                    <a:pt x="2169" y="6158"/>
                  </a:cubicBezTo>
                  <a:cubicBezTo>
                    <a:pt x="1" y="10661"/>
                    <a:pt x="501" y="15465"/>
                    <a:pt x="501" y="18067"/>
                  </a:cubicBezTo>
                  <a:lnTo>
                    <a:pt x="1869" y="22970"/>
                  </a:lnTo>
                  <a:lnTo>
                    <a:pt x="3570" y="18701"/>
                  </a:lnTo>
                  <a:cubicBezTo>
                    <a:pt x="4237" y="12930"/>
                    <a:pt x="7239" y="9327"/>
                    <a:pt x="9608" y="6725"/>
                  </a:cubicBezTo>
                  <a:cubicBezTo>
                    <a:pt x="11976" y="4123"/>
                    <a:pt x="11776" y="321"/>
                    <a:pt x="9274" y="21"/>
                  </a:cubicBezTo>
                  <a:cubicBezTo>
                    <a:pt x="9158" y="7"/>
                    <a:pt x="9041" y="1"/>
                    <a:pt x="892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4" name="Google Shape;2364;p119"/>
            <p:cNvSpPr/>
            <p:nvPr/>
          </p:nvSpPr>
          <p:spPr>
            <a:xfrm>
              <a:off x="5745950" y="3358200"/>
              <a:ext cx="194225" cy="457500"/>
            </a:xfrm>
            <a:custGeom>
              <a:rect b="b" l="l" r="r" t="t"/>
              <a:pathLst>
                <a:path extrusionOk="0" h="18300" w="7769">
                  <a:moveTo>
                    <a:pt x="7522" y="0"/>
                  </a:moveTo>
                  <a:cubicBezTo>
                    <a:pt x="7483" y="0"/>
                    <a:pt x="7443" y="16"/>
                    <a:pt x="7405" y="53"/>
                  </a:cubicBezTo>
                  <a:cubicBezTo>
                    <a:pt x="2469" y="4356"/>
                    <a:pt x="0" y="10594"/>
                    <a:pt x="300" y="18099"/>
                  </a:cubicBezTo>
                  <a:cubicBezTo>
                    <a:pt x="334" y="18199"/>
                    <a:pt x="400" y="18299"/>
                    <a:pt x="500" y="18299"/>
                  </a:cubicBezTo>
                  <a:lnTo>
                    <a:pt x="534" y="18299"/>
                  </a:lnTo>
                  <a:cubicBezTo>
                    <a:pt x="601" y="18266"/>
                    <a:pt x="667" y="18199"/>
                    <a:pt x="667" y="18099"/>
                  </a:cubicBezTo>
                  <a:cubicBezTo>
                    <a:pt x="367" y="10694"/>
                    <a:pt x="2769" y="4556"/>
                    <a:pt x="7639" y="320"/>
                  </a:cubicBezTo>
                  <a:cubicBezTo>
                    <a:pt x="7769" y="190"/>
                    <a:pt x="7656" y="0"/>
                    <a:pt x="75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5" name="Google Shape;2365;p119"/>
            <p:cNvSpPr/>
            <p:nvPr/>
          </p:nvSpPr>
          <p:spPr>
            <a:xfrm>
              <a:off x="5659200" y="3669025"/>
              <a:ext cx="404500" cy="365225"/>
            </a:xfrm>
            <a:custGeom>
              <a:rect b="b" l="l" r="r" t="t"/>
              <a:pathLst>
                <a:path extrusionOk="0" h="14609" w="16180">
                  <a:moveTo>
                    <a:pt x="13652" y="0"/>
                  </a:moveTo>
                  <a:cubicBezTo>
                    <a:pt x="12007" y="0"/>
                    <a:pt x="8949" y="335"/>
                    <a:pt x="8407" y="963"/>
                  </a:cubicBezTo>
                  <a:cubicBezTo>
                    <a:pt x="7740" y="1730"/>
                    <a:pt x="7673" y="3998"/>
                    <a:pt x="7673" y="3998"/>
                  </a:cubicBezTo>
                  <a:cubicBezTo>
                    <a:pt x="7673" y="3998"/>
                    <a:pt x="6806" y="2831"/>
                    <a:pt x="6806" y="1697"/>
                  </a:cubicBezTo>
                  <a:cubicBezTo>
                    <a:pt x="6589" y="1663"/>
                    <a:pt x="6372" y="1647"/>
                    <a:pt x="6157" y="1647"/>
                  </a:cubicBezTo>
                  <a:cubicBezTo>
                    <a:pt x="5511" y="1647"/>
                    <a:pt x="4879" y="1797"/>
                    <a:pt x="4304" y="2097"/>
                  </a:cubicBezTo>
                  <a:cubicBezTo>
                    <a:pt x="3070" y="2731"/>
                    <a:pt x="2636" y="3265"/>
                    <a:pt x="2569" y="4232"/>
                  </a:cubicBezTo>
                  <a:cubicBezTo>
                    <a:pt x="2503" y="5199"/>
                    <a:pt x="2436" y="6667"/>
                    <a:pt x="2803" y="7801"/>
                  </a:cubicBezTo>
                  <a:cubicBezTo>
                    <a:pt x="2803" y="7801"/>
                    <a:pt x="1669" y="5933"/>
                    <a:pt x="1736" y="4299"/>
                  </a:cubicBezTo>
                  <a:lnTo>
                    <a:pt x="1736" y="4299"/>
                  </a:lnTo>
                  <a:cubicBezTo>
                    <a:pt x="1269" y="5099"/>
                    <a:pt x="868" y="5900"/>
                    <a:pt x="535" y="6734"/>
                  </a:cubicBezTo>
                  <a:cubicBezTo>
                    <a:pt x="1" y="8168"/>
                    <a:pt x="635" y="11604"/>
                    <a:pt x="2636" y="13338"/>
                  </a:cubicBezTo>
                  <a:cubicBezTo>
                    <a:pt x="4004" y="14139"/>
                    <a:pt x="5605" y="14606"/>
                    <a:pt x="7206" y="14606"/>
                  </a:cubicBezTo>
                  <a:cubicBezTo>
                    <a:pt x="7268" y="14608"/>
                    <a:pt x="7330" y="14608"/>
                    <a:pt x="7390" y="14608"/>
                  </a:cubicBezTo>
                  <a:cubicBezTo>
                    <a:pt x="10054" y="14608"/>
                    <a:pt x="11042" y="13205"/>
                    <a:pt x="11042" y="13205"/>
                  </a:cubicBezTo>
                  <a:cubicBezTo>
                    <a:pt x="11042" y="13205"/>
                    <a:pt x="9608" y="10803"/>
                    <a:pt x="7973" y="10303"/>
                  </a:cubicBezTo>
                  <a:lnTo>
                    <a:pt x="7973" y="10303"/>
                  </a:lnTo>
                  <a:cubicBezTo>
                    <a:pt x="9675" y="10436"/>
                    <a:pt x="11376" y="10870"/>
                    <a:pt x="12977" y="11604"/>
                  </a:cubicBezTo>
                  <a:cubicBezTo>
                    <a:pt x="12977" y="11604"/>
                    <a:pt x="14645" y="11404"/>
                    <a:pt x="14945" y="8769"/>
                  </a:cubicBezTo>
                  <a:cubicBezTo>
                    <a:pt x="14945" y="8769"/>
                    <a:pt x="13778" y="7368"/>
                    <a:pt x="10342" y="6967"/>
                  </a:cubicBezTo>
                  <a:cubicBezTo>
                    <a:pt x="11433" y="6626"/>
                    <a:pt x="12572" y="6456"/>
                    <a:pt x="13703" y="6456"/>
                  </a:cubicBezTo>
                  <a:cubicBezTo>
                    <a:pt x="14232" y="6456"/>
                    <a:pt x="14759" y="6493"/>
                    <a:pt x="15279" y="6567"/>
                  </a:cubicBezTo>
                  <a:cubicBezTo>
                    <a:pt x="15281" y="6568"/>
                    <a:pt x="15283" y="6568"/>
                    <a:pt x="15285" y="6568"/>
                  </a:cubicBezTo>
                  <a:cubicBezTo>
                    <a:pt x="15522" y="6568"/>
                    <a:pt x="16013" y="3216"/>
                    <a:pt x="16079" y="1663"/>
                  </a:cubicBezTo>
                  <a:cubicBezTo>
                    <a:pt x="16179" y="62"/>
                    <a:pt x="15545" y="196"/>
                    <a:pt x="14345" y="29"/>
                  </a:cubicBezTo>
                  <a:cubicBezTo>
                    <a:pt x="14166" y="10"/>
                    <a:pt x="13929" y="0"/>
                    <a:pt x="13652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6" name="Google Shape;2366;p119"/>
            <p:cNvSpPr/>
            <p:nvPr/>
          </p:nvSpPr>
          <p:spPr>
            <a:xfrm>
              <a:off x="5720100" y="3689075"/>
              <a:ext cx="310225" cy="317600"/>
            </a:xfrm>
            <a:custGeom>
              <a:rect b="b" l="l" r="r" t="t"/>
              <a:pathLst>
                <a:path extrusionOk="0" h="12704" w="12409">
                  <a:moveTo>
                    <a:pt x="12224" y="1"/>
                  </a:moveTo>
                  <a:cubicBezTo>
                    <a:pt x="12198" y="1"/>
                    <a:pt x="12170" y="9"/>
                    <a:pt x="12142" y="28"/>
                  </a:cubicBezTo>
                  <a:cubicBezTo>
                    <a:pt x="9240" y="995"/>
                    <a:pt x="1635" y="7533"/>
                    <a:pt x="33" y="12470"/>
                  </a:cubicBezTo>
                  <a:cubicBezTo>
                    <a:pt x="0" y="12570"/>
                    <a:pt x="33" y="12670"/>
                    <a:pt x="133" y="12703"/>
                  </a:cubicBezTo>
                  <a:lnTo>
                    <a:pt x="234" y="12703"/>
                  </a:lnTo>
                  <a:cubicBezTo>
                    <a:pt x="300" y="12703"/>
                    <a:pt x="334" y="12637"/>
                    <a:pt x="367" y="12603"/>
                  </a:cubicBezTo>
                  <a:cubicBezTo>
                    <a:pt x="1968" y="7733"/>
                    <a:pt x="9407" y="1328"/>
                    <a:pt x="12276" y="361"/>
                  </a:cubicBezTo>
                  <a:cubicBezTo>
                    <a:pt x="12376" y="328"/>
                    <a:pt x="12409" y="228"/>
                    <a:pt x="12376" y="128"/>
                  </a:cubicBezTo>
                  <a:cubicBezTo>
                    <a:pt x="12352" y="55"/>
                    <a:pt x="12293" y="1"/>
                    <a:pt x="122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7" name="Google Shape;2367;p119"/>
            <p:cNvSpPr/>
            <p:nvPr/>
          </p:nvSpPr>
          <p:spPr>
            <a:xfrm>
              <a:off x="2899750" y="2951725"/>
              <a:ext cx="1027425" cy="1092475"/>
            </a:xfrm>
            <a:custGeom>
              <a:rect b="b" l="l" r="r" t="t"/>
              <a:pathLst>
                <a:path extrusionOk="0" h="43699" w="41097">
                  <a:moveTo>
                    <a:pt x="25719" y="0"/>
                  </a:moveTo>
                  <a:lnTo>
                    <a:pt x="0" y="14911"/>
                  </a:lnTo>
                  <a:lnTo>
                    <a:pt x="0" y="33091"/>
                  </a:lnTo>
                  <a:cubicBezTo>
                    <a:pt x="67" y="34125"/>
                    <a:pt x="601" y="35059"/>
                    <a:pt x="1468" y="35626"/>
                  </a:cubicBezTo>
                  <a:lnTo>
                    <a:pt x="13043" y="42397"/>
                  </a:lnTo>
                  <a:cubicBezTo>
                    <a:pt x="14561" y="43265"/>
                    <a:pt x="16554" y="43698"/>
                    <a:pt x="18547" y="43698"/>
                  </a:cubicBezTo>
                  <a:cubicBezTo>
                    <a:pt x="20540" y="43698"/>
                    <a:pt x="22533" y="43265"/>
                    <a:pt x="24051" y="42397"/>
                  </a:cubicBezTo>
                  <a:lnTo>
                    <a:pt x="38795" y="33858"/>
                  </a:lnTo>
                  <a:cubicBezTo>
                    <a:pt x="40329" y="32991"/>
                    <a:pt x="41096" y="31857"/>
                    <a:pt x="41096" y="30689"/>
                  </a:cubicBezTo>
                  <a:lnTo>
                    <a:pt x="41096" y="28654"/>
                  </a:lnTo>
                  <a:lnTo>
                    <a:pt x="27186" y="20749"/>
                  </a:lnTo>
                  <a:cubicBezTo>
                    <a:pt x="26319" y="20181"/>
                    <a:pt x="25785" y="19247"/>
                    <a:pt x="25719" y="18213"/>
                  </a:cubicBezTo>
                  <a:lnTo>
                    <a:pt x="25719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8" name="Google Shape;2368;p119"/>
            <p:cNvSpPr/>
            <p:nvPr/>
          </p:nvSpPr>
          <p:spPr>
            <a:xfrm>
              <a:off x="2898900" y="3253600"/>
              <a:ext cx="155150" cy="657175"/>
            </a:xfrm>
            <a:custGeom>
              <a:rect b="b" l="l" r="r" t="t"/>
              <a:pathLst>
                <a:path extrusionOk="0" h="26287" w="6206">
                  <a:moveTo>
                    <a:pt x="4904" y="1"/>
                  </a:moveTo>
                  <a:lnTo>
                    <a:pt x="1" y="2836"/>
                  </a:lnTo>
                  <a:lnTo>
                    <a:pt x="1" y="21016"/>
                  </a:lnTo>
                  <a:cubicBezTo>
                    <a:pt x="68" y="22050"/>
                    <a:pt x="601" y="22984"/>
                    <a:pt x="1469" y="23551"/>
                  </a:cubicBezTo>
                  <a:lnTo>
                    <a:pt x="6205" y="26286"/>
                  </a:lnTo>
                  <a:lnTo>
                    <a:pt x="6205" y="24218"/>
                  </a:lnTo>
                  <a:lnTo>
                    <a:pt x="3270" y="22517"/>
                  </a:lnTo>
                  <a:cubicBezTo>
                    <a:pt x="2403" y="21950"/>
                    <a:pt x="1835" y="21016"/>
                    <a:pt x="1802" y="19982"/>
                  </a:cubicBezTo>
                  <a:lnTo>
                    <a:pt x="1802" y="5771"/>
                  </a:lnTo>
                  <a:lnTo>
                    <a:pt x="5238" y="3770"/>
                  </a:lnTo>
                  <a:cubicBezTo>
                    <a:pt x="5138" y="2536"/>
                    <a:pt x="5004" y="1235"/>
                    <a:pt x="490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9" name="Google Shape;2369;p119"/>
            <p:cNvSpPr/>
            <p:nvPr/>
          </p:nvSpPr>
          <p:spPr>
            <a:xfrm>
              <a:off x="2943950" y="3025950"/>
              <a:ext cx="1002400" cy="966550"/>
            </a:xfrm>
            <a:custGeom>
              <a:rect b="b" l="l" r="r" t="t"/>
              <a:pathLst>
                <a:path extrusionOk="0" h="38662" w="40096">
                  <a:moveTo>
                    <a:pt x="25752" y="0"/>
                  </a:moveTo>
                  <a:lnTo>
                    <a:pt x="0" y="14877"/>
                  </a:lnTo>
                  <a:lnTo>
                    <a:pt x="0" y="29088"/>
                  </a:lnTo>
                  <a:cubicBezTo>
                    <a:pt x="33" y="30122"/>
                    <a:pt x="601" y="31056"/>
                    <a:pt x="1468" y="31623"/>
                  </a:cubicBezTo>
                  <a:lnTo>
                    <a:pt x="11275" y="37360"/>
                  </a:lnTo>
                  <a:cubicBezTo>
                    <a:pt x="12793" y="38228"/>
                    <a:pt x="14786" y="38661"/>
                    <a:pt x="16779" y="38661"/>
                  </a:cubicBezTo>
                  <a:cubicBezTo>
                    <a:pt x="18772" y="38661"/>
                    <a:pt x="20765" y="38228"/>
                    <a:pt x="22283" y="37360"/>
                  </a:cubicBezTo>
                  <a:lnTo>
                    <a:pt x="37027" y="28821"/>
                  </a:lnTo>
                  <a:cubicBezTo>
                    <a:pt x="40095" y="27053"/>
                    <a:pt x="40095" y="24217"/>
                    <a:pt x="37027" y="22450"/>
                  </a:cubicBezTo>
                  <a:lnTo>
                    <a:pt x="27220" y="16745"/>
                  </a:lnTo>
                  <a:cubicBezTo>
                    <a:pt x="26352" y="16178"/>
                    <a:pt x="25819" y="15244"/>
                    <a:pt x="25752" y="14210"/>
                  </a:cubicBezTo>
                  <a:lnTo>
                    <a:pt x="25752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0" name="Google Shape;2370;p119"/>
            <p:cNvSpPr/>
            <p:nvPr/>
          </p:nvSpPr>
          <p:spPr>
            <a:xfrm>
              <a:off x="2943950" y="3025950"/>
              <a:ext cx="755550" cy="833125"/>
            </a:xfrm>
            <a:custGeom>
              <a:rect b="b" l="l" r="r" t="t"/>
              <a:pathLst>
                <a:path extrusionOk="0" h="33325" w="30222">
                  <a:moveTo>
                    <a:pt x="25752" y="0"/>
                  </a:moveTo>
                  <a:lnTo>
                    <a:pt x="0" y="14877"/>
                  </a:lnTo>
                  <a:lnTo>
                    <a:pt x="0" y="29088"/>
                  </a:lnTo>
                  <a:cubicBezTo>
                    <a:pt x="33" y="30122"/>
                    <a:pt x="601" y="31056"/>
                    <a:pt x="1468" y="31623"/>
                  </a:cubicBezTo>
                  <a:lnTo>
                    <a:pt x="4403" y="33324"/>
                  </a:lnTo>
                  <a:lnTo>
                    <a:pt x="30222" y="18480"/>
                  </a:lnTo>
                  <a:lnTo>
                    <a:pt x="27220" y="16745"/>
                  </a:lnTo>
                  <a:cubicBezTo>
                    <a:pt x="26352" y="16178"/>
                    <a:pt x="25819" y="15244"/>
                    <a:pt x="25752" y="14210"/>
                  </a:cubicBezTo>
                  <a:lnTo>
                    <a:pt x="2575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1" name="Google Shape;2371;p119"/>
            <p:cNvSpPr/>
            <p:nvPr/>
          </p:nvSpPr>
          <p:spPr>
            <a:xfrm>
              <a:off x="3369250" y="3668075"/>
              <a:ext cx="557925" cy="376125"/>
            </a:xfrm>
            <a:custGeom>
              <a:rect b="b" l="l" r="r" t="t"/>
              <a:pathLst>
                <a:path extrusionOk="0" h="15045" w="22317">
                  <a:moveTo>
                    <a:pt x="22316" y="0"/>
                  </a:moveTo>
                  <a:cubicBezTo>
                    <a:pt x="22316" y="1134"/>
                    <a:pt x="21549" y="2269"/>
                    <a:pt x="20015" y="3169"/>
                  </a:cubicBezTo>
                  <a:lnTo>
                    <a:pt x="5271" y="11709"/>
                  </a:lnTo>
                  <a:cubicBezTo>
                    <a:pt x="3670" y="12576"/>
                    <a:pt x="1835" y="13010"/>
                    <a:pt x="0" y="13010"/>
                  </a:cubicBezTo>
                  <a:lnTo>
                    <a:pt x="0" y="15044"/>
                  </a:lnTo>
                  <a:cubicBezTo>
                    <a:pt x="1835" y="15044"/>
                    <a:pt x="3670" y="14611"/>
                    <a:pt x="5271" y="13743"/>
                  </a:cubicBezTo>
                  <a:lnTo>
                    <a:pt x="20015" y="5204"/>
                  </a:lnTo>
                  <a:cubicBezTo>
                    <a:pt x="21549" y="4337"/>
                    <a:pt x="22316" y="3203"/>
                    <a:pt x="22316" y="2035"/>
                  </a:cubicBezTo>
                  <a:lnTo>
                    <a:pt x="22316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2" name="Google Shape;2372;p119"/>
            <p:cNvSpPr/>
            <p:nvPr/>
          </p:nvSpPr>
          <p:spPr>
            <a:xfrm>
              <a:off x="1866500" y="456475"/>
              <a:ext cx="2669425" cy="3797150"/>
            </a:xfrm>
            <a:custGeom>
              <a:rect b="b" l="l" r="r" t="t"/>
              <a:pathLst>
                <a:path extrusionOk="0" h="151886" w="106777">
                  <a:moveTo>
                    <a:pt x="103336" y="1"/>
                  </a:moveTo>
                  <a:cubicBezTo>
                    <a:pt x="102701" y="1"/>
                    <a:pt x="102064" y="160"/>
                    <a:pt x="101473" y="473"/>
                  </a:cubicBezTo>
                  <a:lnTo>
                    <a:pt x="1835" y="58014"/>
                  </a:lnTo>
                  <a:cubicBezTo>
                    <a:pt x="735" y="58714"/>
                    <a:pt x="67" y="59882"/>
                    <a:pt x="1" y="61183"/>
                  </a:cubicBezTo>
                  <a:lnTo>
                    <a:pt x="1" y="148378"/>
                  </a:lnTo>
                  <a:cubicBezTo>
                    <a:pt x="34" y="149613"/>
                    <a:pt x="668" y="150780"/>
                    <a:pt x="1735" y="151481"/>
                  </a:cubicBezTo>
                  <a:cubicBezTo>
                    <a:pt x="2262" y="151752"/>
                    <a:pt x="2842" y="151886"/>
                    <a:pt x="3425" y="151886"/>
                  </a:cubicBezTo>
                  <a:cubicBezTo>
                    <a:pt x="4060" y="151886"/>
                    <a:pt x="4697" y="151727"/>
                    <a:pt x="5271" y="151414"/>
                  </a:cubicBezTo>
                  <a:lnTo>
                    <a:pt x="104942" y="93873"/>
                  </a:lnTo>
                  <a:cubicBezTo>
                    <a:pt x="106010" y="93172"/>
                    <a:pt x="106710" y="92005"/>
                    <a:pt x="106777" y="90704"/>
                  </a:cubicBezTo>
                  <a:lnTo>
                    <a:pt x="106777" y="3508"/>
                  </a:lnTo>
                  <a:cubicBezTo>
                    <a:pt x="106710" y="2274"/>
                    <a:pt x="106076" y="1106"/>
                    <a:pt x="105042" y="406"/>
                  </a:cubicBezTo>
                  <a:cubicBezTo>
                    <a:pt x="104500" y="134"/>
                    <a:pt x="103919" y="1"/>
                    <a:pt x="103336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3" name="Google Shape;2373;p119"/>
            <p:cNvSpPr/>
            <p:nvPr/>
          </p:nvSpPr>
          <p:spPr>
            <a:xfrm>
              <a:off x="1952650" y="511475"/>
              <a:ext cx="2583275" cy="3736900"/>
            </a:xfrm>
            <a:custGeom>
              <a:rect b="b" l="l" r="r" t="t"/>
              <a:pathLst>
                <a:path extrusionOk="0" h="149476" w="103331">
                  <a:moveTo>
                    <a:pt x="102302" y="0"/>
                  </a:moveTo>
                  <a:cubicBezTo>
                    <a:pt x="102058" y="0"/>
                    <a:pt x="101784" y="78"/>
                    <a:pt x="101496" y="241"/>
                  </a:cubicBezTo>
                  <a:lnTo>
                    <a:pt x="1858" y="57782"/>
                  </a:lnTo>
                  <a:cubicBezTo>
                    <a:pt x="758" y="58516"/>
                    <a:pt x="91" y="59683"/>
                    <a:pt x="24" y="60984"/>
                  </a:cubicBezTo>
                  <a:lnTo>
                    <a:pt x="24" y="148147"/>
                  </a:lnTo>
                  <a:cubicBezTo>
                    <a:pt x="0" y="148993"/>
                    <a:pt x="408" y="149475"/>
                    <a:pt x="1001" y="149475"/>
                  </a:cubicBezTo>
                  <a:cubicBezTo>
                    <a:pt x="1249" y="149475"/>
                    <a:pt x="1530" y="149391"/>
                    <a:pt x="1825" y="149214"/>
                  </a:cubicBezTo>
                  <a:lnTo>
                    <a:pt x="101496" y="91706"/>
                  </a:lnTo>
                  <a:cubicBezTo>
                    <a:pt x="102564" y="91006"/>
                    <a:pt x="103264" y="89805"/>
                    <a:pt x="103331" y="88537"/>
                  </a:cubicBezTo>
                  <a:lnTo>
                    <a:pt x="103331" y="1308"/>
                  </a:lnTo>
                  <a:cubicBezTo>
                    <a:pt x="103331" y="476"/>
                    <a:pt x="102908" y="0"/>
                    <a:pt x="102302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4" name="Google Shape;2374;p119"/>
            <p:cNvSpPr/>
            <p:nvPr/>
          </p:nvSpPr>
          <p:spPr>
            <a:xfrm>
              <a:off x="2038300" y="652500"/>
              <a:ext cx="2410900" cy="3294725"/>
            </a:xfrm>
            <a:custGeom>
              <a:rect b="b" l="l" r="r" t="t"/>
              <a:pathLst>
                <a:path extrusionOk="0" h="131789" w="96436">
                  <a:moveTo>
                    <a:pt x="95803" y="1"/>
                  </a:moveTo>
                  <a:cubicBezTo>
                    <a:pt x="95660" y="1"/>
                    <a:pt x="95501" y="44"/>
                    <a:pt x="95335" y="137"/>
                  </a:cubicBezTo>
                  <a:lnTo>
                    <a:pt x="1101" y="54543"/>
                  </a:lnTo>
                  <a:cubicBezTo>
                    <a:pt x="467" y="54976"/>
                    <a:pt x="67" y="55677"/>
                    <a:pt x="0" y="56444"/>
                  </a:cubicBezTo>
                  <a:lnTo>
                    <a:pt x="0" y="130997"/>
                  </a:lnTo>
                  <a:cubicBezTo>
                    <a:pt x="0" y="131493"/>
                    <a:pt x="251" y="131789"/>
                    <a:pt x="611" y="131789"/>
                  </a:cubicBezTo>
                  <a:cubicBezTo>
                    <a:pt x="759" y="131789"/>
                    <a:pt x="926" y="131738"/>
                    <a:pt x="1101" y="131631"/>
                  </a:cubicBezTo>
                  <a:lnTo>
                    <a:pt x="95335" y="77259"/>
                  </a:lnTo>
                  <a:cubicBezTo>
                    <a:pt x="96002" y="76825"/>
                    <a:pt x="96402" y="76125"/>
                    <a:pt x="96436" y="75324"/>
                  </a:cubicBezTo>
                  <a:lnTo>
                    <a:pt x="96436" y="804"/>
                  </a:lnTo>
                  <a:cubicBezTo>
                    <a:pt x="96436" y="298"/>
                    <a:pt x="96174" y="1"/>
                    <a:pt x="95803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5" name="Google Shape;2375;p119"/>
            <p:cNvSpPr/>
            <p:nvPr/>
          </p:nvSpPr>
          <p:spPr>
            <a:xfrm>
              <a:off x="2038300" y="652500"/>
              <a:ext cx="2410900" cy="3294725"/>
            </a:xfrm>
            <a:custGeom>
              <a:rect b="b" l="l" r="r" t="t"/>
              <a:pathLst>
                <a:path extrusionOk="0" h="131789" w="96436">
                  <a:moveTo>
                    <a:pt x="95803" y="1"/>
                  </a:moveTo>
                  <a:cubicBezTo>
                    <a:pt x="95660" y="1"/>
                    <a:pt x="95501" y="44"/>
                    <a:pt x="95335" y="137"/>
                  </a:cubicBezTo>
                  <a:lnTo>
                    <a:pt x="1101" y="54543"/>
                  </a:lnTo>
                  <a:cubicBezTo>
                    <a:pt x="467" y="54976"/>
                    <a:pt x="67" y="55677"/>
                    <a:pt x="0" y="56444"/>
                  </a:cubicBezTo>
                  <a:lnTo>
                    <a:pt x="0" y="130997"/>
                  </a:lnTo>
                  <a:cubicBezTo>
                    <a:pt x="0" y="131493"/>
                    <a:pt x="251" y="131789"/>
                    <a:pt x="611" y="131789"/>
                  </a:cubicBezTo>
                  <a:cubicBezTo>
                    <a:pt x="759" y="131789"/>
                    <a:pt x="926" y="131738"/>
                    <a:pt x="1101" y="131631"/>
                  </a:cubicBezTo>
                  <a:lnTo>
                    <a:pt x="95335" y="77259"/>
                  </a:lnTo>
                  <a:cubicBezTo>
                    <a:pt x="96002" y="76825"/>
                    <a:pt x="96402" y="76125"/>
                    <a:pt x="96436" y="75324"/>
                  </a:cubicBezTo>
                  <a:lnTo>
                    <a:pt x="96436" y="804"/>
                  </a:lnTo>
                  <a:cubicBezTo>
                    <a:pt x="96436" y="298"/>
                    <a:pt x="96174" y="1"/>
                    <a:pt x="958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6" name="Google Shape;2376;p119"/>
            <p:cNvSpPr/>
            <p:nvPr/>
          </p:nvSpPr>
          <p:spPr>
            <a:xfrm>
              <a:off x="3209125" y="3312275"/>
              <a:ext cx="101250" cy="122325"/>
            </a:xfrm>
            <a:custGeom>
              <a:rect b="b" l="l" r="r" t="t"/>
              <a:pathLst>
                <a:path extrusionOk="0" h="4893" w="4050">
                  <a:moveTo>
                    <a:pt x="2736" y="456"/>
                  </a:moveTo>
                  <a:cubicBezTo>
                    <a:pt x="2836" y="456"/>
                    <a:pt x="2969" y="489"/>
                    <a:pt x="3070" y="556"/>
                  </a:cubicBezTo>
                  <a:cubicBezTo>
                    <a:pt x="3370" y="756"/>
                    <a:pt x="3537" y="1123"/>
                    <a:pt x="3470" y="1490"/>
                  </a:cubicBezTo>
                  <a:cubicBezTo>
                    <a:pt x="3436" y="2624"/>
                    <a:pt x="2836" y="3658"/>
                    <a:pt x="1869" y="4292"/>
                  </a:cubicBezTo>
                  <a:cubicBezTo>
                    <a:pt x="1695" y="4475"/>
                    <a:pt x="1482" y="4555"/>
                    <a:pt x="1273" y="4555"/>
                  </a:cubicBezTo>
                  <a:cubicBezTo>
                    <a:pt x="762" y="4555"/>
                    <a:pt x="278" y="4074"/>
                    <a:pt x="468" y="3458"/>
                  </a:cubicBezTo>
                  <a:cubicBezTo>
                    <a:pt x="534" y="2324"/>
                    <a:pt x="1135" y="1290"/>
                    <a:pt x="2069" y="656"/>
                  </a:cubicBezTo>
                  <a:cubicBezTo>
                    <a:pt x="2269" y="522"/>
                    <a:pt x="2502" y="456"/>
                    <a:pt x="2736" y="456"/>
                  </a:cubicBezTo>
                  <a:close/>
                  <a:moveTo>
                    <a:pt x="2662" y="0"/>
                  </a:moveTo>
                  <a:cubicBezTo>
                    <a:pt x="2392" y="0"/>
                    <a:pt x="2114" y="89"/>
                    <a:pt x="1869" y="289"/>
                  </a:cubicBezTo>
                  <a:cubicBezTo>
                    <a:pt x="768" y="989"/>
                    <a:pt x="101" y="2157"/>
                    <a:pt x="34" y="3458"/>
                  </a:cubicBezTo>
                  <a:cubicBezTo>
                    <a:pt x="1" y="3958"/>
                    <a:pt x="234" y="4459"/>
                    <a:pt x="634" y="4759"/>
                  </a:cubicBezTo>
                  <a:cubicBezTo>
                    <a:pt x="801" y="4859"/>
                    <a:pt x="1001" y="4892"/>
                    <a:pt x="1202" y="4892"/>
                  </a:cubicBezTo>
                  <a:cubicBezTo>
                    <a:pt x="1502" y="4892"/>
                    <a:pt x="1802" y="4792"/>
                    <a:pt x="2069" y="4625"/>
                  </a:cubicBezTo>
                  <a:cubicBezTo>
                    <a:pt x="3170" y="3925"/>
                    <a:pt x="3837" y="2757"/>
                    <a:pt x="3903" y="1456"/>
                  </a:cubicBezTo>
                  <a:cubicBezTo>
                    <a:pt x="4049" y="631"/>
                    <a:pt x="3383" y="0"/>
                    <a:pt x="2662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7" name="Google Shape;2377;p119"/>
            <p:cNvSpPr/>
            <p:nvPr/>
          </p:nvSpPr>
          <p:spPr>
            <a:xfrm>
              <a:off x="2432750" y="1007000"/>
              <a:ext cx="2425075" cy="3217675"/>
            </a:xfrm>
            <a:custGeom>
              <a:rect b="b" l="l" r="r" t="t"/>
              <a:pathLst>
                <a:path extrusionOk="0" h="128707" w="97003">
                  <a:moveTo>
                    <a:pt x="97003" y="0"/>
                  </a:moveTo>
                  <a:lnTo>
                    <a:pt x="0" y="55974"/>
                  </a:lnTo>
                  <a:lnTo>
                    <a:pt x="0" y="127458"/>
                  </a:lnTo>
                  <a:cubicBezTo>
                    <a:pt x="0" y="128200"/>
                    <a:pt x="589" y="128707"/>
                    <a:pt x="1240" y="128707"/>
                  </a:cubicBezTo>
                  <a:cubicBezTo>
                    <a:pt x="1437" y="128707"/>
                    <a:pt x="1641" y="128660"/>
                    <a:pt x="1835" y="128559"/>
                  </a:cubicBezTo>
                  <a:lnTo>
                    <a:pt x="3569" y="127558"/>
                  </a:lnTo>
                  <a:lnTo>
                    <a:pt x="95201" y="74721"/>
                  </a:lnTo>
                  <a:cubicBezTo>
                    <a:pt x="96269" y="74020"/>
                    <a:pt x="96936" y="72853"/>
                    <a:pt x="97003" y="71585"/>
                  </a:cubicBezTo>
                  <a:lnTo>
                    <a:pt x="97003" y="0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8" name="Google Shape;2378;p119"/>
            <p:cNvSpPr/>
            <p:nvPr/>
          </p:nvSpPr>
          <p:spPr>
            <a:xfrm>
              <a:off x="2432750" y="1007825"/>
              <a:ext cx="2425075" cy="3217325"/>
            </a:xfrm>
            <a:custGeom>
              <a:rect b="b" l="l" r="r" t="t"/>
              <a:pathLst>
                <a:path extrusionOk="0" h="128693" w="97003">
                  <a:moveTo>
                    <a:pt x="96602" y="701"/>
                  </a:moveTo>
                  <a:lnTo>
                    <a:pt x="96602" y="71552"/>
                  </a:lnTo>
                  <a:cubicBezTo>
                    <a:pt x="96536" y="72653"/>
                    <a:pt x="95935" y="73687"/>
                    <a:pt x="95001" y="74321"/>
                  </a:cubicBezTo>
                  <a:lnTo>
                    <a:pt x="3369" y="127158"/>
                  </a:lnTo>
                  <a:lnTo>
                    <a:pt x="1635" y="128159"/>
                  </a:lnTo>
                  <a:cubicBezTo>
                    <a:pt x="1501" y="128226"/>
                    <a:pt x="1368" y="128259"/>
                    <a:pt x="1201" y="128259"/>
                  </a:cubicBezTo>
                  <a:cubicBezTo>
                    <a:pt x="1001" y="128259"/>
                    <a:pt x="801" y="128192"/>
                    <a:pt x="634" y="128026"/>
                  </a:cubicBezTo>
                  <a:cubicBezTo>
                    <a:pt x="467" y="127892"/>
                    <a:pt x="400" y="127659"/>
                    <a:pt x="400" y="127425"/>
                  </a:cubicBezTo>
                  <a:lnTo>
                    <a:pt x="400" y="56174"/>
                  </a:lnTo>
                  <a:lnTo>
                    <a:pt x="96602" y="701"/>
                  </a:lnTo>
                  <a:close/>
                  <a:moveTo>
                    <a:pt x="97003" y="1"/>
                  </a:moveTo>
                  <a:lnTo>
                    <a:pt x="0" y="55941"/>
                  </a:lnTo>
                  <a:lnTo>
                    <a:pt x="0" y="127425"/>
                  </a:lnTo>
                  <a:cubicBezTo>
                    <a:pt x="0" y="128126"/>
                    <a:pt x="534" y="128693"/>
                    <a:pt x="1234" y="128693"/>
                  </a:cubicBezTo>
                  <a:cubicBezTo>
                    <a:pt x="1468" y="128693"/>
                    <a:pt x="1668" y="128626"/>
                    <a:pt x="1868" y="128526"/>
                  </a:cubicBezTo>
                  <a:lnTo>
                    <a:pt x="3569" y="127525"/>
                  </a:lnTo>
                  <a:lnTo>
                    <a:pt x="95201" y="74688"/>
                  </a:lnTo>
                  <a:cubicBezTo>
                    <a:pt x="96269" y="73987"/>
                    <a:pt x="96936" y="72820"/>
                    <a:pt x="97003" y="71552"/>
                  </a:cubicBezTo>
                  <a:lnTo>
                    <a:pt x="97003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9" name="Google Shape;2379;p119"/>
            <p:cNvSpPr/>
            <p:nvPr/>
          </p:nvSpPr>
          <p:spPr>
            <a:xfrm>
              <a:off x="2374375" y="973650"/>
              <a:ext cx="2483450" cy="1432700"/>
            </a:xfrm>
            <a:custGeom>
              <a:rect b="b" l="l" r="r" t="t"/>
              <a:pathLst>
                <a:path extrusionOk="0" h="57308" w="99338">
                  <a:moveTo>
                    <a:pt x="97036" y="0"/>
                  </a:moveTo>
                  <a:lnTo>
                    <a:pt x="0" y="55973"/>
                  </a:lnTo>
                  <a:lnTo>
                    <a:pt x="2335" y="57308"/>
                  </a:lnTo>
                  <a:lnTo>
                    <a:pt x="99338" y="1334"/>
                  </a:lnTo>
                  <a:lnTo>
                    <a:pt x="97036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0" name="Google Shape;2380;p119"/>
            <p:cNvSpPr/>
            <p:nvPr/>
          </p:nvSpPr>
          <p:spPr>
            <a:xfrm>
              <a:off x="2374375" y="2372975"/>
              <a:ext cx="74225" cy="1848025"/>
            </a:xfrm>
            <a:custGeom>
              <a:rect b="b" l="l" r="r" t="t"/>
              <a:pathLst>
                <a:path extrusionOk="0" h="73921" w="2969">
                  <a:moveTo>
                    <a:pt x="0" y="0"/>
                  </a:moveTo>
                  <a:lnTo>
                    <a:pt x="0" y="71118"/>
                  </a:lnTo>
                  <a:cubicBezTo>
                    <a:pt x="0" y="71185"/>
                    <a:pt x="0" y="71285"/>
                    <a:pt x="0" y="71385"/>
                  </a:cubicBezTo>
                  <a:cubicBezTo>
                    <a:pt x="100" y="71952"/>
                    <a:pt x="434" y="72486"/>
                    <a:pt x="968" y="72786"/>
                  </a:cubicBezTo>
                  <a:lnTo>
                    <a:pt x="2869" y="73887"/>
                  </a:lnTo>
                  <a:lnTo>
                    <a:pt x="2969" y="73920"/>
                  </a:lnTo>
                  <a:cubicBezTo>
                    <a:pt x="2569" y="73720"/>
                    <a:pt x="2335" y="73286"/>
                    <a:pt x="2335" y="72819"/>
                  </a:cubicBezTo>
                  <a:lnTo>
                    <a:pt x="2335" y="13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1" name="Google Shape;2381;p119"/>
            <p:cNvSpPr/>
            <p:nvPr/>
          </p:nvSpPr>
          <p:spPr>
            <a:xfrm>
              <a:off x="2374375" y="835425"/>
              <a:ext cx="2483450" cy="1570925"/>
            </a:xfrm>
            <a:custGeom>
              <a:rect b="b" l="l" r="r" t="t"/>
              <a:pathLst>
                <a:path extrusionOk="0" h="62837" w="99338">
                  <a:moveTo>
                    <a:pt x="97036" y="0"/>
                  </a:moveTo>
                  <a:cubicBezTo>
                    <a:pt x="96728" y="0"/>
                    <a:pt x="96419" y="75"/>
                    <a:pt x="96135" y="225"/>
                  </a:cubicBezTo>
                  <a:lnTo>
                    <a:pt x="901" y="55131"/>
                  </a:lnTo>
                  <a:cubicBezTo>
                    <a:pt x="367" y="55465"/>
                    <a:pt x="34" y="56065"/>
                    <a:pt x="0" y="56699"/>
                  </a:cubicBezTo>
                  <a:lnTo>
                    <a:pt x="0" y="61536"/>
                  </a:lnTo>
                  <a:lnTo>
                    <a:pt x="2335" y="62837"/>
                  </a:lnTo>
                  <a:lnTo>
                    <a:pt x="99338" y="6897"/>
                  </a:lnTo>
                  <a:lnTo>
                    <a:pt x="99338" y="2060"/>
                  </a:lnTo>
                  <a:cubicBezTo>
                    <a:pt x="99304" y="1426"/>
                    <a:pt x="98971" y="859"/>
                    <a:pt x="98437" y="525"/>
                  </a:cubicBezTo>
                  <a:lnTo>
                    <a:pt x="97937" y="225"/>
                  </a:lnTo>
                  <a:cubicBezTo>
                    <a:pt x="97653" y="75"/>
                    <a:pt x="97345" y="0"/>
                    <a:pt x="97036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2" name="Google Shape;2382;p119"/>
            <p:cNvSpPr/>
            <p:nvPr/>
          </p:nvSpPr>
          <p:spPr>
            <a:xfrm>
              <a:off x="2374375" y="835425"/>
              <a:ext cx="2483450" cy="1570925"/>
            </a:xfrm>
            <a:custGeom>
              <a:rect b="b" l="l" r="r" t="t"/>
              <a:pathLst>
                <a:path extrusionOk="0" h="62837" w="99338">
                  <a:moveTo>
                    <a:pt x="97036" y="0"/>
                  </a:moveTo>
                  <a:cubicBezTo>
                    <a:pt x="96728" y="0"/>
                    <a:pt x="96419" y="75"/>
                    <a:pt x="96135" y="225"/>
                  </a:cubicBezTo>
                  <a:lnTo>
                    <a:pt x="901" y="55131"/>
                  </a:lnTo>
                  <a:cubicBezTo>
                    <a:pt x="367" y="55465"/>
                    <a:pt x="34" y="56065"/>
                    <a:pt x="0" y="56699"/>
                  </a:cubicBezTo>
                  <a:lnTo>
                    <a:pt x="0" y="61536"/>
                  </a:lnTo>
                  <a:lnTo>
                    <a:pt x="2335" y="62837"/>
                  </a:lnTo>
                  <a:lnTo>
                    <a:pt x="99338" y="6897"/>
                  </a:lnTo>
                  <a:lnTo>
                    <a:pt x="99338" y="2060"/>
                  </a:lnTo>
                  <a:cubicBezTo>
                    <a:pt x="99304" y="1426"/>
                    <a:pt x="98971" y="859"/>
                    <a:pt x="98437" y="525"/>
                  </a:cubicBezTo>
                  <a:lnTo>
                    <a:pt x="97937" y="225"/>
                  </a:lnTo>
                  <a:cubicBezTo>
                    <a:pt x="97653" y="75"/>
                    <a:pt x="97345" y="0"/>
                    <a:pt x="9703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3" name="Google Shape;2383;p119"/>
            <p:cNvSpPr/>
            <p:nvPr/>
          </p:nvSpPr>
          <p:spPr>
            <a:xfrm>
              <a:off x="2432750" y="871125"/>
              <a:ext cx="2425075" cy="1535225"/>
            </a:xfrm>
            <a:custGeom>
              <a:rect b="b" l="l" r="r" t="t"/>
              <a:pathLst>
                <a:path extrusionOk="0" h="61409" w="97003">
                  <a:moveTo>
                    <a:pt x="96515" y="0"/>
                  </a:moveTo>
                  <a:cubicBezTo>
                    <a:pt x="96391" y="0"/>
                    <a:pt x="96251" y="42"/>
                    <a:pt x="96102" y="132"/>
                  </a:cubicBezTo>
                  <a:lnTo>
                    <a:pt x="901" y="55038"/>
                  </a:lnTo>
                  <a:cubicBezTo>
                    <a:pt x="367" y="55371"/>
                    <a:pt x="34" y="55972"/>
                    <a:pt x="0" y="56605"/>
                  </a:cubicBezTo>
                  <a:lnTo>
                    <a:pt x="0" y="61409"/>
                  </a:lnTo>
                  <a:lnTo>
                    <a:pt x="97003" y="5469"/>
                  </a:lnTo>
                  <a:lnTo>
                    <a:pt x="97003" y="632"/>
                  </a:lnTo>
                  <a:cubicBezTo>
                    <a:pt x="97003" y="234"/>
                    <a:pt x="96805" y="0"/>
                    <a:pt x="96515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4" name="Google Shape;2384;p119"/>
            <p:cNvSpPr/>
            <p:nvPr/>
          </p:nvSpPr>
          <p:spPr>
            <a:xfrm>
              <a:off x="2432750" y="871125"/>
              <a:ext cx="2425075" cy="1535225"/>
            </a:xfrm>
            <a:custGeom>
              <a:rect b="b" l="l" r="r" t="t"/>
              <a:pathLst>
                <a:path extrusionOk="0" h="61409" w="97003">
                  <a:moveTo>
                    <a:pt x="96515" y="0"/>
                  </a:moveTo>
                  <a:cubicBezTo>
                    <a:pt x="96391" y="0"/>
                    <a:pt x="96251" y="42"/>
                    <a:pt x="96102" y="132"/>
                  </a:cubicBezTo>
                  <a:lnTo>
                    <a:pt x="901" y="55038"/>
                  </a:lnTo>
                  <a:cubicBezTo>
                    <a:pt x="367" y="55371"/>
                    <a:pt x="34" y="55972"/>
                    <a:pt x="0" y="56605"/>
                  </a:cubicBezTo>
                  <a:lnTo>
                    <a:pt x="0" y="61409"/>
                  </a:lnTo>
                  <a:lnTo>
                    <a:pt x="97003" y="5469"/>
                  </a:lnTo>
                  <a:lnTo>
                    <a:pt x="97003" y="632"/>
                  </a:lnTo>
                  <a:cubicBezTo>
                    <a:pt x="97003" y="234"/>
                    <a:pt x="96805" y="0"/>
                    <a:pt x="9651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5" name="Google Shape;2385;p119"/>
            <p:cNvSpPr/>
            <p:nvPr/>
          </p:nvSpPr>
          <p:spPr>
            <a:xfrm>
              <a:off x="2374375" y="2230375"/>
              <a:ext cx="64225" cy="175975"/>
            </a:xfrm>
            <a:custGeom>
              <a:rect b="b" l="l" r="r" t="t"/>
              <a:pathLst>
                <a:path extrusionOk="0" h="7039" w="2569">
                  <a:moveTo>
                    <a:pt x="267" y="0"/>
                  </a:moveTo>
                  <a:cubicBezTo>
                    <a:pt x="100" y="267"/>
                    <a:pt x="34" y="567"/>
                    <a:pt x="0" y="901"/>
                  </a:cubicBezTo>
                  <a:lnTo>
                    <a:pt x="0" y="5704"/>
                  </a:lnTo>
                  <a:lnTo>
                    <a:pt x="2335" y="7039"/>
                  </a:lnTo>
                  <a:lnTo>
                    <a:pt x="2335" y="2235"/>
                  </a:lnTo>
                  <a:cubicBezTo>
                    <a:pt x="2335" y="1902"/>
                    <a:pt x="2435" y="1602"/>
                    <a:pt x="2569" y="1335"/>
                  </a:cubicBezTo>
                  <a:lnTo>
                    <a:pt x="267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6" name="Google Shape;2386;p119"/>
            <p:cNvSpPr/>
            <p:nvPr/>
          </p:nvSpPr>
          <p:spPr>
            <a:xfrm>
              <a:off x="2374375" y="2230375"/>
              <a:ext cx="64225" cy="175975"/>
            </a:xfrm>
            <a:custGeom>
              <a:rect b="b" l="l" r="r" t="t"/>
              <a:pathLst>
                <a:path extrusionOk="0" h="7039" w="2569">
                  <a:moveTo>
                    <a:pt x="267" y="0"/>
                  </a:moveTo>
                  <a:cubicBezTo>
                    <a:pt x="100" y="267"/>
                    <a:pt x="34" y="567"/>
                    <a:pt x="0" y="901"/>
                  </a:cubicBezTo>
                  <a:lnTo>
                    <a:pt x="0" y="5704"/>
                  </a:lnTo>
                  <a:lnTo>
                    <a:pt x="2335" y="7039"/>
                  </a:lnTo>
                  <a:lnTo>
                    <a:pt x="2335" y="2235"/>
                  </a:lnTo>
                  <a:cubicBezTo>
                    <a:pt x="2335" y="1902"/>
                    <a:pt x="2435" y="1602"/>
                    <a:pt x="2569" y="1335"/>
                  </a:cubicBezTo>
                  <a:lnTo>
                    <a:pt x="26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7" name="Google Shape;2387;p119"/>
            <p:cNvSpPr/>
            <p:nvPr/>
          </p:nvSpPr>
          <p:spPr>
            <a:xfrm>
              <a:off x="4751900" y="963200"/>
              <a:ext cx="41725" cy="54275"/>
            </a:xfrm>
            <a:custGeom>
              <a:rect b="b" l="l" r="r" t="t"/>
              <a:pathLst>
                <a:path extrusionOk="0" h="2171" w="1669">
                  <a:moveTo>
                    <a:pt x="1219" y="0"/>
                  </a:moveTo>
                  <a:cubicBezTo>
                    <a:pt x="1104" y="0"/>
                    <a:pt x="974" y="38"/>
                    <a:pt x="834" y="118"/>
                  </a:cubicBezTo>
                  <a:cubicBezTo>
                    <a:pt x="367" y="418"/>
                    <a:pt x="34" y="985"/>
                    <a:pt x="0" y="1586"/>
                  </a:cubicBezTo>
                  <a:cubicBezTo>
                    <a:pt x="0" y="1960"/>
                    <a:pt x="197" y="2170"/>
                    <a:pt x="465" y="2170"/>
                  </a:cubicBezTo>
                  <a:cubicBezTo>
                    <a:pt x="578" y="2170"/>
                    <a:pt x="705" y="2132"/>
                    <a:pt x="834" y="2053"/>
                  </a:cubicBezTo>
                  <a:cubicBezTo>
                    <a:pt x="1335" y="1719"/>
                    <a:pt x="1668" y="1185"/>
                    <a:pt x="1668" y="585"/>
                  </a:cubicBezTo>
                  <a:cubicBezTo>
                    <a:pt x="1668" y="210"/>
                    <a:pt x="1488" y="0"/>
                    <a:pt x="1219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8" name="Google Shape;2388;p119"/>
            <p:cNvSpPr/>
            <p:nvPr/>
          </p:nvSpPr>
          <p:spPr>
            <a:xfrm>
              <a:off x="4667675" y="1011725"/>
              <a:ext cx="41725" cy="54775"/>
            </a:xfrm>
            <a:custGeom>
              <a:rect b="b" l="l" r="r" t="t"/>
              <a:pathLst>
                <a:path extrusionOk="0" h="2191" w="1669">
                  <a:moveTo>
                    <a:pt x="1186" y="1"/>
                  </a:moveTo>
                  <a:cubicBezTo>
                    <a:pt x="1077" y="1"/>
                    <a:pt x="957" y="36"/>
                    <a:pt x="834" y="112"/>
                  </a:cubicBezTo>
                  <a:cubicBezTo>
                    <a:pt x="334" y="445"/>
                    <a:pt x="34" y="979"/>
                    <a:pt x="0" y="1579"/>
                  </a:cubicBezTo>
                  <a:cubicBezTo>
                    <a:pt x="0" y="1962"/>
                    <a:pt x="189" y="2191"/>
                    <a:pt x="468" y="2191"/>
                  </a:cubicBezTo>
                  <a:cubicBezTo>
                    <a:pt x="578" y="2191"/>
                    <a:pt x="702" y="2155"/>
                    <a:pt x="834" y="2080"/>
                  </a:cubicBezTo>
                  <a:cubicBezTo>
                    <a:pt x="1335" y="1746"/>
                    <a:pt x="1635" y="1179"/>
                    <a:pt x="1668" y="612"/>
                  </a:cubicBezTo>
                  <a:cubicBezTo>
                    <a:pt x="1668" y="229"/>
                    <a:pt x="1462" y="1"/>
                    <a:pt x="1186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9" name="Google Shape;2389;p119"/>
            <p:cNvSpPr/>
            <p:nvPr/>
          </p:nvSpPr>
          <p:spPr>
            <a:xfrm>
              <a:off x="4582600" y="1060775"/>
              <a:ext cx="41725" cy="54925"/>
            </a:xfrm>
            <a:custGeom>
              <a:rect b="b" l="l" r="r" t="t"/>
              <a:pathLst>
                <a:path extrusionOk="0" h="2197" w="1669">
                  <a:moveTo>
                    <a:pt x="1215" y="1"/>
                  </a:moveTo>
                  <a:cubicBezTo>
                    <a:pt x="1102" y="1"/>
                    <a:pt x="973" y="39"/>
                    <a:pt x="835" y="118"/>
                  </a:cubicBezTo>
                  <a:cubicBezTo>
                    <a:pt x="334" y="451"/>
                    <a:pt x="34" y="985"/>
                    <a:pt x="1" y="1585"/>
                  </a:cubicBezTo>
                  <a:cubicBezTo>
                    <a:pt x="1" y="1968"/>
                    <a:pt x="207" y="2197"/>
                    <a:pt x="483" y="2197"/>
                  </a:cubicBezTo>
                  <a:cubicBezTo>
                    <a:pt x="592" y="2197"/>
                    <a:pt x="712" y="2161"/>
                    <a:pt x="835" y="2086"/>
                  </a:cubicBezTo>
                  <a:cubicBezTo>
                    <a:pt x="1335" y="1752"/>
                    <a:pt x="1635" y="1185"/>
                    <a:pt x="1669" y="618"/>
                  </a:cubicBezTo>
                  <a:cubicBezTo>
                    <a:pt x="1669" y="218"/>
                    <a:pt x="1486" y="1"/>
                    <a:pt x="1215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0" name="Google Shape;2390;p119"/>
            <p:cNvSpPr/>
            <p:nvPr/>
          </p:nvSpPr>
          <p:spPr>
            <a:xfrm>
              <a:off x="2432750" y="2049400"/>
              <a:ext cx="619625" cy="2175275"/>
            </a:xfrm>
            <a:custGeom>
              <a:rect b="b" l="l" r="r" t="t"/>
              <a:pathLst>
                <a:path extrusionOk="0" h="87011" w="24785">
                  <a:moveTo>
                    <a:pt x="24785" y="1"/>
                  </a:moveTo>
                  <a:lnTo>
                    <a:pt x="0" y="14278"/>
                  </a:lnTo>
                  <a:lnTo>
                    <a:pt x="0" y="85762"/>
                  </a:lnTo>
                  <a:cubicBezTo>
                    <a:pt x="0" y="86504"/>
                    <a:pt x="589" y="87011"/>
                    <a:pt x="1240" y="87011"/>
                  </a:cubicBezTo>
                  <a:cubicBezTo>
                    <a:pt x="1437" y="87011"/>
                    <a:pt x="1641" y="86964"/>
                    <a:pt x="1835" y="86863"/>
                  </a:cubicBezTo>
                  <a:lnTo>
                    <a:pt x="3569" y="85862"/>
                  </a:lnTo>
                  <a:lnTo>
                    <a:pt x="24785" y="73620"/>
                  </a:lnTo>
                  <a:lnTo>
                    <a:pt x="24785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1" name="Google Shape;2391;p119"/>
            <p:cNvSpPr/>
            <p:nvPr/>
          </p:nvSpPr>
          <p:spPr>
            <a:xfrm>
              <a:off x="3094050" y="1090400"/>
              <a:ext cx="1712900" cy="2725300"/>
            </a:xfrm>
            <a:custGeom>
              <a:rect b="b" l="l" r="r" t="t"/>
              <a:pathLst>
                <a:path extrusionOk="0" h="109012" w="68516">
                  <a:moveTo>
                    <a:pt x="68516" y="0"/>
                  </a:moveTo>
                  <a:lnTo>
                    <a:pt x="0" y="39562"/>
                  </a:lnTo>
                  <a:lnTo>
                    <a:pt x="0" y="109011"/>
                  </a:lnTo>
                  <a:lnTo>
                    <a:pt x="68516" y="69450"/>
                  </a:lnTo>
                  <a:lnTo>
                    <a:pt x="68516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2" name="Google Shape;2392;p119"/>
            <p:cNvSpPr/>
            <p:nvPr/>
          </p:nvSpPr>
          <p:spPr>
            <a:xfrm>
              <a:off x="2501950" y="2257100"/>
              <a:ext cx="421175" cy="303650"/>
            </a:xfrm>
            <a:custGeom>
              <a:rect b="b" l="l" r="r" t="t"/>
              <a:pathLst>
                <a:path extrusionOk="0" h="12146" w="16847">
                  <a:moveTo>
                    <a:pt x="16549" y="0"/>
                  </a:moveTo>
                  <a:cubicBezTo>
                    <a:pt x="16486" y="0"/>
                    <a:pt x="16417" y="21"/>
                    <a:pt x="16346" y="66"/>
                  </a:cubicBezTo>
                  <a:lnTo>
                    <a:pt x="501" y="9205"/>
                  </a:lnTo>
                  <a:cubicBezTo>
                    <a:pt x="201" y="9406"/>
                    <a:pt x="1" y="9772"/>
                    <a:pt x="1" y="10139"/>
                  </a:cubicBezTo>
                  <a:lnTo>
                    <a:pt x="1" y="11774"/>
                  </a:lnTo>
                  <a:cubicBezTo>
                    <a:pt x="1" y="12010"/>
                    <a:pt x="118" y="12146"/>
                    <a:pt x="281" y="12146"/>
                  </a:cubicBezTo>
                  <a:cubicBezTo>
                    <a:pt x="348" y="12146"/>
                    <a:pt x="423" y="12123"/>
                    <a:pt x="501" y="12074"/>
                  </a:cubicBezTo>
                  <a:lnTo>
                    <a:pt x="16346" y="2934"/>
                  </a:lnTo>
                  <a:cubicBezTo>
                    <a:pt x="16646" y="2734"/>
                    <a:pt x="16846" y="2401"/>
                    <a:pt x="16846" y="2034"/>
                  </a:cubicBezTo>
                  <a:lnTo>
                    <a:pt x="16846" y="399"/>
                  </a:lnTo>
                  <a:cubicBezTo>
                    <a:pt x="16846" y="155"/>
                    <a:pt x="16721" y="0"/>
                    <a:pt x="16549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3" name="Google Shape;2393;p119"/>
            <p:cNvSpPr/>
            <p:nvPr/>
          </p:nvSpPr>
          <p:spPr>
            <a:xfrm>
              <a:off x="2501950" y="2257100"/>
              <a:ext cx="421175" cy="303650"/>
            </a:xfrm>
            <a:custGeom>
              <a:rect b="b" l="l" r="r" t="t"/>
              <a:pathLst>
                <a:path extrusionOk="0" h="12146" w="16847">
                  <a:moveTo>
                    <a:pt x="16549" y="0"/>
                  </a:moveTo>
                  <a:cubicBezTo>
                    <a:pt x="16486" y="0"/>
                    <a:pt x="16417" y="21"/>
                    <a:pt x="16346" y="66"/>
                  </a:cubicBezTo>
                  <a:lnTo>
                    <a:pt x="501" y="9205"/>
                  </a:lnTo>
                  <a:cubicBezTo>
                    <a:pt x="201" y="9406"/>
                    <a:pt x="1" y="9772"/>
                    <a:pt x="1" y="10139"/>
                  </a:cubicBezTo>
                  <a:lnTo>
                    <a:pt x="1" y="11774"/>
                  </a:lnTo>
                  <a:cubicBezTo>
                    <a:pt x="1" y="12010"/>
                    <a:pt x="118" y="12146"/>
                    <a:pt x="281" y="12146"/>
                  </a:cubicBezTo>
                  <a:cubicBezTo>
                    <a:pt x="348" y="12146"/>
                    <a:pt x="423" y="12123"/>
                    <a:pt x="501" y="12074"/>
                  </a:cubicBezTo>
                  <a:lnTo>
                    <a:pt x="16346" y="2934"/>
                  </a:lnTo>
                  <a:cubicBezTo>
                    <a:pt x="16646" y="2734"/>
                    <a:pt x="16846" y="2401"/>
                    <a:pt x="16846" y="2034"/>
                  </a:cubicBezTo>
                  <a:lnTo>
                    <a:pt x="16846" y="399"/>
                  </a:lnTo>
                  <a:cubicBezTo>
                    <a:pt x="16846" y="155"/>
                    <a:pt x="16721" y="0"/>
                    <a:pt x="16549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4" name="Google Shape;2394;p119"/>
            <p:cNvSpPr/>
            <p:nvPr/>
          </p:nvSpPr>
          <p:spPr>
            <a:xfrm>
              <a:off x="2948100" y="2223850"/>
              <a:ext cx="52575" cy="61575"/>
            </a:xfrm>
            <a:custGeom>
              <a:rect b="b" l="l" r="r" t="t"/>
              <a:pathLst>
                <a:path extrusionOk="0" h="2463" w="2103">
                  <a:moveTo>
                    <a:pt x="1168" y="361"/>
                  </a:moveTo>
                  <a:cubicBezTo>
                    <a:pt x="1235" y="428"/>
                    <a:pt x="1335" y="562"/>
                    <a:pt x="1335" y="862"/>
                  </a:cubicBezTo>
                  <a:cubicBezTo>
                    <a:pt x="1335" y="1329"/>
                    <a:pt x="1135" y="1762"/>
                    <a:pt x="768" y="2063"/>
                  </a:cubicBezTo>
                  <a:cubicBezTo>
                    <a:pt x="721" y="2086"/>
                    <a:pt x="674" y="2110"/>
                    <a:pt x="627" y="2110"/>
                  </a:cubicBezTo>
                  <a:cubicBezTo>
                    <a:pt x="607" y="2110"/>
                    <a:pt x="587" y="2106"/>
                    <a:pt x="568" y="2096"/>
                  </a:cubicBezTo>
                  <a:cubicBezTo>
                    <a:pt x="501" y="2029"/>
                    <a:pt x="401" y="1896"/>
                    <a:pt x="401" y="1596"/>
                  </a:cubicBezTo>
                  <a:cubicBezTo>
                    <a:pt x="401" y="1129"/>
                    <a:pt x="601" y="695"/>
                    <a:pt x="968" y="395"/>
                  </a:cubicBezTo>
                  <a:cubicBezTo>
                    <a:pt x="1002" y="395"/>
                    <a:pt x="1035" y="361"/>
                    <a:pt x="1102" y="361"/>
                  </a:cubicBezTo>
                  <a:close/>
                  <a:moveTo>
                    <a:pt x="1100" y="1"/>
                  </a:moveTo>
                  <a:cubicBezTo>
                    <a:pt x="984" y="1"/>
                    <a:pt x="865" y="36"/>
                    <a:pt x="768" y="95"/>
                  </a:cubicBezTo>
                  <a:cubicBezTo>
                    <a:pt x="301" y="462"/>
                    <a:pt x="34" y="1029"/>
                    <a:pt x="34" y="1596"/>
                  </a:cubicBezTo>
                  <a:cubicBezTo>
                    <a:pt x="1" y="1929"/>
                    <a:pt x="134" y="2229"/>
                    <a:pt x="401" y="2396"/>
                  </a:cubicBezTo>
                  <a:cubicBezTo>
                    <a:pt x="468" y="2463"/>
                    <a:pt x="535" y="2463"/>
                    <a:pt x="635" y="2463"/>
                  </a:cubicBezTo>
                  <a:cubicBezTo>
                    <a:pt x="735" y="2463"/>
                    <a:pt x="868" y="2430"/>
                    <a:pt x="968" y="2396"/>
                  </a:cubicBezTo>
                  <a:cubicBezTo>
                    <a:pt x="1135" y="2263"/>
                    <a:pt x="1268" y="2129"/>
                    <a:pt x="1369" y="1963"/>
                  </a:cubicBezTo>
                  <a:lnTo>
                    <a:pt x="1769" y="2330"/>
                  </a:lnTo>
                  <a:cubicBezTo>
                    <a:pt x="1802" y="2363"/>
                    <a:pt x="1836" y="2396"/>
                    <a:pt x="1869" y="2396"/>
                  </a:cubicBezTo>
                  <a:cubicBezTo>
                    <a:pt x="1936" y="2396"/>
                    <a:pt x="1969" y="2363"/>
                    <a:pt x="2002" y="2330"/>
                  </a:cubicBezTo>
                  <a:cubicBezTo>
                    <a:pt x="2102" y="2263"/>
                    <a:pt x="2069" y="2129"/>
                    <a:pt x="2002" y="2063"/>
                  </a:cubicBezTo>
                  <a:lnTo>
                    <a:pt x="1535" y="1629"/>
                  </a:lnTo>
                  <a:cubicBezTo>
                    <a:pt x="1635" y="1362"/>
                    <a:pt x="1669" y="1129"/>
                    <a:pt x="1669" y="862"/>
                  </a:cubicBezTo>
                  <a:cubicBezTo>
                    <a:pt x="1735" y="562"/>
                    <a:pt x="1602" y="261"/>
                    <a:pt x="1335" y="61"/>
                  </a:cubicBezTo>
                  <a:cubicBezTo>
                    <a:pt x="1265" y="19"/>
                    <a:pt x="1184" y="1"/>
                    <a:pt x="110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5" name="Google Shape;2395;p119"/>
            <p:cNvSpPr/>
            <p:nvPr/>
          </p:nvSpPr>
          <p:spPr>
            <a:xfrm>
              <a:off x="2501125" y="2653175"/>
              <a:ext cx="10875" cy="31725"/>
            </a:xfrm>
            <a:custGeom>
              <a:rect b="b" l="l" r="r" t="t"/>
              <a:pathLst>
                <a:path extrusionOk="0" h="1269" w="435">
                  <a:moveTo>
                    <a:pt x="401" y="0"/>
                  </a:moveTo>
                  <a:lnTo>
                    <a:pt x="67" y="234"/>
                  </a:lnTo>
                  <a:cubicBezTo>
                    <a:pt x="34" y="234"/>
                    <a:pt x="0" y="267"/>
                    <a:pt x="0" y="301"/>
                  </a:cubicBezTo>
                  <a:lnTo>
                    <a:pt x="0" y="1268"/>
                  </a:lnTo>
                  <a:lnTo>
                    <a:pt x="67" y="1268"/>
                  </a:lnTo>
                  <a:lnTo>
                    <a:pt x="401" y="1068"/>
                  </a:lnTo>
                  <a:cubicBezTo>
                    <a:pt x="434" y="1068"/>
                    <a:pt x="434" y="1035"/>
                    <a:pt x="434" y="1001"/>
                  </a:cubicBezTo>
                  <a:lnTo>
                    <a:pt x="434" y="34"/>
                  </a:lnTo>
                  <a:cubicBezTo>
                    <a:pt x="434" y="0"/>
                    <a:pt x="401" y="0"/>
                    <a:pt x="40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6" name="Google Shape;2396;p119"/>
            <p:cNvSpPr/>
            <p:nvPr/>
          </p:nvSpPr>
          <p:spPr>
            <a:xfrm>
              <a:off x="2514475" y="2646500"/>
              <a:ext cx="10850" cy="30875"/>
            </a:xfrm>
            <a:custGeom>
              <a:rect b="b" l="l" r="r" t="t"/>
              <a:pathLst>
                <a:path extrusionOk="0" h="1235" w="434">
                  <a:moveTo>
                    <a:pt x="400" y="1"/>
                  </a:moveTo>
                  <a:lnTo>
                    <a:pt x="34" y="167"/>
                  </a:lnTo>
                  <a:cubicBezTo>
                    <a:pt x="34" y="201"/>
                    <a:pt x="0" y="234"/>
                    <a:pt x="0" y="267"/>
                  </a:cubicBezTo>
                  <a:lnTo>
                    <a:pt x="0" y="1201"/>
                  </a:lnTo>
                  <a:cubicBezTo>
                    <a:pt x="0" y="1235"/>
                    <a:pt x="34" y="1235"/>
                    <a:pt x="34" y="1235"/>
                  </a:cubicBezTo>
                  <a:lnTo>
                    <a:pt x="400" y="1035"/>
                  </a:lnTo>
                  <a:cubicBezTo>
                    <a:pt x="434" y="1035"/>
                    <a:pt x="434" y="1001"/>
                    <a:pt x="434" y="968"/>
                  </a:cubicBezTo>
                  <a:lnTo>
                    <a:pt x="434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7" name="Google Shape;2397;p119"/>
            <p:cNvSpPr/>
            <p:nvPr/>
          </p:nvSpPr>
          <p:spPr>
            <a:xfrm>
              <a:off x="2527800" y="2638175"/>
              <a:ext cx="10875" cy="31700"/>
            </a:xfrm>
            <a:custGeom>
              <a:rect b="b" l="l" r="r" t="t"/>
              <a:pathLst>
                <a:path extrusionOk="0" h="1268" w="435">
                  <a:moveTo>
                    <a:pt x="401" y="0"/>
                  </a:moveTo>
                  <a:lnTo>
                    <a:pt x="34" y="200"/>
                  </a:lnTo>
                  <a:cubicBezTo>
                    <a:pt x="34" y="234"/>
                    <a:pt x="1" y="234"/>
                    <a:pt x="1" y="267"/>
                  </a:cubicBezTo>
                  <a:lnTo>
                    <a:pt x="1" y="1234"/>
                  </a:lnTo>
                  <a:cubicBezTo>
                    <a:pt x="1" y="1268"/>
                    <a:pt x="34" y="1268"/>
                    <a:pt x="34" y="1268"/>
                  </a:cubicBezTo>
                  <a:lnTo>
                    <a:pt x="401" y="1067"/>
                  </a:lnTo>
                  <a:cubicBezTo>
                    <a:pt x="435" y="1034"/>
                    <a:pt x="435" y="1001"/>
                    <a:pt x="435" y="1001"/>
                  </a:cubicBezTo>
                  <a:lnTo>
                    <a:pt x="435" y="33"/>
                  </a:lnTo>
                  <a:cubicBezTo>
                    <a:pt x="435" y="0"/>
                    <a:pt x="435" y="0"/>
                    <a:pt x="40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8" name="Google Shape;2398;p119"/>
            <p:cNvSpPr/>
            <p:nvPr/>
          </p:nvSpPr>
          <p:spPr>
            <a:xfrm>
              <a:off x="2501125" y="2684025"/>
              <a:ext cx="10875" cy="32550"/>
            </a:xfrm>
            <a:custGeom>
              <a:rect b="b" l="l" r="r" t="t"/>
              <a:pathLst>
                <a:path extrusionOk="0" h="1302" w="435">
                  <a:moveTo>
                    <a:pt x="401" y="1"/>
                  </a:moveTo>
                  <a:lnTo>
                    <a:pt x="67" y="234"/>
                  </a:lnTo>
                  <a:cubicBezTo>
                    <a:pt x="34" y="234"/>
                    <a:pt x="0" y="268"/>
                    <a:pt x="0" y="301"/>
                  </a:cubicBezTo>
                  <a:lnTo>
                    <a:pt x="0" y="1268"/>
                  </a:lnTo>
                  <a:cubicBezTo>
                    <a:pt x="0" y="1302"/>
                    <a:pt x="67" y="1302"/>
                    <a:pt x="67" y="1302"/>
                  </a:cubicBezTo>
                  <a:lnTo>
                    <a:pt x="401" y="1068"/>
                  </a:lnTo>
                  <a:cubicBezTo>
                    <a:pt x="434" y="1068"/>
                    <a:pt x="434" y="1035"/>
                    <a:pt x="434" y="1001"/>
                  </a:cubicBezTo>
                  <a:lnTo>
                    <a:pt x="434" y="34"/>
                  </a:lnTo>
                  <a:cubicBezTo>
                    <a:pt x="434" y="1"/>
                    <a:pt x="401" y="1"/>
                    <a:pt x="40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9" name="Google Shape;2399;p119"/>
            <p:cNvSpPr/>
            <p:nvPr/>
          </p:nvSpPr>
          <p:spPr>
            <a:xfrm>
              <a:off x="2514475" y="2677350"/>
              <a:ext cx="10850" cy="30900"/>
            </a:xfrm>
            <a:custGeom>
              <a:rect b="b" l="l" r="r" t="t"/>
              <a:pathLst>
                <a:path extrusionOk="0" h="1236" w="434">
                  <a:moveTo>
                    <a:pt x="400" y="1"/>
                  </a:moveTo>
                  <a:lnTo>
                    <a:pt x="34" y="201"/>
                  </a:lnTo>
                  <a:cubicBezTo>
                    <a:pt x="34" y="201"/>
                    <a:pt x="0" y="234"/>
                    <a:pt x="0" y="268"/>
                  </a:cubicBezTo>
                  <a:lnTo>
                    <a:pt x="0" y="1202"/>
                  </a:lnTo>
                  <a:cubicBezTo>
                    <a:pt x="0" y="1235"/>
                    <a:pt x="34" y="1235"/>
                    <a:pt x="34" y="1235"/>
                  </a:cubicBezTo>
                  <a:lnTo>
                    <a:pt x="400" y="1035"/>
                  </a:lnTo>
                  <a:cubicBezTo>
                    <a:pt x="434" y="1035"/>
                    <a:pt x="434" y="1002"/>
                    <a:pt x="434" y="1002"/>
                  </a:cubicBezTo>
                  <a:lnTo>
                    <a:pt x="434" y="34"/>
                  </a:lnTo>
                  <a:cubicBezTo>
                    <a:pt x="434" y="1"/>
                    <a:pt x="434" y="1"/>
                    <a:pt x="40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0" name="Google Shape;2400;p119"/>
            <p:cNvSpPr/>
            <p:nvPr/>
          </p:nvSpPr>
          <p:spPr>
            <a:xfrm>
              <a:off x="2527800" y="2669025"/>
              <a:ext cx="10875" cy="31700"/>
            </a:xfrm>
            <a:custGeom>
              <a:rect b="b" l="l" r="r" t="t"/>
              <a:pathLst>
                <a:path extrusionOk="0" h="1268" w="435">
                  <a:moveTo>
                    <a:pt x="401" y="0"/>
                  </a:moveTo>
                  <a:lnTo>
                    <a:pt x="34" y="200"/>
                  </a:lnTo>
                  <a:cubicBezTo>
                    <a:pt x="34" y="234"/>
                    <a:pt x="1" y="267"/>
                    <a:pt x="1" y="267"/>
                  </a:cubicBezTo>
                  <a:lnTo>
                    <a:pt x="1" y="1234"/>
                  </a:lnTo>
                  <a:cubicBezTo>
                    <a:pt x="1" y="1268"/>
                    <a:pt x="34" y="1268"/>
                    <a:pt x="34" y="1268"/>
                  </a:cubicBezTo>
                  <a:lnTo>
                    <a:pt x="401" y="1068"/>
                  </a:lnTo>
                  <a:cubicBezTo>
                    <a:pt x="435" y="1034"/>
                    <a:pt x="435" y="1034"/>
                    <a:pt x="435" y="1001"/>
                  </a:cubicBezTo>
                  <a:lnTo>
                    <a:pt x="435" y="34"/>
                  </a:lnTo>
                  <a:cubicBezTo>
                    <a:pt x="435" y="0"/>
                    <a:pt x="435" y="0"/>
                    <a:pt x="40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1" name="Google Shape;2401;p119"/>
            <p:cNvSpPr/>
            <p:nvPr/>
          </p:nvSpPr>
          <p:spPr>
            <a:xfrm>
              <a:off x="2501950" y="2764300"/>
              <a:ext cx="12325" cy="28500"/>
            </a:xfrm>
            <a:custGeom>
              <a:rect b="b" l="l" r="r" t="t"/>
              <a:pathLst>
                <a:path extrusionOk="0" h="1140" w="493">
                  <a:moveTo>
                    <a:pt x="451" y="0"/>
                  </a:moveTo>
                  <a:cubicBezTo>
                    <a:pt x="443" y="0"/>
                    <a:pt x="434" y="9"/>
                    <a:pt x="434" y="25"/>
                  </a:cubicBezTo>
                  <a:lnTo>
                    <a:pt x="1" y="793"/>
                  </a:lnTo>
                  <a:lnTo>
                    <a:pt x="1" y="893"/>
                  </a:lnTo>
                  <a:lnTo>
                    <a:pt x="434" y="1126"/>
                  </a:lnTo>
                  <a:cubicBezTo>
                    <a:pt x="434" y="1135"/>
                    <a:pt x="439" y="1139"/>
                    <a:pt x="446" y="1139"/>
                  </a:cubicBezTo>
                  <a:cubicBezTo>
                    <a:pt x="463" y="1139"/>
                    <a:pt x="492" y="1108"/>
                    <a:pt x="468" y="1059"/>
                  </a:cubicBezTo>
                  <a:lnTo>
                    <a:pt x="468" y="25"/>
                  </a:lnTo>
                  <a:cubicBezTo>
                    <a:pt x="468" y="9"/>
                    <a:pt x="459" y="0"/>
                    <a:pt x="45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2" name="Google Shape;2402;p119"/>
            <p:cNvSpPr/>
            <p:nvPr/>
          </p:nvSpPr>
          <p:spPr>
            <a:xfrm>
              <a:off x="2506125" y="2769925"/>
              <a:ext cx="16700" cy="15350"/>
            </a:xfrm>
            <a:custGeom>
              <a:rect b="b" l="l" r="r" t="t"/>
              <a:pathLst>
                <a:path extrusionOk="0" h="614" w="668">
                  <a:moveTo>
                    <a:pt x="668" y="0"/>
                  </a:moveTo>
                  <a:lnTo>
                    <a:pt x="67" y="334"/>
                  </a:lnTo>
                  <a:cubicBezTo>
                    <a:pt x="34" y="367"/>
                    <a:pt x="1" y="434"/>
                    <a:pt x="1" y="501"/>
                  </a:cubicBezTo>
                  <a:cubicBezTo>
                    <a:pt x="1" y="576"/>
                    <a:pt x="19" y="613"/>
                    <a:pt x="43" y="613"/>
                  </a:cubicBezTo>
                  <a:cubicBezTo>
                    <a:pt x="51" y="613"/>
                    <a:pt x="59" y="609"/>
                    <a:pt x="67" y="601"/>
                  </a:cubicBezTo>
                  <a:lnTo>
                    <a:pt x="668" y="267"/>
                  </a:lnTo>
                  <a:lnTo>
                    <a:pt x="668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3" name="Google Shape;2403;p119"/>
            <p:cNvSpPr/>
            <p:nvPr/>
          </p:nvSpPr>
          <p:spPr>
            <a:xfrm>
              <a:off x="2525300" y="2765750"/>
              <a:ext cx="5025" cy="9200"/>
            </a:xfrm>
            <a:custGeom>
              <a:rect b="b" l="l" r="r" t="t"/>
              <a:pathLst>
                <a:path extrusionOk="0" h="368" w="201">
                  <a:moveTo>
                    <a:pt x="201" y="1"/>
                  </a:moveTo>
                  <a:lnTo>
                    <a:pt x="1" y="101"/>
                  </a:lnTo>
                  <a:lnTo>
                    <a:pt x="1" y="368"/>
                  </a:lnTo>
                  <a:lnTo>
                    <a:pt x="201" y="268"/>
                  </a:lnTo>
                  <a:lnTo>
                    <a:pt x="201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4" name="Google Shape;2404;p119"/>
            <p:cNvSpPr/>
            <p:nvPr/>
          </p:nvSpPr>
          <p:spPr>
            <a:xfrm>
              <a:off x="2532825" y="2758750"/>
              <a:ext cx="10850" cy="32350"/>
            </a:xfrm>
            <a:custGeom>
              <a:rect b="b" l="l" r="r" t="t"/>
              <a:pathLst>
                <a:path extrusionOk="0" h="1294" w="434">
                  <a:moveTo>
                    <a:pt x="366" y="1"/>
                  </a:moveTo>
                  <a:cubicBezTo>
                    <a:pt x="354" y="1"/>
                    <a:pt x="343" y="5"/>
                    <a:pt x="334" y="14"/>
                  </a:cubicBezTo>
                  <a:lnTo>
                    <a:pt x="0" y="181"/>
                  </a:lnTo>
                  <a:lnTo>
                    <a:pt x="0" y="447"/>
                  </a:lnTo>
                  <a:lnTo>
                    <a:pt x="234" y="314"/>
                  </a:lnTo>
                  <a:lnTo>
                    <a:pt x="234" y="1181"/>
                  </a:lnTo>
                  <a:cubicBezTo>
                    <a:pt x="234" y="1256"/>
                    <a:pt x="252" y="1294"/>
                    <a:pt x="290" y="1294"/>
                  </a:cubicBezTo>
                  <a:cubicBezTo>
                    <a:pt x="302" y="1294"/>
                    <a:pt x="317" y="1290"/>
                    <a:pt x="334" y="1281"/>
                  </a:cubicBezTo>
                  <a:cubicBezTo>
                    <a:pt x="400" y="1215"/>
                    <a:pt x="434" y="1148"/>
                    <a:pt x="434" y="1081"/>
                  </a:cubicBezTo>
                  <a:lnTo>
                    <a:pt x="434" y="81"/>
                  </a:lnTo>
                  <a:cubicBezTo>
                    <a:pt x="434" y="32"/>
                    <a:pt x="398" y="1"/>
                    <a:pt x="366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5" name="Google Shape;2405;p119"/>
            <p:cNvSpPr/>
            <p:nvPr/>
          </p:nvSpPr>
          <p:spPr>
            <a:xfrm>
              <a:off x="2500300" y="2846675"/>
              <a:ext cx="34825" cy="62550"/>
            </a:xfrm>
            <a:custGeom>
              <a:rect b="b" l="l" r="r" t="t"/>
              <a:pathLst>
                <a:path extrusionOk="0" h="2502" w="1393">
                  <a:moveTo>
                    <a:pt x="952" y="1"/>
                  </a:moveTo>
                  <a:cubicBezTo>
                    <a:pt x="865" y="1"/>
                    <a:pt x="768" y="32"/>
                    <a:pt x="667" y="99"/>
                  </a:cubicBezTo>
                  <a:cubicBezTo>
                    <a:pt x="200" y="500"/>
                    <a:pt x="0" y="1134"/>
                    <a:pt x="67" y="1734"/>
                  </a:cubicBezTo>
                  <a:cubicBezTo>
                    <a:pt x="134" y="2234"/>
                    <a:pt x="434" y="2234"/>
                    <a:pt x="467" y="2468"/>
                  </a:cubicBezTo>
                  <a:cubicBezTo>
                    <a:pt x="467" y="2501"/>
                    <a:pt x="500" y="2501"/>
                    <a:pt x="500" y="2501"/>
                  </a:cubicBezTo>
                  <a:lnTo>
                    <a:pt x="901" y="2268"/>
                  </a:lnTo>
                  <a:cubicBezTo>
                    <a:pt x="934" y="2268"/>
                    <a:pt x="934" y="2234"/>
                    <a:pt x="934" y="2201"/>
                  </a:cubicBezTo>
                  <a:cubicBezTo>
                    <a:pt x="1001" y="1867"/>
                    <a:pt x="1368" y="1500"/>
                    <a:pt x="1368" y="700"/>
                  </a:cubicBezTo>
                  <a:cubicBezTo>
                    <a:pt x="1393" y="276"/>
                    <a:pt x="1212" y="1"/>
                    <a:pt x="95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6" name="Google Shape;2406;p119"/>
            <p:cNvSpPr/>
            <p:nvPr/>
          </p:nvSpPr>
          <p:spPr>
            <a:xfrm>
              <a:off x="2511975" y="2907525"/>
              <a:ext cx="11700" cy="16700"/>
            </a:xfrm>
            <a:custGeom>
              <a:rect b="b" l="l" r="r" t="t"/>
              <a:pathLst>
                <a:path extrusionOk="0" h="668" w="468">
                  <a:moveTo>
                    <a:pt x="434" y="0"/>
                  </a:moveTo>
                  <a:lnTo>
                    <a:pt x="67" y="201"/>
                  </a:lnTo>
                  <a:cubicBezTo>
                    <a:pt x="33" y="234"/>
                    <a:pt x="0" y="267"/>
                    <a:pt x="0" y="301"/>
                  </a:cubicBezTo>
                  <a:lnTo>
                    <a:pt x="0" y="634"/>
                  </a:lnTo>
                  <a:cubicBezTo>
                    <a:pt x="0" y="668"/>
                    <a:pt x="33" y="668"/>
                    <a:pt x="67" y="668"/>
                  </a:cubicBezTo>
                  <a:lnTo>
                    <a:pt x="434" y="467"/>
                  </a:lnTo>
                  <a:cubicBezTo>
                    <a:pt x="467" y="434"/>
                    <a:pt x="467" y="401"/>
                    <a:pt x="467" y="401"/>
                  </a:cubicBezTo>
                  <a:lnTo>
                    <a:pt x="467" y="34"/>
                  </a:lnTo>
                  <a:cubicBezTo>
                    <a:pt x="467" y="0"/>
                    <a:pt x="467" y="0"/>
                    <a:pt x="43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7" name="Google Shape;2407;p119"/>
            <p:cNvSpPr/>
            <p:nvPr/>
          </p:nvSpPr>
          <p:spPr>
            <a:xfrm>
              <a:off x="2501125" y="2641900"/>
              <a:ext cx="43550" cy="77725"/>
            </a:xfrm>
            <a:custGeom>
              <a:rect b="b" l="l" r="r" t="t"/>
              <a:pathLst>
                <a:path extrusionOk="0" h="3109" w="1742">
                  <a:moveTo>
                    <a:pt x="1085" y="318"/>
                  </a:moveTo>
                  <a:cubicBezTo>
                    <a:pt x="1321" y="318"/>
                    <a:pt x="1502" y="572"/>
                    <a:pt x="1502" y="985"/>
                  </a:cubicBezTo>
                  <a:cubicBezTo>
                    <a:pt x="1502" y="1519"/>
                    <a:pt x="1268" y="2019"/>
                    <a:pt x="868" y="2319"/>
                  </a:cubicBezTo>
                  <a:cubicBezTo>
                    <a:pt x="785" y="2365"/>
                    <a:pt x="708" y="2386"/>
                    <a:pt x="637" y="2386"/>
                  </a:cubicBezTo>
                  <a:cubicBezTo>
                    <a:pt x="394" y="2386"/>
                    <a:pt x="234" y="2133"/>
                    <a:pt x="234" y="1719"/>
                  </a:cubicBezTo>
                  <a:cubicBezTo>
                    <a:pt x="201" y="1185"/>
                    <a:pt x="434" y="685"/>
                    <a:pt x="868" y="385"/>
                  </a:cubicBezTo>
                  <a:cubicBezTo>
                    <a:pt x="943" y="340"/>
                    <a:pt x="1016" y="318"/>
                    <a:pt x="1085" y="318"/>
                  </a:cubicBezTo>
                  <a:close/>
                  <a:moveTo>
                    <a:pt x="1162" y="1"/>
                  </a:moveTo>
                  <a:cubicBezTo>
                    <a:pt x="1033" y="1"/>
                    <a:pt x="887" y="59"/>
                    <a:pt x="734" y="185"/>
                  </a:cubicBezTo>
                  <a:cubicBezTo>
                    <a:pt x="334" y="552"/>
                    <a:pt x="101" y="1052"/>
                    <a:pt x="34" y="1619"/>
                  </a:cubicBezTo>
                  <a:cubicBezTo>
                    <a:pt x="0" y="1886"/>
                    <a:pt x="34" y="2153"/>
                    <a:pt x="134" y="2386"/>
                  </a:cubicBezTo>
                  <a:lnTo>
                    <a:pt x="0" y="3053"/>
                  </a:lnTo>
                  <a:cubicBezTo>
                    <a:pt x="0" y="3092"/>
                    <a:pt x="0" y="3109"/>
                    <a:pt x="14" y="3109"/>
                  </a:cubicBezTo>
                  <a:cubicBezTo>
                    <a:pt x="23" y="3109"/>
                    <a:pt x="40" y="3101"/>
                    <a:pt x="67" y="3087"/>
                  </a:cubicBezTo>
                  <a:lnTo>
                    <a:pt x="434" y="2686"/>
                  </a:lnTo>
                  <a:cubicBezTo>
                    <a:pt x="468" y="2692"/>
                    <a:pt x="503" y="2695"/>
                    <a:pt x="537" y="2695"/>
                  </a:cubicBezTo>
                  <a:cubicBezTo>
                    <a:pt x="702" y="2695"/>
                    <a:pt x="863" y="2630"/>
                    <a:pt x="1001" y="2520"/>
                  </a:cubicBezTo>
                  <a:cubicBezTo>
                    <a:pt x="1401" y="2153"/>
                    <a:pt x="1635" y="1619"/>
                    <a:pt x="1668" y="1085"/>
                  </a:cubicBezTo>
                  <a:cubicBezTo>
                    <a:pt x="1741" y="427"/>
                    <a:pt x="1512" y="1"/>
                    <a:pt x="116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8" name="Google Shape;2408;p119"/>
            <p:cNvSpPr/>
            <p:nvPr/>
          </p:nvSpPr>
          <p:spPr>
            <a:xfrm>
              <a:off x="2501125" y="2957975"/>
              <a:ext cx="43550" cy="78325"/>
            </a:xfrm>
            <a:custGeom>
              <a:rect b="b" l="l" r="r" t="t"/>
              <a:pathLst>
                <a:path extrusionOk="0" h="3133" w="1742">
                  <a:moveTo>
                    <a:pt x="1073" y="322"/>
                  </a:moveTo>
                  <a:cubicBezTo>
                    <a:pt x="1315" y="322"/>
                    <a:pt x="1502" y="597"/>
                    <a:pt x="1502" y="1018"/>
                  </a:cubicBezTo>
                  <a:cubicBezTo>
                    <a:pt x="1502" y="1518"/>
                    <a:pt x="1268" y="2019"/>
                    <a:pt x="868" y="2352"/>
                  </a:cubicBezTo>
                  <a:cubicBezTo>
                    <a:pt x="786" y="2397"/>
                    <a:pt x="709" y="2418"/>
                    <a:pt x="639" y="2418"/>
                  </a:cubicBezTo>
                  <a:cubicBezTo>
                    <a:pt x="395" y="2418"/>
                    <a:pt x="234" y="2159"/>
                    <a:pt x="234" y="1718"/>
                  </a:cubicBezTo>
                  <a:cubicBezTo>
                    <a:pt x="201" y="1218"/>
                    <a:pt x="434" y="718"/>
                    <a:pt x="868" y="384"/>
                  </a:cubicBezTo>
                  <a:cubicBezTo>
                    <a:pt x="938" y="342"/>
                    <a:pt x="1008" y="322"/>
                    <a:pt x="1073" y="322"/>
                  </a:cubicBezTo>
                  <a:close/>
                  <a:moveTo>
                    <a:pt x="1160" y="1"/>
                  </a:moveTo>
                  <a:cubicBezTo>
                    <a:pt x="1031" y="1"/>
                    <a:pt x="886" y="59"/>
                    <a:pt x="734" y="184"/>
                  </a:cubicBezTo>
                  <a:cubicBezTo>
                    <a:pt x="334" y="584"/>
                    <a:pt x="101" y="1085"/>
                    <a:pt x="34" y="1618"/>
                  </a:cubicBezTo>
                  <a:cubicBezTo>
                    <a:pt x="0" y="1885"/>
                    <a:pt x="34" y="2152"/>
                    <a:pt x="134" y="2419"/>
                  </a:cubicBezTo>
                  <a:lnTo>
                    <a:pt x="0" y="3053"/>
                  </a:lnTo>
                  <a:cubicBezTo>
                    <a:pt x="0" y="3102"/>
                    <a:pt x="0" y="3133"/>
                    <a:pt x="27" y="3133"/>
                  </a:cubicBezTo>
                  <a:cubicBezTo>
                    <a:pt x="36" y="3133"/>
                    <a:pt x="49" y="3128"/>
                    <a:pt x="67" y="3119"/>
                  </a:cubicBezTo>
                  <a:lnTo>
                    <a:pt x="434" y="2686"/>
                  </a:lnTo>
                  <a:cubicBezTo>
                    <a:pt x="488" y="2704"/>
                    <a:pt x="541" y="2712"/>
                    <a:pt x="594" y="2712"/>
                  </a:cubicBezTo>
                  <a:cubicBezTo>
                    <a:pt x="739" y="2712"/>
                    <a:pt x="879" y="2650"/>
                    <a:pt x="1001" y="2552"/>
                  </a:cubicBezTo>
                  <a:cubicBezTo>
                    <a:pt x="1401" y="2152"/>
                    <a:pt x="1635" y="1652"/>
                    <a:pt x="1668" y="1118"/>
                  </a:cubicBezTo>
                  <a:cubicBezTo>
                    <a:pt x="1742" y="434"/>
                    <a:pt x="1511" y="1"/>
                    <a:pt x="116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9" name="Google Shape;2409;p119"/>
            <p:cNvSpPr/>
            <p:nvPr/>
          </p:nvSpPr>
          <p:spPr>
            <a:xfrm>
              <a:off x="2516125" y="3069800"/>
              <a:ext cx="16725" cy="27400"/>
            </a:xfrm>
            <a:custGeom>
              <a:rect b="b" l="l" r="r" t="t"/>
              <a:pathLst>
                <a:path extrusionOk="0" h="1096" w="669">
                  <a:moveTo>
                    <a:pt x="453" y="0"/>
                  </a:moveTo>
                  <a:cubicBezTo>
                    <a:pt x="415" y="0"/>
                    <a:pt x="375" y="15"/>
                    <a:pt x="334" y="47"/>
                  </a:cubicBezTo>
                  <a:cubicBezTo>
                    <a:pt x="101" y="214"/>
                    <a:pt x="1" y="448"/>
                    <a:pt x="1" y="748"/>
                  </a:cubicBezTo>
                  <a:cubicBezTo>
                    <a:pt x="1" y="950"/>
                    <a:pt x="78" y="1095"/>
                    <a:pt x="202" y="1095"/>
                  </a:cubicBezTo>
                  <a:cubicBezTo>
                    <a:pt x="242" y="1095"/>
                    <a:pt x="286" y="1080"/>
                    <a:pt x="334" y="1048"/>
                  </a:cubicBezTo>
                  <a:cubicBezTo>
                    <a:pt x="535" y="881"/>
                    <a:pt x="668" y="615"/>
                    <a:pt x="668" y="348"/>
                  </a:cubicBezTo>
                  <a:cubicBezTo>
                    <a:pt x="668" y="145"/>
                    <a:pt x="572" y="0"/>
                    <a:pt x="45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0" name="Google Shape;2410;p119"/>
            <p:cNvSpPr/>
            <p:nvPr/>
          </p:nvSpPr>
          <p:spPr>
            <a:xfrm>
              <a:off x="2535325" y="3075350"/>
              <a:ext cx="11700" cy="17950"/>
            </a:xfrm>
            <a:custGeom>
              <a:rect b="b" l="l" r="r" t="t"/>
              <a:pathLst>
                <a:path extrusionOk="0" h="718" w="468">
                  <a:moveTo>
                    <a:pt x="326" y="1"/>
                  </a:moveTo>
                  <a:cubicBezTo>
                    <a:pt x="298" y="1"/>
                    <a:pt x="267" y="9"/>
                    <a:pt x="234" y="26"/>
                  </a:cubicBezTo>
                  <a:cubicBezTo>
                    <a:pt x="100" y="126"/>
                    <a:pt x="0" y="292"/>
                    <a:pt x="0" y="493"/>
                  </a:cubicBezTo>
                  <a:cubicBezTo>
                    <a:pt x="0" y="643"/>
                    <a:pt x="56" y="718"/>
                    <a:pt x="141" y="718"/>
                  </a:cubicBezTo>
                  <a:cubicBezTo>
                    <a:pt x="169" y="718"/>
                    <a:pt x="200" y="709"/>
                    <a:pt x="234" y="693"/>
                  </a:cubicBezTo>
                  <a:cubicBezTo>
                    <a:pt x="367" y="593"/>
                    <a:pt x="467" y="426"/>
                    <a:pt x="467" y="226"/>
                  </a:cubicBezTo>
                  <a:cubicBezTo>
                    <a:pt x="467" y="76"/>
                    <a:pt x="411" y="1"/>
                    <a:pt x="326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1" name="Google Shape;2411;p119"/>
            <p:cNvSpPr/>
            <p:nvPr/>
          </p:nvSpPr>
          <p:spPr>
            <a:xfrm>
              <a:off x="2514475" y="3097500"/>
              <a:ext cx="19200" cy="42725"/>
            </a:xfrm>
            <a:custGeom>
              <a:rect b="b" l="l" r="r" t="t"/>
              <a:pathLst>
                <a:path extrusionOk="0" h="1709" w="768">
                  <a:moveTo>
                    <a:pt x="605" y="1"/>
                  </a:moveTo>
                  <a:cubicBezTo>
                    <a:pt x="572" y="1"/>
                    <a:pt x="536" y="13"/>
                    <a:pt x="501" y="40"/>
                  </a:cubicBezTo>
                  <a:lnTo>
                    <a:pt x="267" y="174"/>
                  </a:lnTo>
                  <a:cubicBezTo>
                    <a:pt x="100" y="274"/>
                    <a:pt x="0" y="474"/>
                    <a:pt x="0" y="707"/>
                  </a:cubicBezTo>
                  <a:lnTo>
                    <a:pt x="0" y="1708"/>
                  </a:lnTo>
                  <a:lnTo>
                    <a:pt x="767" y="1274"/>
                  </a:lnTo>
                  <a:lnTo>
                    <a:pt x="767" y="240"/>
                  </a:lnTo>
                  <a:cubicBezTo>
                    <a:pt x="767" y="94"/>
                    <a:pt x="696" y="1"/>
                    <a:pt x="60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2" name="Google Shape;2412;p119"/>
            <p:cNvSpPr/>
            <p:nvPr/>
          </p:nvSpPr>
          <p:spPr>
            <a:xfrm>
              <a:off x="2536975" y="3095325"/>
              <a:ext cx="10050" cy="32375"/>
            </a:xfrm>
            <a:custGeom>
              <a:rect b="b" l="l" r="r" t="t"/>
              <a:pathLst>
                <a:path extrusionOk="0" h="1295" w="402">
                  <a:moveTo>
                    <a:pt x="279" y="1"/>
                  </a:moveTo>
                  <a:cubicBezTo>
                    <a:pt x="255" y="1"/>
                    <a:pt x="228" y="9"/>
                    <a:pt x="201" y="27"/>
                  </a:cubicBezTo>
                  <a:lnTo>
                    <a:pt x="1" y="161"/>
                  </a:lnTo>
                  <a:lnTo>
                    <a:pt x="1" y="1295"/>
                  </a:lnTo>
                  <a:lnTo>
                    <a:pt x="401" y="1061"/>
                  </a:lnTo>
                  <a:lnTo>
                    <a:pt x="401" y="161"/>
                  </a:lnTo>
                  <a:cubicBezTo>
                    <a:pt x="401" y="63"/>
                    <a:pt x="347" y="1"/>
                    <a:pt x="279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3" name="Google Shape;2413;p119"/>
            <p:cNvSpPr/>
            <p:nvPr/>
          </p:nvSpPr>
          <p:spPr>
            <a:xfrm>
              <a:off x="2501125" y="3094650"/>
              <a:ext cx="11700" cy="18575"/>
            </a:xfrm>
            <a:custGeom>
              <a:rect b="b" l="l" r="r" t="t"/>
              <a:pathLst>
                <a:path extrusionOk="0" h="743" w="468">
                  <a:moveTo>
                    <a:pt x="313" y="0"/>
                  </a:moveTo>
                  <a:cubicBezTo>
                    <a:pt x="288" y="0"/>
                    <a:pt x="262" y="7"/>
                    <a:pt x="234" y="21"/>
                  </a:cubicBezTo>
                  <a:cubicBezTo>
                    <a:pt x="101" y="154"/>
                    <a:pt x="0" y="321"/>
                    <a:pt x="34" y="521"/>
                  </a:cubicBezTo>
                  <a:cubicBezTo>
                    <a:pt x="34" y="652"/>
                    <a:pt x="96" y="742"/>
                    <a:pt x="171" y="742"/>
                  </a:cubicBezTo>
                  <a:cubicBezTo>
                    <a:pt x="191" y="742"/>
                    <a:pt x="213" y="736"/>
                    <a:pt x="234" y="721"/>
                  </a:cubicBezTo>
                  <a:cubicBezTo>
                    <a:pt x="367" y="588"/>
                    <a:pt x="467" y="421"/>
                    <a:pt x="467" y="254"/>
                  </a:cubicBezTo>
                  <a:cubicBezTo>
                    <a:pt x="467" y="96"/>
                    <a:pt x="405" y="0"/>
                    <a:pt x="31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4" name="Google Shape;2414;p119"/>
            <p:cNvSpPr/>
            <p:nvPr/>
          </p:nvSpPr>
          <p:spPr>
            <a:xfrm>
              <a:off x="2501125" y="3113500"/>
              <a:ext cx="10875" cy="34225"/>
            </a:xfrm>
            <a:custGeom>
              <a:rect b="b" l="l" r="r" t="t"/>
              <a:pathLst>
                <a:path extrusionOk="0" h="1369" w="435">
                  <a:moveTo>
                    <a:pt x="434" y="1"/>
                  </a:moveTo>
                  <a:lnTo>
                    <a:pt x="201" y="134"/>
                  </a:lnTo>
                  <a:cubicBezTo>
                    <a:pt x="67" y="201"/>
                    <a:pt x="0" y="334"/>
                    <a:pt x="0" y="501"/>
                  </a:cubicBezTo>
                  <a:lnTo>
                    <a:pt x="0" y="1368"/>
                  </a:lnTo>
                  <a:lnTo>
                    <a:pt x="434" y="1135"/>
                  </a:lnTo>
                  <a:lnTo>
                    <a:pt x="434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5" name="Google Shape;2415;p119"/>
            <p:cNvSpPr/>
            <p:nvPr/>
          </p:nvSpPr>
          <p:spPr>
            <a:xfrm>
              <a:off x="2586175" y="2488250"/>
              <a:ext cx="254375" cy="161425"/>
            </a:xfrm>
            <a:custGeom>
              <a:rect b="b" l="l" r="r" t="t"/>
              <a:pathLst>
                <a:path extrusionOk="0" h="6457" w="10175">
                  <a:moveTo>
                    <a:pt x="9925" y="1"/>
                  </a:moveTo>
                  <a:cubicBezTo>
                    <a:pt x="9861" y="1"/>
                    <a:pt x="9787" y="20"/>
                    <a:pt x="9708" y="59"/>
                  </a:cubicBezTo>
                  <a:lnTo>
                    <a:pt x="468" y="5430"/>
                  </a:lnTo>
                  <a:cubicBezTo>
                    <a:pt x="201" y="5597"/>
                    <a:pt x="34" y="5864"/>
                    <a:pt x="1" y="6164"/>
                  </a:cubicBezTo>
                  <a:cubicBezTo>
                    <a:pt x="1" y="6351"/>
                    <a:pt x="99" y="6456"/>
                    <a:pt x="250" y="6456"/>
                  </a:cubicBezTo>
                  <a:cubicBezTo>
                    <a:pt x="315" y="6456"/>
                    <a:pt x="388" y="6437"/>
                    <a:pt x="468" y="6397"/>
                  </a:cubicBezTo>
                  <a:lnTo>
                    <a:pt x="9708" y="1027"/>
                  </a:lnTo>
                  <a:cubicBezTo>
                    <a:pt x="9975" y="860"/>
                    <a:pt x="10141" y="593"/>
                    <a:pt x="10175" y="293"/>
                  </a:cubicBezTo>
                  <a:cubicBezTo>
                    <a:pt x="10175" y="106"/>
                    <a:pt x="10076" y="1"/>
                    <a:pt x="9925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6" name="Google Shape;2416;p119"/>
            <p:cNvSpPr/>
            <p:nvPr/>
          </p:nvSpPr>
          <p:spPr>
            <a:xfrm>
              <a:off x="2586175" y="2597500"/>
              <a:ext cx="254375" cy="161400"/>
            </a:xfrm>
            <a:custGeom>
              <a:rect b="b" l="l" r="r" t="t"/>
              <a:pathLst>
                <a:path extrusionOk="0" h="6456" w="10175">
                  <a:moveTo>
                    <a:pt x="9925" y="0"/>
                  </a:moveTo>
                  <a:cubicBezTo>
                    <a:pt x="9861" y="0"/>
                    <a:pt x="9787" y="19"/>
                    <a:pt x="9708" y="59"/>
                  </a:cubicBezTo>
                  <a:lnTo>
                    <a:pt x="468" y="5396"/>
                  </a:lnTo>
                  <a:cubicBezTo>
                    <a:pt x="201" y="5563"/>
                    <a:pt x="34" y="5863"/>
                    <a:pt x="1" y="6164"/>
                  </a:cubicBezTo>
                  <a:cubicBezTo>
                    <a:pt x="1" y="6351"/>
                    <a:pt x="99" y="6456"/>
                    <a:pt x="250" y="6456"/>
                  </a:cubicBezTo>
                  <a:cubicBezTo>
                    <a:pt x="315" y="6456"/>
                    <a:pt x="388" y="6437"/>
                    <a:pt x="468" y="6397"/>
                  </a:cubicBezTo>
                  <a:lnTo>
                    <a:pt x="9708" y="1060"/>
                  </a:lnTo>
                  <a:cubicBezTo>
                    <a:pt x="9975" y="893"/>
                    <a:pt x="10141" y="593"/>
                    <a:pt x="10175" y="293"/>
                  </a:cubicBezTo>
                  <a:cubicBezTo>
                    <a:pt x="10175" y="106"/>
                    <a:pt x="10076" y="0"/>
                    <a:pt x="9925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7" name="Google Shape;2417;p119"/>
            <p:cNvSpPr/>
            <p:nvPr/>
          </p:nvSpPr>
          <p:spPr>
            <a:xfrm>
              <a:off x="2586175" y="2707000"/>
              <a:ext cx="254375" cy="160900"/>
            </a:xfrm>
            <a:custGeom>
              <a:rect b="b" l="l" r="r" t="t"/>
              <a:pathLst>
                <a:path extrusionOk="0" h="6436" w="10175">
                  <a:moveTo>
                    <a:pt x="9947" y="1"/>
                  </a:moveTo>
                  <a:cubicBezTo>
                    <a:pt x="9878" y="1"/>
                    <a:pt x="9797" y="27"/>
                    <a:pt x="9708" y="82"/>
                  </a:cubicBezTo>
                  <a:lnTo>
                    <a:pt x="468" y="5386"/>
                  </a:lnTo>
                  <a:cubicBezTo>
                    <a:pt x="201" y="5553"/>
                    <a:pt x="34" y="5820"/>
                    <a:pt x="1" y="6153"/>
                  </a:cubicBezTo>
                  <a:cubicBezTo>
                    <a:pt x="1" y="6331"/>
                    <a:pt x="90" y="6435"/>
                    <a:pt x="228" y="6435"/>
                  </a:cubicBezTo>
                  <a:cubicBezTo>
                    <a:pt x="297" y="6435"/>
                    <a:pt x="379" y="6409"/>
                    <a:pt x="468" y="6354"/>
                  </a:cubicBezTo>
                  <a:lnTo>
                    <a:pt x="9708" y="1050"/>
                  </a:lnTo>
                  <a:cubicBezTo>
                    <a:pt x="9975" y="883"/>
                    <a:pt x="10141" y="583"/>
                    <a:pt x="10175" y="283"/>
                  </a:cubicBezTo>
                  <a:cubicBezTo>
                    <a:pt x="10175" y="105"/>
                    <a:pt x="10086" y="1"/>
                    <a:pt x="9947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8" name="Google Shape;2418;p119"/>
            <p:cNvSpPr/>
            <p:nvPr/>
          </p:nvSpPr>
          <p:spPr>
            <a:xfrm>
              <a:off x="2586175" y="2815425"/>
              <a:ext cx="254375" cy="161150"/>
            </a:xfrm>
            <a:custGeom>
              <a:rect b="b" l="l" r="r" t="t"/>
              <a:pathLst>
                <a:path extrusionOk="0" h="6446" w="10175">
                  <a:moveTo>
                    <a:pt x="9947" y="0"/>
                  </a:moveTo>
                  <a:cubicBezTo>
                    <a:pt x="9878" y="0"/>
                    <a:pt x="9797" y="26"/>
                    <a:pt x="9708" y="82"/>
                  </a:cubicBezTo>
                  <a:lnTo>
                    <a:pt x="468" y="5419"/>
                  </a:lnTo>
                  <a:cubicBezTo>
                    <a:pt x="201" y="5586"/>
                    <a:pt x="34" y="5853"/>
                    <a:pt x="1" y="6153"/>
                  </a:cubicBezTo>
                  <a:cubicBezTo>
                    <a:pt x="1" y="6340"/>
                    <a:pt x="99" y="6445"/>
                    <a:pt x="250" y="6445"/>
                  </a:cubicBezTo>
                  <a:cubicBezTo>
                    <a:pt x="315" y="6445"/>
                    <a:pt x="388" y="6426"/>
                    <a:pt x="468" y="6386"/>
                  </a:cubicBezTo>
                  <a:lnTo>
                    <a:pt x="9708" y="1049"/>
                  </a:lnTo>
                  <a:cubicBezTo>
                    <a:pt x="9975" y="882"/>
                    <a:pt x="10141" y="616"/>
                    <a:pt x="10175" y="282"/>
                  </a:cubicBezTo>
                  <a:cubicBezTo>
                    <a:pt x="10175" y="104"/>
                    <a:pt x="10086" y="0"/>
                    <a:pt x="9947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9" name="Google Shape;2419;p119"/>
            <p:cNvSpPr/>
            <p:nvPr/>
          </p:nvSpPr>
          <p:spPr>
            <a:xfrm>
              <a:off x="2586175" y="2924400"/>
              <a:ext cx="254375" cy="161425"/>
            </a:xfrm>
            <a:custGeom>
              <a:rect b="b" l="l" r="r" t="t"/>
              <a:pathLst>
                <a:path extrusionOk="0" h="6457" w="10175">
                  <a:moveTo>
                    <a:pt x="9925" y="0"/>
                  </a:moveTo>
                  <a:cubicBezTo>
                    <a:pt x="9861" y="0"/>
                    <a:pt x="9787" y="19"/>
                    <a:pt x="9708" y="59"/>
                  </a:cubicBezTo>
                  <a:lnTo>
                    <a:pt x="468" y="5396"/>
                  </a:lnTo>
                  <a:cubicBezTo>
                    <a:pt x="201" y="5563"/>
                    <a:pt x="34" y="5830"/>
                    <a:pt x="1" y="6164"/>
                  </a:cubicBezTo>
                  <a:cubicBezTo>
                    <a:pt x="1" y="6351"/>
                    <a:pt x="99" y="6456"/>
                    <a:pt x="250" y="6456"/>
                  </a:cubicBezTo>
                  <a:cubicBezTo>
                    <a:pt x="315" y="6456"/>
                    <a:pt x="388" y="6437"/>
                    <a:pt x="468" y="6397"/>
                  </a:cubicBezTo>
                  <a:lnTo>
                    <a:pt x="9708" y="1060"/>
                  </a:lnTo>
                  <a:cubicBezTo>
                    <a:pt x="9975" y="893"/>
                    <a:pt x="10141" y="593"/>
                    <a:pt x="10175" y="293"/>
                  </a:cubicBezTo>
                  <a:cubicBezTo>
                    <a:pt x="10175" y="106"/>
                    <a:pt x="10076" y="0"/>
                    <a:pt x="9925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0" name="Google Shape;2420;p119"/>
            <p:cNvSpPr/>
            <p:nvPr/>
          </p:nvSpPr>
          <p:spPr>
            <a:xfrm>
              <a:off x="2628725" y="3013250"/>
              <a:ext cx="254375" cy="161525"/>
            </a:xfrm>
            <a:custGeom>
              <a:rect b="b" l="l" r="r" t="t"/>
              <a:pathLst>
                <a:path extrusionOk="0" h="6461" w="10175">
                  <a:moveTo>
                    <a:pt x="9928" y="1"/>
                  </a:moveTo>
                  <a:cubicBezTo>
                    <a:pt x="9863" y="1"/>
                    <a:pt x="9788" y="24"/>
                    <a:pt x="9707" y="75"/>
                  </a:cubicBezTo>
                  <a:lnTo>
                    <a:pt x="434" y="5412"/>
                  </a:lnTo>
                  <a:cubicBezTo>
                    <a:pt x="200" y="5578"/>
                    <a:pt x="33" y="5845"/>
                    <a:pt x="0" y="6179"/>
                  </a:cubicBezTo>
                  <a:cubicBezTo>
                    <a:pt x="0" y="6357"/>
                    <a:pt x="89" y="6461"/>
                    <a:pt x="218" y="6461"/>
                  </a:cubicBezTo>
                  <a:cubicBezTo>
                    <a:pt x="282" y="6461"/>
                    <a:pt x="356" y="6435"/>
                    <a:pt x="434" y="6379"/>
                  </a:cubicBezTo>
                  <a:lnTo>
                    <a:pt x="9707" y="1042"/>
                  </a:lnTo>
                  <a:cubicBezTo>
                    <a:pt x="9974" y="875"/>
                    <a:pt x="10141" y="608"/>
                    <a:pt x="10174" y="308"/>
                  </a:cubicBezTo>
                  <a:cubicBezTo>
                    <a:pt x="10174" y="122"/>
                    <a:pt x="10077" y="1"/>
                    <a:pt x="992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1" name="Google Shape;2421;p119"/>
            <p:cNvSpPr/>
            <p:nvPr/>
          </p:nvSpPr>
          <p:spPr>
            <a:xfrm>
              <a:off x="2628725" y="3087025"/>
              <a:ext cx="254375" cy="161400"/>
            </a:xfrm>
            <a:custGeom>
              <a:rect b="b" l="l" r="r" t="t"/>
              <a:pathLst>
                <a:path extrusionOk="0" h="6456" w="10175">
                  <a:moveTo>
                    <a:pt x="9925" y="0"/>
                  </a:moveTo>
                  <a:cubicBezTo>
                    <a:pt x="9860" y="0"/>
                    <a:pt x="9787" y="19"/>
                    <a:pt x="9707" y="59"/>
                  </a:cubicBezTo>
                  <a:lnTo>
                    <a:pt x="434" y="5396"/>
                  </a:lnTo>
                  <a:cubicBezTo>
                    <a:pt x="200" y="5563"/>
                    <a:pt x="33" y="5863"/>
                    <a:pt x="0" y="6163"/>
                  </a:cubicBezTo>
                  <a:cubicBezTo>
                    <a:pt x="0" y="6351"/>
                    <a:pt x="99" y="6456"/>
                    <a:pt x="238" y="6456"/>
                  </a:cubicBezTo>
                  <a:cubicBezTo>
                    <a:pt x="297" y="6456"/>
                    <a:pt x="364" y="6437"/>
                    <a:pt x="434" y="6397"/>
                  </a:cubicBezTo>
                  <a:lnTo>
                    <a:pt x="9707" y="1026"/>
                  </a:lnTo>
                  <a:cubicBezTo>
                    <a:pt x="9974" y="893"/>
                    <a:pt x="10141" y="593"/>
                    <a:pt x="10174" y="292"/>
                  </a:cubicBezTo>
                  <a:cubicBezTo>
                    <a:pt x="10174" y="105"/>
                    <a:pt x="10076" y="0"/>
                    <a:pt x="9925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2" name="Google Shape;2422;p119"/>
            <p:cNvSpPr/>
            <p:nvPr/>
          </p:nvSpPr>
          <p:spPr>
            <a:xfrm>
              <a:off x="2628725" y="3160400"/>
              <a:ext cx="254375" cy="161425"/>
            </a:xfrm>
            <a:custGeom>
              <a:rect b="b" l="l" r="r" t="t"/>
              <a:pathLst>
                <a:path extrusionOk="0" h="6457" w="10175">
                  <a:moveTo>
                    <a:pt x="9925" y="1"/>
                  </a:moveTo>
                  <a:cubicBezTo>
                    <a:pt x="9860" y="1"/>
                    <a:pt x="9787" y="20"/>
                    <a:pt x="9707" y="59"/>
                  </a:cubicBezTo>
                  <a:lnTo>
                    <a:pt x="434" y="5430"/>
                  </a:lnTo>
                  <a:cubicBezTo>
                    <a:pt x="200" y="5597"/>
                    <a:pt x="33" y="5864"/>
                    <a:pt x="0" y="6164"/>
                  </a:cubicBezTo>
                  <a:cubicBezTo>
                    <a:pt x="0" y="6351"/>
                    <a:pt x="99" y="6456"/>
                    <a:pt x="238" y="6456"/>
                  </a:cubicBezTo>
                  <a:cubicBezTo>
                    <a:pt x="297" y="6456"/>
                    <a:pt x="364" y="6437"/>
                    <a:pt x="434" y="6397"/>
                  </a:cubicBezTo>
                  <a:lnTo>
                    <a:pt x="9707" y="1060"/>
                  </a:lnTo>
                  <a:cubicBezTo>
                    <a:pt x="9974" y="893"/>
                    <a:pt x="10141" y="593"/>
                    <a:pt x="10174" y="293"/>
                  </a:cubicBezTo>
                  <a:cubicBezTo>
                    <a:pt x="10174" y="106"/>
                    <a:pt x="10076" y="1"/>
                    <a:pt x="9925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3" name="Google Shape;2423;p119"/>
            <p:cNvSpPr/>
            <p:nvPr/>
          </p:nvSpPr>
          <p:spPr>
            <a:xfrm>
              <a:off x="2673750" y="3207375"/>
              <a:ext cx="254375" cy="161150"/>
            </a:xfrm>
            <a:custGeom>
              <a:rect b="b" l="l" r="r" t="t"/>
              <a:pathLst>
                <a:path extrusionOk="0" h="6446" w="10175">
                  <a:moveTo>
                    <a:pt x="9947" y="0"/>
                  </a:moveTo>
                  <a:cubicBezTo>
                    <a:pt x="9878" y="0"/>
                    <a:pt x="9796" y="26"/>
                    <a:pt x="9707" y="82"/>
                  </a:cubicBezTo>
                  <a:lnTo>
                    <a:pt x="434" y="5419"/>
                  </a:lnTo>
                  <a:cubicBezTo>
                    <a:pt x="201" y="5586"/>
                    <a:pt x="34" y="5853"/>
                    <a:pt x="0" y="6153"/>
                  </a:cubicBezTo>
                  <a:cubicBezTo>
                    <a:pt x="0" y="6340"/>
                    <a:pt x="99" y="6445"/>
                    <a:pt x="238" y="6445"/>
                  </a:cubicBezTo>
                  <a:cubicBezTo>
                    <a:pt x="298" y="6445"/>
                    <a:pt x="364" y="6426"/>
                    <a:pt x="434" y="6386"/>
                  </a:cubicBezTo>
                  <a:lnTo>
                    <a:pt x="9707" y="1049"/>
                  </a:lnTo>
                  <a:cubicBezTo>
                    <a:pt x="9974" y="882"/>
                    <a:pt x="10141" y="582"/>
                    <a:pt x="10174" y="282"/>
                  </a:cubicBezTo>
                  <a:cubicBezTo>
                    <a:pt x="10174" y="104"/>
                    <a:pt x="10085" y="0"/>
                    <a:pt x="9947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4" name="Google Shape;2424;p119"/>
            <p:cNvSpPr/>
            <p:nvPr/>
          </p:nvSpPr>
          <p:spPr>
            <a:xfrm>
              <a:off x="2628725" y="3357625"/>
              <a:ext cx="21700" cy="49525"/>
            </a:xfrm>
            <a:custGeom>
              <a:rect b="b" l="l" r="r" t="t"/>
              <a:pathLst>
                <a:path extrusionOk="0" h="1981" w="868">
                  <a:moveTo>
                    <a:pt x="49" y="1"/>
                  </a:moveTo>
                  <a:cubicBezTo>
                    <a:pt x="23" y="1"/>
                    <a:pt x="0" y="60"/>
                    <a:pt x="0" y="143"/>
                  </a:cubicBezTo>
                  <a:lnTo>
                    <a:pt x="0" y="1911"/>
                  </a:lnTo>
                  <a:cubicBezTo>
                    <a:pt x="0" y="1952"/>
                    <a:pt x="26" y="1980"/>
                    <a:pt x="45" y="1980"/>
                  </a:cubicBezTo>
                  <a:cubicBezTo>
                    <a:pt x="57" y="1980"/>
                    <a:pt x="67" y="1970"/>
                    <a:pt x="67" y="1944"/>
                  </a:cubicBezTo>
                  <a:lnTo>
                    <a:pt x="834" y="610"/>
                  </a:lnTo>
                  <a:cubicBezTo>
                    <a:pt x="867" y="543"/>
                    <a:pt x="867" y="476"/>
                    <a:pt x="834" y="476"/>
                  </a:cubicBezTo>
                  <a:lnTo>
                    <a:pt x="67" y="9"/>
                  </a:lnTo>
                  <a:cubicBezTo>
                    <a:pt x="61" y="3"/>
                    <a:pt x="55" y="1"/>
                    <a:pt x="49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5" name="Google Shape;2425;p119"/>
            <p:cNvSpPr/>
            <p:nvPr/>
          </p:nvSpPr>
          <p:spPr>
            <a:xfrm>
              <a:off x="2673750" y="3280475"/>
              <a:ext cx="254375" cy="161425"/>
            </a:xfrm>
            <a:custGeom>
              <a:rect b="b" l="l" r="r" t="t"/>
              <a:pathLst>
                <a:path extrusionOk="0" h="6457" w="10175">
                  <a:moveTo>
                    <a:pt x="9925" y="1"/>
                  </a:moveTo>
                  <a:cubicBezTo>
                    <a:pt x="9861" y="1"/>
                    <a:pt x="9787" y="20"/>
                    <a:pt x="9707" y="60"/>
                  </a:cubicBezTo>
                  <a:lnTo>
                    <a:pt x="434" y="5430"/>
                  </a:lnTo>
                  <a:cubicBezTo>
                    <a:pt x="201" y="5597"/>
                    <a:pt x="34" y="5864"/>
                    <a:pt x="0" y="6164"/>
                  </a:cubicBezTo>
                  <a:cubicBezTo>
                    <a:pt x="0" y="6351"/>
                    <a:pt x="99" y="6457"/>
                    <a:pt x="238" y="6457"/>
                  </a:cubicBezTo>
                  <a:cubicBezTo>
                    <a:pt x="298" y="6457"/>
                    <a:pt x="364" y="6438"/>
                    <a:pt x="434" y="6398"/>
                  </a:cubicBezTo>
                  <a:lnTo>
                    <a:pt x="9707" y="1027"/>
                  </a:lnTo>
                  <a:cubicBezTo>
                    <a:pt x="9974" y="860"/>
                    <a:pt x="10141" y="594"/>
                    <a:pt x="10174" y="293"/>
                  </a:cubicBezTo>
                  <a:cubicBezTo>
                    <a:pt x="10174" y="106"/>
                    <a:pt x="10076" y="1"/>
                    <a:pt x="9925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6" name="Google Shape;2426;p119"/>
            <p:cNvSpPr/>
            <p:nvPr/>
          </p:nvSpPr>
          <p:spPr>
            <a:xfrm>
              <a:off x="2628725" y="3431075"/>
              <a:ext cx="21700" cy="49450"/>
            </a:xfrm>
            <a:custGeom>
              <a:rect b="b" l="l" r="r" t="t"/>
              <a:pathLst>
                <a:path extrusionOk="0" h="1978" w="868">
                  <a:moveTo>
                    <a:pt x="53" y="0"/>
                  </a:moveTo>
                  <a:cubicBezTo>
                    <a:pt x="25" y="0"/>
                    <a:pt x="0" y="83"/>
                    <a:pt x="0" y="140"/>
                  </a:cubicBezTo>
                  <a:lnTo>
                    <a:pt x="0" y="1908"/>
                  </a:lnTo>
                  <a:cubicBezTo>
                    <a:pt x="0" y="1949"/>
                    <a:pt x="26" y="1978"/>
                    <a:pt x="45" y="1978"/>
                  </a:cubicBezTo>
                  <a:cubicBezTo>
                    <a:pt x="57" y="1978"/>
                    <a:pt x="67" y="1967"/>
                    <a:pt x="67" y="1941"/>
                  </a:cubicBezTo>
                  <a:lnTo>
                    <a:pt x="834" y="607"/>
                  </a:lnTo>
                  <a:cubicBezTo>
                    <a:pt x="867" y="540"/>
                    <a:pt x="867" y="474"/>
                    <a:pt x="834" y="474"/>
                  </a:cubicBezTo>
                  <a:lnTo>
                    <a:pt x="67" y="7"/>
                  </a:lnTo>
                  <a:cubicBezTo>
                    <a:pt x="62" y="2"/>
                    <a:pt x="58" y="0"/>
                    <a:pt x="5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7" name="Google Shape;2427;p119"/>
            <p:cNvSpPr/>
            <p:nvPr/>
          </p:nvSpPr>
          <p:spPr>
            <a:xfrm>
              <a:off x="2673750" y="3353875"/>
              <a:ext cx="254375" cy="161400"/>
            </a:xfrm>
            <a:custGeom>
              <a:rect b="b" l="l" r="r" t="t"/>
              <a:pathLst>
                <a:path extrusionOk="0" h="6456" w="10175">
                  <a:moveTo>
                    <a:pt x="9925" y="0"/>
                  </a:moveTo>
                  <a:cubicBezTo>
                    <a:pt x="9861" y="0"/>
                    <a:pt x="9787" y="19"/>
                    <a:pt x="9707" y="59"/>
                  </a:cubicBezTo>
                  <a:lnTo>
                    <a:pt x="434" y="5430"/>
                  </a:lnTo>
                  <a:cubicBezTo>
                    <a:pt x="201" y="5597"/>
                    <a:pt x="34" y="5863"/>
                    <a:pt x="0" y="6164"/>
                  </a:cubicBezTo>
                  <a:cubicBezTo>
                    <a:pt x="0" y="6351"/>
                    <a:pt x="99" y="6456"/>
                    <a:pt x="238" y="6456"/>
                  </a:cubicBezTo>
                  <a:cubicBezTo>
                    <a:pt x="298" y="6456"/>
                    <a:pt x="364" y="6437"/>
                    <a:pt x="434" y="6397"/>
                  </a:cubicBezTo>
                  <a:lnTo>
                    <a:pt x="9707" y="1060"/>
                  </a:lnTo>
                  <a:cubicBezTo>
                    <a:pt x="9974" y="893"/>
                    <a:pt x="10141" y="593"/>
                    <a:pt x="10174" y="293"/>
                  </a:cubicBezTo>
                  <a:cubicBezTo>
                    <a:pt x="10174" y="106"/>
                    <a:pt x="10076" y="0"/>
                    <a:pt x="9925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8" name="Google Shape;2428;p119"/>
            <p:cNvSpPr/>
            <p:nvPr/>
          </p:nvSpPr>
          <p:spPr>
            <a:xfrm>
              <a:off x="2628725" y="3504625"/>
              <a:ext cx="21700" cy="49300"/>
            </a:xfrm>
            <a:custGeom>
              <a:rect b="b" l="l" r="r" t="t"/>
              <a:pathLst>
                <a:path extrusionOk="0" h="1972" w="868">
                  <a:moveTo>
                    <a:pt x="67" y="0"/>
                  </a:moveTo>
                  <a:cubicBezTo>
                    <a:pt x="33" y="0"/>
                    <a:pt x="0" y="67"/>
                    <a:pt x="0" y="134"/>
                  </a:cubicBezTo>
                  <a:lnTo>
                    <a:pt x="0" y="1902"/>
                  </a:lnTo>
                  <a:cubicBezTo>
                    <a:pt x="0" y="1943"/>
                    <a:pt x="26" y="1971"/>
                    <a:pt x="45" y="1971"/>
                  </a:cubicBezTo>
                  <a:cubicBezTo>
                    <a:pt x="57" y="1971"/>
                    <a:pt x="67" y="1960"/>
                    <a:pt x="67" y="1935"/>
                  </a:cubicBezTo>
                  <a:lnTo>
                    <a:pt x="834" y="601"/>
                  </a:lnTo>
                  <a:cubicBezTo>
                    <a:pt x="867" y="567"/>
                    <a:pt x="867" y="501"/>
                    <a:pt x="834" y="467"/>
                  </a:cubicBezTo>
                  <a:lnTo>
                    <a:pt x="67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9" name="Google Shape;2429;p119"/>
            <p:cNvSpPr/>
            <p:nvPr/>
          </p:nvSpPr>
          <p:spPr>
            <a:xfrm>
              <a:off x="2673750" y="3427250"/>
              <a:ext cx="254375" cy="161425"/>
            </a:xfrm>
            <a:custGeom>
              <a:rect b="b" l="l" r="r" t="t"/>
              <a:pathLst>
                <a:path extrusionOk="0" h="6457" w="10175">
                  <a:moveTo>
                    <a:pt x="9925" y="1"/>
                  </a:moveTo>
                  <a:cubicBezTo>
                    <a:pt x="9861" y="1"/>
                    <a:pt x="9787" y="20"/>
                    <a:pt x="9707" y="60"/>
                  </a:cubicBezTo>
                  <a:lnTo>
                    <a:pt x="434" y="5430"/>
                  </a:lnTo>
                  <a:cubicBezTo>
                    <a:pt x="201" y="5597"/>
                    <a:pt x="34" y="5864"/>
                    <a:pt x="0" y="6164"/>
                  </a:cubicBezTo>
                  <a:cubicBezTo>
                    <a:pt x="0" y="6351"/>
                    <a:pt x="99" y="6456"/>
                    <a:pt x="238" y="6456"/>
                  </a:cubicBezTo>
                  <a:cubicBezTo>
                    <a:pt x="298" y="6456"/>
                    <a:pt x="364" y="6437"/>
                    <a:pt x="434" y="6398"/>
                  </a:cubicBezTo>
                  <a:lnTo>
                    <a:pt x="9707" y="1060"/>
                  </a:lnTo>
                  <a:cubicBezTo>
                    <a:pt x="9974" y="894"/>
                    <a:pt x="10141" y="593"/>
                    <a:pt x="10174" y="293"/>
                  </a:cubicBezTo>
                  <a:cubicBezTo>
                    <a:pt x="10174" y="106"/>
                    <a:pt x="10076" y="1"/>
                    <a:pt x="9925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0" name="Google Shape;2430;p119"/>
            <p:cNvSpPr/>
            <p:nvPr/>
          </p:nvSpPr>
          <p:spPr>
            <a:xfrm>
              <a:off x="2628725" y="3577775"/>
              <a:ext cx="21700" cy="49575"/>
            </a:xfrm>
            <a:custGeom>
              <a:rect b="b" l="l" r="r" t="t"/>
              <a:pathLst>
                <a:path extrusionOk="0" h="1983" w="868">
                  <a:moveTo>
                    <a:pt x="49" y="1"/>
                  </a:moveTo>
                  <a:cubicBezTo>
                    <a:pt x="22" y="1"/>
                    <a:pt x="0" y="55"/>
                    <a:pt x="0" y="110"/>
                  </a:cubicBezTo>
                  <a:lnTo>
                    <a:pt x="0" y="1944"/>
                  </a:lnTo>
                  <a:cubicBezTo>
                    <a:pt x="0" y="1964"/>
                    <a:pt x="22" y="1983"/>
                    <a:pt x="41" y="1983"/>
                  </a:cubicBezTo>
                  <a:cubicBezTo>
                    <a:pt x="55" y="1983"/>
                    <a:pt x="67" y="1973"/>
                    <a:pt x="67" y="1944"/>
                  </a:cubicBezTo>
                  <a:lnTo>
                    <a:pt x="834" y="610"/>
                  </a:lnTo>
                  <a:cubicBezTo>
                    <a:pt x="867" y="543"/>
                    <a:pt x="867" y="477"/>
                    <a:pt x="834" y="477"/>
                  </a:cubicBezTo>
                  <a:lnTo>
                    <a:pt x="67" y="10"/>
                  </a:lnTo>
                  <a:cubicBezTo>
                    <a:pt x="61" y="4"/>
                    <a:pt x="55" y="1"/>
                    <a:pt x="49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1" name="Google Shape;2431;p119"/>
            <p:cNvSpPr/>
            <p:nvPr/>
          </p:nvSpPr>
          <p:spPr>
            <a:xfrm>
              <a:off x="2673750" y="3501475"/>
              <a:ext cx="254375" cy="161150"/>
            </a:xfrm>
            <a:custGeom>
              <a:rect b="b" l="l" r="r" t="t"/>
              <a:pathLst>
                <a:path extrusionOk="0" h="6446" w="10175">
                  <a:moveTo>
                    <a:pt x="9925" y="1"/>
                  </a:moveTo>
                  <a:cubicBezTo>
                    <a:pt x="9861" y="1"/>
                    <a:pt x="9787" y="20"/>
                    <a:pt x="9707" y="59"/>
                  </a:cubicBezTo>
                  <a:lnTo>
                    <a:pt x="434" y="5397"/>
                  </a:lnTo>
                  <a:cubicBezTo>
                    <a:pt x="201" y="5563"/>
                    <a:pt x="34" y="5830"/>
                    <a:pt x="0" y="6164"/>
                  </a:cubicBezTo>
                  <a:cubicBezTo>
                    <a:pt x="0" y="6342"/>
                    <a:pt x="89" y="6446"/>
                    <a:pt x="218" y="6446"/>
                  </a:cubicBezTo>
                  <a:cubicBezTo>
                    <a:pt x="282" y="6446"/>
                    <a:pt x="356" y="6420"/>
                    <a:pt x="434" y="6364"/>
                  </a:cubicBezTo>
                  <a:lnTo>
                    <a:pt x="9707" y="1027"/>
                  </a:lnTo>
                  <a:cubicBezTo>
                    <a:pt x="9974" y="860"/>
                    <a:pt x="10141" y="593"/>
                    <a:pt x="10174" y="293"/>
                  </a:cubicBezTo>
                  <a:cubicBezTo>
                    <a:pt x="10174" y="106"/>
                    <a:pt x="10076" y="1"/>
                    <a:pt x="9925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2" name="Google Shape;2432;p119"/>
            <p:cNvSpPr/>
            <p:nvPr/>
          </p:nvSpPr>
          <p:spPr>
            <a:xfrm>
              <a:off x="2628725" y="3650550"/>
              <a:ext cx="21700" cy="49650"/>
            </a:xfrm>
            <a:custGeom>
              <a:rect b="b" l="l" r="r" t="t"/>
              <a:pathLst>
                <a:path extrusionOk="0" h="1986" w="868">
                  <a:moveTo>
                    <a:pt x="67" y="1"/>
                  </a:moveTo>
                  <a:cubicBezTo>
                    <a:pt x="33" y="1"/>
                    <a:pt x="0" y="67"/>
                    <a:pt x="0" y="134"/>
                  </a:cubicBezTo>
                  <a:lnTo>
                    <a:pt x="0" y="1935"/>
                  </a:lnTo>
                  <a:cubicBezTo>
                    <a:pt x="0" y="1969"/>
                    <a:pt x="17" y="1985"/>
                    <a:pt x="33" y="1985"/>
                  </a:cubicBezTo>
                  <a:cubicBezTo>
                    <a:pt x="50" y="1985"/>
                    <a:pt x="67" y="1969"/>
                    <a:pt x="67" y="1935"/>
                  </a:cubicBezTo>
                  <a:lnTo>
                    <a:pt x="834" y="601"/>
                  </a:lnTo>
                  <a:cubicBezTo>
                    <a:pt x="867" y="568"/>
                    <a:pt x="867" y="501"/>
                    <a:pt x="834" y="468"/>
                  </a:cubicBezTo>
                  <a:lnTo>
                    <a:pt x="67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3" name="Google Shape;2433;p119"/>
            <p:cNvSpPr/>
            <p:nvPr/>
          </p:nvSpPr>
          <p:spPr>
            <a:xfrm>
              <a:off x="2673750" y="3574025"/>
              <a:ext cx="254375" cy="161425"/>
            </a:xfrm>
            <a:custGeom>
              <a:rect b="b" l="l" r="r" t="t"/>
              <a:pathLst>
                <a:path extrusionOk="0" h="6457" w="10175">
                  <a:moveTo>
                    <a:pt x="9925" y="1"/>
                  </a:moveTo>
                  <a:cubicBezTo>
                    <a:pt x="9861" y="1"/>
                    <a:pt x="9787" y="20"/>
                    <a:pt x="9707" y="60"/>
                  </a:cubicBezTo>
                  <a:lnTo>
                    <a:pt x="434" y="5430"/>
                  </a:lnTo>
                  <a:cubicBezTo>
                    <a:pt x="201" y="5564"/>
                    <a:pt x="34" y="5864"/>
                    <a:pt x="0" y="6164"/>
                  </a:cubicBezTo>
                  <a:cubicBezTo>
                    <a:pt x="0" y="6351"/>
                    <a:pt x="99" y="6456"/>
                    <a:pt x="238" y="6456"/>
                  </a:cubicBezTo>
                  <a:cubicBezTo>
                    <a:pt x="298" y="6456"/>
                    <a:pt x="364" y="6437"/>
                    <a:pt x="434" y="6397"/>
                  </a:cubicBezTo>
                  <a:lnTo>
                    <a:pt x="9707" y="1060"/>
                  </a:lnTo>
                  <a:cubicBezTo>
                    <a:pt x="9974" y="893"/>
                    <a:pt x="10141" y="593"/>
                    <a:pt x="10174" y="293"/>
                  </a:cubicBezTo>
                  <a:cubicBezTo>
                    <a:pt x="10174" y="106"/>
                    <a:pt x="10076" y="1"/>
                    <a:pt x="9925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4" name="Google Shape;2434;p119"/>
            <p:cNvSpPr/>
            <p:nvPr/>
          </p:nvSpPr>
          <p:spPr>
            <a:xfrm>
              <a:off x="2628725" y="3724550"/>
              <a:ext cx="21700" cy="49175"/>
            </a:xfrm>
            <a:custGeom>
              <a:rect b="b" l="l" r="r" t="t"/>
              <a:pathLst>
                <a:path extrusionOk="0" h="1967" w="868">
                  <a:moveTo>
                    <a:pt x="49" y="1"/>
                  </a:moveTo>
                  <a:cubicBezTo>
                    <a:pt x="23" y="1"/>
                    <a:pt x="0" y="61"/>
                    <a:pt x="0" y="143"/>
                  </a:cubicBezTo>
                  <a:lnTo>
                    <a:pt x="0" y="1911"/>
                  </a:lnTo>
                  <a:cubicBezTo>
                    <a:pt x="0" y="1950"/>
                    <a:pt x="23" y="1966"/>
                    <a:pt x="42" y="1966"/>
                  </a:cubicBezTo>
                  <a:cubicBezTo>
                    <a:pt x="55" y="1966"/>
                    <a:pt x="67" y="1958"/>
                    <a:pt x="67" y="1944"/>
                  </a:cubicBezTo>
                  <a:lnTo>
                    <a:pt x="834" y="610"/>
                  </a:lnTo>
                  <a:cubicBezTo>
                    <a:pt x="867" y="543"/>
                    <a:pt x="867" y="477"/>
                    <a:pt x="834" y="477"/>
                  </a:cubicBezTo>
                  <a:lnTo>
                    <a:pt x="67" y="10"/>
                  </a:lnTo>
                  <a:cubicBezTo>
                    <a:pt x="61" y="4"/>
                    <a:pt x="55" y="1"/>
                    <a:pt x="49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5" name="Google Shape;2435;p119"/>
            <p:cNvSpPr/>
            <p:nvPr/>
          </p:nvSpPr>
          <p:spPr>
            <a:xfrm>
              <a:off x="2673750" y="3647050"/>
              <a:ext cx="254375" cy="161475"/>
            </a:xfrm>
            <a:custGeom>
              <a:rect b="b" l="l" r="r" t="t"/>
              <a:pathLst>
                <a:path extrusionOk="0" h="6459" w="10175">
                  <a:moveTo>
                    <a:pt x="9928" y="0"/>
                  </a:moveTo>
                  <a:cubicBezTo>
                    <a:pt x="9863" y="0"/>
                    <a:pt x="9788" y="23"/>
                    <a:pt x="9707" y="74"/>
                  </a:cubicBezTo>
                  <a:lnTo>
                    <a:pt x="434" y="5411"/>
                  </a:lnTo>
                  <a:cubicBezTo>
                    <a:pt x="201" y="5578"/>
                    <a:pt x="34" y="5845"/>
                    <a:pt x="0" y="6145"/>
                  </a:cubicBezTo>
                  <a:cubicBezTo>
                    <a:pt x="0" y="6347"/>
                    <a:pt x="91" y="6459"/>
                    <a:pt x="222" y="6459"/>
                  </a:cubicBezTo>
                  <a:cubicBezTo>
                    <a:pt x="285" y="6459"/>
                    <a:pt x="358" y="6433"/>
                    <a:pt x="434" y="6379"/>
                  </a:cubicBezTo>
                  <a:lnTo>
                    <a:pt x="9707" y="1041"/>
                  </a:lnTo>
                  <a:cubicBezTo>
                    <a:pt x="9974" y="875"/>
                    <a:pt x="10141" y="608"/>
                    <a:pt x="10174" y="308"/>
                  </a:cubicBezTo>
                  <a:cubicBezTo>
                    <a:pt x="10174" y="122"/>
                    <a:pt x="10077" y="0"/>
                    <a:pt x="992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6" name="Google Shape;2436;p119"/>
            <p:cNvSpPr/>
            <p:nvPr/>
          </p:nvSpPr>
          <p:spPr>
            <a:xfrm>
              <a:off x="2628725" y="3797950"/>
              <a:ext cx="21700" cy="49025"/>
            </a:xfrm>
            <a:custGeom>
              <a:rect b="b" l="l" r="r" t="t"/>
              <a:pathLst>
                <a:path extrusionOk="0" h="1961" w="868">
                  <a:moveTo>
                    <a:pt x="49" y="0"/>
                  </a:moveTo>
                  <a:cubicBezTo>
                    <a:pt x="22" y="0"/>
                    <a:pt x="0" y="55"/>
                    <a:pt x="0" y="109"/>
                  </a:cubicBezTo>
                  <a:lnTo>
                    <a:pt x="0" y="1910"/>
                  </a:lnTo>
                  <a:cubicBezTo>
                    <a:pt x="0" y="1944"/>
                    <a:pt x="17" y="1960"/>
                    <a:pt x="33" y="1960"/>
                  </a:cubicBezTo>
                  <a:cubicBezTo>
                    <a:pt x="50" y="1960"/>
                    <a:pt x="67" y="1944"/>
                    <a:pt x="67" y="1910"/>
                  </a:cubicBezTo>
                  <a:lnTo>
                    <a:pt x="834" y="609"/>
                  </a:lnTo>
                  <a:cubicBezTo>
                    <a:pt x="867" y="543"/>
                    <a:pt x="867" y="476"/>
                    <a:pt x="834" y="476"/>
                  </a:cubicBezTo>
                  <a:lnTo>
                    <a:pt x="67" y="9"/>
                  </a:lnTo>
                  <a:cubicBezTo>
                    <a:pt x="61" y="3"/>
                    <a:pt x="55" y="0"/>
                    <a:pt x="49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7" name="Google Shape;2437;p119"/>
            <p:cNvSpPr/>
            <p:nvPr/>
          </p:nvSpPr>
          <p:spPr>
            <a:xfrm>
              <a:off x="2673750" y="3720800"/>
              <a:ext cx="254375" cy="161425"/>
            </a:xfrm>
            <a:custGeom>
              <a:rect b="b" l="l" r="r" t="t"/>
              <a:pathLst>
                <a:path extrusionOk="0" h="6457" w="10175">
                  <a:moveTo>
                    <a:pt x="9925" y="1"/>
                  </a:moveTo>
                  <a:cubicBezTo>
                    <a:pt x="9861" y="1"/>
                    <a:pt x="9787" y="20"/>
                    <a:pt x="9707" y="59"/>
                  </a:cubicBezTo>
                  <a:lnTo>
                    <a:pt x="434" y="5397"/>
                  </a:lnTo>
                  <a:cubicBezTo>
                    <a:pt x="201" y="5563"/>
                    <a:pt x="34" y="5864"/>
                    <a:pt x="0" y="6164"/>
                  </a:cubicBezTo>
                  <a:cubicBezTo>
                    <a:pt x="0" y="6351"/>
                    <a:pt x="99" y="6456"/>
                    <a:pt x="238" y="6456"/>
                  </a:cubicBezTo>
                  <a:cubicBezTo>
                    <a:pt x="298" y="6456"/>
                    <a:pt x="364" y="6437"/>
                    <a:pt x="434" y="6397"/>
                  </a:cubicBezTo>
                  <a:lnTo>
                    <a:pt x="9707" y="1060"/>
                  </a:lnTo>
                  <a:cubicBezTo>
                    <a:pt x="9974" y="893"/>
                    <a:pt x="10141" y="593"/>
                    <a:pt x="10174" y="293"/>
                  </a:cubicBezTo>
                  <a:cubicBezTo>
                    <a:pt x="10174" y="106"/>
                    <a:pt x="10076" y="1"/>
                    <a:pt x="9925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8" name="Google Shape;2438;p119"/>
            <p:cNvSpPr/>
            <p:nvPr/>
          </p:nvSpPr>
          <p:spPr>
            <a:xfrm>
              <a:off x="2628725" y="3871550"/>
              <a:ext cx="21700" cy="48800"/>
            </a:xfrm>
            <a:custGeom>
              <a:rect b="b" l="l" r="r" t="t"/>
              <a:pathLst>
                <a:path extrusionOk="0" h="1952" w="868">
                  <a:moveTo>
                    <a:pt x="67" y="0"/>
                  </a:moveTo>
                  <a:cubicBezTo>
                    <a:pt x="33" y="0"/>
                    <a:pt x="0" y="67"/>
                    <a:pt x="0" y="134"/>
                  </a:cubicBezTo>
                  <a:lnTo>
                    <a:pt x="0" y="1902"/>
                  </a:lnTo>
                  <a:cubicBezTo>
                    <a:pt x="0" y="1935"/>
                    <a:pt x="17" y="1952"/>
                    <a:pt x="33" y="1952"/>
                  </a:cubicBezTo>
                  <a:cubicBezTo>
                    <a:pt x="50" y="1952"/>
                    <a:pt x="67" y="1935"/>
                    <a:pt x="67" y="1902"/>
                  </a:cubicBezTo>
                  <a:lnTo>
                    <a:pt x="834" y="601"/>
                  </a:lnTo>
                  <a:cubicBezTo>
                    <a:pt x="867" y="567"/>
                    <a:pt x="867" y="501"/>
                    <a:pt x="834" y="467"/>
                  </a:cubicBezTo>
                  <a:lnTo>
                    <a:pt x="67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9" name="Google Shape;2439;p119"/>
            <p:cNvSpPr/>
            <p:nvPr/>
          </p:nvSpPr>
          <p:spPr>
            <a:xfrm>
              <a:off x="3136575" y="1656475"/>
              <a:ext cx="783925" cy="662800"/>
            </a:xfrm>
            <a:custGeom>
              <a:rect b="b" l="l" r="r" t="t"/>
              <a:pathLst>
                <a:path extrusionOk="0" h="26512" w="31357">
                  <a:moveTo>
                    <a:pt x="31106" y="1"/>
                  </a:moveTo>
                  <a:cubicBezTo>
                    <a:pt x="31042" y="1"/>
                    <a:pt x="30969" y="24"/>
                    <a:pt x="30889" y="73"/>
                  </a:cubicBezTo>
                  <a:lnTo>
                    <a:pt x="468" y="17653"/>
                  </a:lnTo>
                  <a:cubicBezTo>
                    <a:pt x="201" y="17819"/>
                    <a:pt x="34" y="18086"/>
                    <a:pt x="1" y="18420"/>
                  </a:cubicBezTo>
                  <a:lnTo>
                    <a:pt x="1" y="26192"/>
                  </a:lnTo>
                  <a:cubicBezTo>
                    <a:pt x="1" y="26387"/>
                    <a:pt x="108" y="26511"/>
                    <a:pt x="270" y="26511"/>
                  </a:cubicBezTo>
                  <a:cubicBezTo>
                    <a:pt x="329" y="26511"/>
                    <a:pt x="396" y="26495"/>
                    <a:pt x="468" y="26459"/>
                  </a:cubicBezTo>
                  <a:lnTo>
                    <a:pt x="30889" y="8880"/>
                  </a:lnTo>
                  <a:cubicBezTo>
                    <a:pt x="31156" y="8713"/>
                    <a:pt x="31323" y="8413"/>
                    <a:pt x="31356" y="8079"/>
                  </a:cubicBezTo>
                  <a:lnTo>
                    <a:pt x="31356" y="340"/>
                  </a:lnTo>
                  <a:cubicBezTo>
                    <a:pt x="31356" y="129"/>
                    <a:pt x="31258" y="1"/>
                    <a:pt x="31106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0" name="Google Shape;2440;p119"/>
            <p:cNvSpPr/>
            <p:nvPr/>
          </p:nvSpPr>
          <p:spPr>
            <a:xfrm>
              <a:off x="3212475" y="2151975"/>
              <a:ext cx="10850" cy="29575"/>
            </a:xfrm>
            <a:custGeom>
              <a:rect b="b" l="l" r="r" t="t"/>
              <a:pathLst>
                <a:path extrusionOk="0" h="1183" w="434">
                  <a:moveTo>
                    <a:pt x="434" y="1"/>
                  </a:moveTo>
                  <a:lnTo>
                    <a:pt x="0" y="234"/>
                  </a:lnTo>
                  <a:lnTo>
                    <a:pt x="0" y="268"/>
                  </a:lnTo>
                  <a:cubicBezTo>
                    <a:pt x="0" y="268"/>
                    <a:pt x="0" y="301"/>
                    <a:pt x="0" y="301"/>
                  </a:cubicBezTo>
                  <a:lnTo>
                    <a:pt x="0" y="434"/>
                  </a:lnTo>
                  <a:lnTo>
                    <a:pt x="0" y="468"/>
                  </a:lnTo>
                  <a:lnTo>
                    <a:pt x="267" y="301"/>
                  </a:lnTo>
                  <a:lnTo>
                    <a:pt x="67" y="1135"/>
                  </a:lnTo>
                  <a:cubicBezTo>
                    <a:pt x="67" y="1159"/>
                    <a:pt x="83" y="1182"/>
                    <a:pt x="93" y="1182"/>
                  </a:cubicBezTo>
                  <a:cubicBezTo>
                    <a:pt x="97" y="1182"/>
                    <a:pt x="100" y="1178"/>
                    <a:pt x="100" y="1168"/>
                  </a:cubicBezTo>
                  <a:lnTo>
                    <a:pt x="234" y="1102"/>
                  </a:lnTo>
                  <a:cubicBezTo>
                    <a:pt x="234" y="1068"/>
                    <a:pt x="234" y="1068"/>
                    <a:pt x="234" y="1068"/>
                  </a:cubicBezTo>
                  <a:lnTo>
                    <a:pt x="434" y="234"/>
                  </a:lnTo>
                  <a:cubicBezTo>
                    <a:pt x="434" y="201"/>
                    <a:pt x="434" y="168"/>
                    <a:pt x="434" y="134"/>
                  </a:cubicBezTo>
                  <a:lnTo>
                    <a:pt x="434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1" name="Google Shape;2441;p119"/>
            <p:cNvSpPr/>
            <p:nvPr/>
          </p:nvSpPr>
          <p:spPr>
            <a:xfrm>
              <a:off x="3226650" y="2144475"/>
              <a:ext cx="13350" cy="27550"/>
            </a:xfrm>
            <a:custGeom>
              <a:rect b="b" l="l" r="r" t="t"/>
              <a:pathLst>
                <a:path extrusionOk="0" h="1102" w="534">
                  <a:moveTo>
                    <a:pt x="367" y="267"/>
                  </a:moveTo>
                  <a:cubicBezTo>
                    <a:pt x="367" y="301"/>
                    <a:pt x="367" y="301"/>
                    <a:pt x="367" y="334"/>
                  </a:cubicBezTo>
                  <a:cubicBezTo>
                    <a:pt x="367" y="334"/>
                    <a:pt x="367" y="368"/>
                    <a:pt x="367" y="401"/>
                  </a:cubicBezTo>
                  <a:lnTo>
                    <a:pt x="367" y="634"/>
                  </a:lnTo>
                  <a:lnTo>
                    <a:pt x="334" y="634"/>
                  </a:lnTo>
                  <a:cubicBezTo>
                    <a:pt x="367" y="634"/>
                    <a:pt x="367" y="668"/>
                    <a:pt x="367" y="701"/>
                  </a:cubicBezTo>
                  <a:cubicBezTo>
                    <a:pt x="367" y="701"/>
                    <a:pt x="367" y="734"/>
                    <a:pt x="367" y="768"/>
                  </a:cubicBezTo>
                  <a:cubicBezTo>
                    <a:pt x="367" y="768"/>
                    <a:pt x="367" y="801"/>
                    <a:pt x="334" y="801"/>
                  </a:cubicBezTo>
                  <a:cubicBezTo>
                    <a:pt x="334" y="835"/>
                    <a:pt x="300" y="835"/>
                    <a:pt x="300" y="835"/>
                  </a:cubicBezTo>
                  <a:cubicBezTo>
                    <a:pt x="284" y="851"/>
                    <a:pt x="275" y="860"/>
                    <a:pt x="267" y="860"/>
                  </a:cubicBezTo>
                  <a:cubicBezTo>
                    <a:pt x="259" y="860"/>
                    <a:pt x="250" y="851"/>
                    <a:pt x="234" y="835"/>
                  </a:cubicBezTo>
                  <a:cubicBezTo>
                    <a:pt x="200" y="835"/>
                    <a:pt x="200" y="835"/>
                    <a:pt x="234" y="801"/>
                  </a:cubicBezTo>
                  <a:lnTo>
                    <a:pt x="234" y="734"/>
                  </a:lnTo>
                  <a:lnTo>
                    <a:pt x="234" y="501"/>
                  </a:lnTo>
                  <a:lnTo>
                    <a:pt x="234" y="434"/>
                  </a:lnTo>
                  <a:cubicBezTo>
                    <a:pt x="200" y="401"/>
                    <a:pt x="200" y="401"/>
                    <a:pt x="234" y="368"/>
                  </a:cubicBezTo>
                  <a:cubicBezTo>
                    <a:pt x="234" y="368"/>
                    <a:pt x="234" y="334"/>
                    <a:pt x="234" y="334"/>
                  </a:cubicBezTo>
                  <a:cubicBezTo>
                    <a:pt x="267" y="301"/>
                    <a:pt x="267" y="301"/>
                    <a:pt x="300" y="267"/>
                  </a:cubicBezTo>
                  <a:close/>
                  <a:moveTo>
                    <a:pt x="400" y="1"/>
                  </a:moveTo>
                  <a:cubicBezTo>
                    <a:pt x="334" y="1"/>
                    <a:pt x="300" y="34"/>
                    <a:pt x="267" y="67"/>
                  </a:cubicBezTo>
                  <a:cubicBezTo>
                    <a:pt x="234" y="67"/>
                    <a:pt x="167" y="101"/>
                    <a:pt x="134" y="167"/>
                  </a:cubicBezTo>
                  <a:cubicBezTo>
                    <a:pt x="100" y="201"/>
                    <a:pt x="100" y="234"/>
                    <a:pt x="67" y="267"/>
                  </a:cubicBezTo>
                  <a:cubicBezTo>
                    <a:pt x="34" y="334"/>
                    <a:pt x="34" y="368"/>
                    <a:pt x="34" y="434"/>
                  </a:cubicBezTo>
                  <a:cubicBezTo>
                    <a:pt x="0" y="501"/>
                    <a:pt x="0" y="534"/>
                    <a:pt x="34" y="601"/>
                  </a:cubicBezTo>
                  <a:lnTo>
                    <a:pt x="34" y="835"/>
                  </a:lnTo>
                  <a:cubicBezTo>
                    <a:pt x="0" y="901"/>
                    <a:pt x="0" y="935"/>
                    <a:pt x="34" y="968"/>
                  </a:cubicBezTo>
                  <a:cubicBezTo>
                    <a:pt x="34" y="1001"/>
                    <a:pt x="34" y="1035"/>
                    <a:pt x="67" y="1068"/>
                  </a:cubicBezTo>
                  <a:cubicBezTo>
                    <a:pt x="100" y="1101"/>
                    <a:pt x="100" y="1101"/>
                    <a:pt x="134" y="1101"/>
                  </a:cubicBezTo>
                  <a:cubicBezTo>
                    <a:pt x="200" y="1101"/>
                    <a:pt x="234" y="1101"/>
                    <a:pt x="267" y="1068"/>
                  </a:cubicBezTo>
                  <a:cubicBezTo>
                    <a:pt x="300" y="1035"/>
                    <a:pt x="367" y="1001"/>
                    <a:pt x="400" y="968"/>
                  </a:cubicBezTo>
                  <a:cubicBezTo>
                    <a:pt x="434" y="935"/>
                    <a:pt x="434" y="901"/>
                    <a:pt x="467" y="835"/>
                  </a:cubicBezTo>
                  <a:cubicBezTo>
                    <a:pt x="501" y="801"/>
                    <a:pt x="501" y="734"/>
                    <a:pt x="534" y="701"/>
                  </a:cubicBezTo>
                  <a:cubicBezTo>
                    <a:pt x="534" y="634"/>
                    <a:pt x="534" y="601"/>
                    <a:pt x="534" y="534"/>
                  </a:cubicBezTo>
                  <a:lnTo>
                    <a:pt x="534" y="267"/>
                  </a:lnTo>
                  <a:cubicBezTo>
                    <a:pt x="534" y="234"/>
                    <a:pt x="534" y="201"/>
                    <a:pt x="534" y="134"/>
                  </a:cubicBezTo>
                  <a:cubicBezTo>
                    <a:pt x="501" y="101"/>
                    <a:pt x="501" y="67"/>
                    <a:pt x="467" y="34"/>
                  </a:cubicBezTo>
                  <a:cubicBezTo>
                    <a:pt x="434" y="34"/>
                    <a:pt x="434" y="1"/>
                    <a:pt x="40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2" name="Google Shape;2442;p119"/>
            <p:cNvSpPr/>
            <p:nvPr/>
          </p:nvSpPr>
          <p:spPr>
            <a:xfrm>
              <a:off x="3241650" y="2131975"/>
              <a:ext cx="17550" cy="32550"/>
            </a:xfrm>
            <a:custGeom>
              <a:rect b="b" l="l" r="r" t="t"/>
              <a:pathLst>
                <a:path extrusionOk="0" h="1302" w="702">
                  <a:moveTo>
                    <a:pt x="167" y="401"/>
                  </a:moveTo>
                  <a:cubicBezTo>
                    <a:pt x="167" y="434"/>
                    <a:pt x="167" y="434"/>
                    <a:pt x="167" y="467"/>
                  </a:cubicBezTo>
                  <a:lnTo>
                    <a:pt x="167" y="534"/>
                  </a:lnTo>
                  <a:cubicBezTo>
                    <a:pt x="167" y="567"/>
                    <a:pt x="167" y="601"/>
                    <a:pt x="167" y="601"/>
                  </a:cubicBezTo>
                  <a:cubicBezTo>
                    <a:pt x="167" y="634"/>
                    <a:pt x="134" y="634"/>
                    <a:pt x="134" y="634"/>
                  </a:cubicBezTo>
                  <a:lnTo>
                    <a:pt x="101" y="634"/>
                  </a:lnTo>
                  <a:cubicBezTo>
                    <a:pt x="101" y="634"/>
                    <a:pt x="101" y="601"/>
                    <a:pt x="101" y="601"/>
                  </a:cubicBezTo>
                  <a:cubicBezTo>
                    <a:pt x="101" y="567"/>
                    <a:pt x="101" y="534"/>
                    <a:pt x="101" y="501"/>
                  </a:cubicBezTo>
                  <a:cubicBezTo>
                    <a:pt x="101" y="467"/>
                    <a:pt x="101" y="467"/>
                    <a:pt x="101" y="434"/>
                  </a:cubicBezTo>
                  <a:cubicBezTo>
                    <a:pt x="101" y="434"/>
                    <a:pt x="101" y="401"/>
                    <a:pt x="134" y="401"/>
                  </a:cubicBezTo>
                  <a:close/>
                  <a:moveTo>
                    <a:pt x="167" y="267"/>
                  </a:moveTo>
                  <a:cubicBezTo>
                    <a:pt x="134" y="267"/>
                    <a:pt x="101" y="300"/>
                    <a:pt x="101" y="334"/>
                  </a:cubicBezTo>
                  <a:cubicBezTo>
                    <a:pt x="67" y="334"/>
                    <a:pt x="67" y="367"/>
                    <a:pt x="34" y="401"/>
                  </a:cubicBezTo>
                  <a:cubicBezTo>
                    <a:pt x="34" y="401"/>
                    <a:pt x="34" y="434"/>
                    <a:pt x="34" y="467"/>
                  </a:cubicBezTo>
                  <a:cubicBezTo>
                    <a:pt x="34" y="501"/>
                    <a:pt x="34" y="534"/>
                    <a:pt x="34" y="567"/>
                  </a:cubicBezTo>
                  <a:lnTo>
                    <a:pt x="34" y="667"/>
                  </a:lnTo>
                  <a:cubicBezTo>
                    <a:pt x="1" y="667"/>
                    <a:pt x="1" y="701"/>
                    <a:pt x="34" y="734"/>
                  </a:cubicBezTo>
                  <a:cubicBezTo>
                    <a:pt x="34" y="767"/>
                    <a:pt x="34" y="767"/>
                    <a:pt x="34" y="767"/>
                  </a:cubicBezTo>
                  <a:cubicBezTo>
                    <a:pt x="51" y="784"/>
                    <a:pt x="59" y="792"/>
                    <a:pt x="67" y="792"/>
                  </a:cubicBezTo>
                  <a:cubicBezTo>
                    <a:pt x="76" y="792"/>
                    <a:pt x="84" y="784"/>
                    <a:pt x="101" y="767"/>
                  </a:cubicBezTo>
                  <a:cubicBezTo>
                    <a:pt x="101" y="784"/>
                    <a:pt x="109" y="792"/>
                    <a:pt x="122" y="792"/>
                  </a:cubicBezTo>
                  <a:cubicBezTo>
                    <a:pt x="134" y="792"/>
                    <a:pt x="151" y="784"/>
                    <a:pt x="167" y="767"/>
                  </a:cubicBezTo>
                  <a:cubicBezTo>
                    <a:pt x="167" y="767"/>
                    <a:pt x="201" y="734"/>
                    <a:pt x="234" y="734"/>
                  </a:cubicBezTo>
                  <a:cubicBezTo>
                    <a:pt x="234" y="701"/>
                    <a:pt x="234" y="667"/>
                    <a:pt x="267" y="667"/>
                  </a:cubicBezTo>
                  <a:cubicBezTo>
                    <a:pt x="267" y="634"/>
                    <a:pt x="267" y="601"/>
                    <a:pt x="301" y="567"/>
                  </a:cubicBezTo>
                  <a:cubicBezTo>
                    <a:pt x="301" y="567"/>
                    <a:pt x="301" y="534"/>
                    <a:pt x="301" y="501"/>
                  </a:cubicBezTo>
                  <a:lnTo>
                    <a:pt x="301" y="401"/>
                  </a:lnTo>
                  <a:cubicBezTo>
                    <a:pt x="301" y="367"/>
                    <a:pt x="301" y="334"/>
                    <a:pt x="301" y="334"/>
                  </a:cubicBezTo>
                  <a:lnTo>
                    <a:pt x="267" y="267"/>
                  </a:lnTo>
                  <a:close/>
                  <a:moveTo>
                    <a:pt x="601" y="667"/>
                  </a:moveTo>
                  <a:cubicBezTo>
                    <a:pt x="601" y="667"/>
                    <a:pt x="601" y="701"/>
                    <a:pt x="601" y="701"/>
                  </a:cubicBezTo>
                  <a:lnTo>
                    <a:pt x="601" y="801"/>
                  </a:lnTo>
                  <a:cubicBezTo>
                    <a:pt x="601" y="801"/>
                    <a:pt x="601" y="834"/>
                    <a:pt x="601" y="868"/>
                  </a:cubicBezTo>
                  <a:cubicBezTo>
                    <a:pt x="568" y="901"/>
                    <a:pt x="601" y="901"/>
                    <a:pt x="568" y="901"/>
                  </a:cubicBezTo>
                  <a:lnTo>
                    <a:pt x="534" y="901"/>
                  </a:lnTo>
                  <a:cubicBezTo>
                    <a:pt x="534" y="868"/>
                    <a:pt x="534" y="868"/>
                    <a:pt x="534" y="834"/>
                  </a:cubicBezTo>
                  <a:cubicBezTo>
                    <a:pt x="534" y="801"/>
                    <a:pt x="534" y="767"/>
                    <a:pt x="534" y="734"/>
                  </a:cubicBezTo>
                  <a:cubicBezTo>
                    <a:pt x="534" y="734"/>
                    <a:pt x="534" y="701"/>
                    <a:pt x="534" y="701"/>
                  </a:cubicBezTo>
                  <a:cubicBezTo>
                    <a:pt x="534" y="667"/>
                    <a:pt x="534" y="667"/>
                    <a:pt x="568" y="667"/>
                  </a:cubicBezTo>
                  <a:close/>
                  <a:moveTo>
                    <a:pt x="568" y="501"/>
                  </a:moveTo>
                  <a:cubicBezTo>
                    <a:pt x="534" y="501"/>
                    <a:pt x="534" y="534"/>
                    <a:pt x="501" y="567"/>
                  </a:cubicBezTo>
                  <a:cubicBezTo>
                    <a:pt x="501" y="567"/>
                    <a:pt x="468" y="601"/>
                    <a:pt x="468" y="634"/>
                  </a:cubicBezTo>
                  <a:cubicBezTo>
                    <a:pt x="468" y="667"/>
                    <a:pt x="434" y="701"/>
                    <a:pt x="434" y="701"/>
                  </a:cubicBezTo>
                  <a:cubicBezTo>
                    <a:pt x="434" y="734"/>
                    <a:pt x="434" y="767"/>
                    <a:pt x="434" y="801"/>
                  </a:cubicBezTo>
                  <a:lnTo>
                    <a:pt x="434" y="901"/>
                  </a:lnTo>
                  <a:cubicBezTo>
                    <a:pt x="434" y="934"/>
                    <a:pt x="434" y="968"/>
                    <a:pt x="434" y="968"/>
                  </a:cubicBezTo>
                  <a:cubicBezTo>
                    <a:pt x="434" y="1001"/>
                    <a:pt x="468" y="1001"/>
                    <a:pt x="468" y="1034"/>
                  </a:cubicBezTo>
                  <a:lnTo>
                    <a:pt x="568" y="1034"/>
                  </a:lnTo>
                  <a:cubicBezTo>
                    <a:pt x="601" y="1001"/>
                    <a:pt x="634" y="1001"/>
                    <a:pt x="634" y="968"/>
                  </a:cubicBezTo>
                  <a:cubicBezTo>
                    <a:pt x="668" y="968"/>
                    <a:pt x="668" y="934"/>
                    <a:pt x="701" y="901"/>
                  </a:cubicBezTo>
                  <a:cubicBezTo>
                    <a:pt x="701" y="868"/>
                    <a:pt x="701" y="868"/>
                    <a:pt x="701" y="834"/>
                  </a:cubicBezTo>
                  <a:cubicBezTo>
                    <a:pt x="701" y="801"/>
                    <a:pt x="701" y="767"/>
                    <a:pt x="701" y="734"/>
                  </a:cubicBezTo>
                  <a:lnTo>
                    <a:pt x="701" y="634"/>
                  </a:lnTo>
                  <a:lnTo>
                    <a:pt x="701" y="567"/>
                  </a:lnTo>
                  <a:cubicBezTo>
                    <a:pt x="701" y="534"/>
                    <a:pt x="668" y="501"/>
                    <a:pt x="668" y="501"/>
                  </a:cubicBezTo>
                  <a:close/>
                  <a:moveTo>
                    <a:pt x="601" y="0"/>
                  </a:moveTo>
                  <a:lnTo>
                    <a:pt x="534" y="67"/>
                  </a:lnTo>
                  <a:lnTo>
                    <a:pt x="534" y="100"/>
                  </a:lnTo>
                  <a:lnTo>
                    <a:pt x="67" y="1301"/>
                  </a:lnTo>
                  <a:lnTo>
                    <a:pt x="67" y="1301"/>
                  </a:lnTo>
                  <a:lnTo>
                    <a:pt x="134" y="1234"/>
                  </a:lnTo>
                  <a:lnTo>
                    <a:pt x="167" y="1234"/>
                  </a:lnTo>
                  <a:lnTo>
                    <a:pt x="167" y="1201"/>
                  </a:lnTo>
                  <a:lnTo>
                    <a:pt x="601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3" name="Google Shape;2443;p119"/>
            <p:cNvSpPr/>
            <p:nvPr/>
          </p:nvSpPr>
          <p:spPr>
            <a:xfrm>
              <a:off x="3188275" y="2109450"/>
              <a:ext cx="25875" cy="48400"/>
            </a:xfrm>
            <a:custGeom>
              <a:rect b="b" l="l" r="r" t="t"/>
              <a:pathLst>
                <a:path extrusionOk="0" h="1936" w="1035">
                  <a:moveTo>
                    <a:pt x="735" y="1"/>
                  </a:moveTo>
                  <a:cubicBezTo>
                    <a:pt x="368" y="601"/>
                    <a:pt x="134" y="1235"/>
                    <a:pt x="1" y="1935"/>
                  </a:cubicBezTo>
                  <a:lnTo>
                    <a:pt x="501" y="1902"/>
                  </a:lnTo>
                  <a:cubicBezTo>
                    <a:pt x="601" y="1402"/>
                    <a:pt x="768" y="901"/>
                    <a:pt x="1035" y="468"/>
                  </a:cubicBezTo>
                  <a:lnTo>
                    <a:pt x="735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4" name="Google Shape;2444;p119"/>
            <p:cNvSpPr/>
            <p:nvPr/>
          </p:nvSpPr>
          <p:spPr>
            <a:xfrm>
              <a:off x="3206625" y="2077775"/>
              <a:ext cx="29225" cy="43375"/>
            </a:xfrm>
            <a:custGeom>
              <a:rect b="b" l="l" r="r" t="t"/>
              <a:pathLst>
                <a:path extrusionOk="0" h="1735" w="1169">
                  <a:moveTo>
                    <a:pt x="1168" y="0"/>
                  </a:moveTo>
                  <a:cubicBezTo>
                    <a:pt x="668" y="300"/>
                    <a:pt x="267" y="734"/>
                    <a:pt x="1" y="1234"/>
                  </a:cubicBezTo>
                  <a:lnTo>
                    <a:pt x="301" y="1735"/>
                  </a:lnTo>
                  <a:cubicBezTo>
                    <a:pt x="501" y="1334"/>
                    <a:pt x="801" y="1034"/>
                    <a:pt x="1168" y="801"/>
                  </a:cubicBezTo>
                  <a:lnTo>
                    <a:pt x="1168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5" name="Google Shape;2445;p119"/>
            <p:cNvSpPr/>
            <p:nvPr/>
          </p:nvSpPr>
          <p:spPr>
            <a:xfrm>
              <a:off x="3185775" y="2156975"/>
              <a:ext cx="15050" cy="48400"/>
            </a:xfrm>
            <a:custGeom>
              <a:rect b="b" l="l" r="r" t="t"/>
              <a:pathLst>
                <a:path extrusionOk="0" h="1936" w="602">
                  <a:moveTo>
                    <a:pt x="601" y="1"/>
                  </a:moveTo>
                  <a:lnTo>
                    <a:pt x="101" y="34"/>
                  </a:lnTo>
                  <a:cubicBezTo>
                    <a:pt x="34" y="368"/>
                    <a:pt x="1" y="701"/>
                    <a:pt x="1" y="1035"/>
                  </a:cubicBezTo>
                  <a:cubicBezTo>
                    <a:pt x="1" y="1335"/>
                    <a:pt x="34" y="1635"/>
                    <a:pt x="101" y="1936"/>
                  </a:cubicBezTo>
                  <a:lnTo>
                    <a:pt x="601" y="1402"/>
                  </a:lnTo>
                  <a:cubicBezTo>
                    <a:pt x="568" y="1168"/>
                    <a:pt x="534" y="968"/>
                    <a:pt x="534" y="735"/>
                  </a:cubicBezTo>
                  <a:cubicBezTo>
                    <a:pt x="534" y="501"/>
                    <a:pt x="568" y="234"/>
                    <a:pt x="60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6" name="Google Shape;2446;p119"/>
            <p:cNvSpPr/>
            <p:nvPr/>
          </p:nvSpPr>
          <p:spPr>
            <a:xfrm>
              <a:off x="3188275" y="2072650"/>
              <a:ext cx="97600" cy="162850"/>
            </a:xfrm>
            <a:custGeom>
              <a:rect b="b" l="l" r="r" t="t"/>
              <a:pathLst>
                <a:path extrusionOk="0" h="6514" w="3904">
                  <a:moveTo>
                    <a:pt x="2576" y="1"/>
                  </a:moveTo>
                  <a:cubicBezTo>
                    <a:pt x="2337" y="1"/>
                    <a:pt x="2097" y="69"/>
                    <a:pt x="1902" y="205"/>
                  </a:cubicBezTo>
                  <a:lnTo>
                    <a:pt x="1902" y="1006"/>
                  </a:lnTo>
                  <a:cubicBezTo>
                    <a:pt x="2058" y="908"/>
                    <a:pt x="2236" y="857"/>
                    <a:pt x="2410" y="857"/>
                  </a:cubicBezTo>
                  <a:cubicBezTo>
                    <a:pt x="2535" y="857"/>
                    <a:pt x="2658" y="883"/>
                    <a:pt x="2769" y="939"/>
                  </a:cubicBezTo>
                  <a:cubicBezTo>
                    <a:pt x="3036" y="1139"/>
                    <a:pt x="3236" y="1439"/>
                    <a:pt x="3303" y="1773"/>
                  </a:cubicBezTo>
                  <a:cubicBezTo>
                    <a:pt x="3336" y="1973"/>
                    <a:pt x="3370" y="2206"/>
                    <a:pt x="3370" y="2440"/>
                  </a:cubicBezTo>
                  <a:cubicBezTo>
                    <a:pt x="3370" y="2673"/>
                    <a:pt x="3336" y="2907"/>
                    <a:pt x="3303" y="3174"/>
                  </a:cubicBezTo>
                  <a:cubicBezTo>
                    <a:pt x="3203" y="3674"/>
                    <a:pt x="3036" y="4141"/>
                    <a:pt x="2769" y="4608"/>
                  </a:cubicBezTo>
                  <a:cubicBezTo>
                    <a:pt x="2569" y="4975"/>
                    <a:pt x="2269" y="5309"/>
                    <a:pt x="1902" y="5542"/>
                  </a:cubicBezTo>
                  <a:cubicBezTo>
                    <a:pt x="1747" y="5639"/>
                    <a:pt x="1569" y="5691"/>
                    <a:pt x="1394" y="5691"/>
                  </a:cubicBezTo>
                  <a:cubicBezTo>
                    <a:pt x="1269" y="5691"/>
                    <a:pt x="1146" y="5665"/>
                    <a:pt x="1035" y="5609"/>
                  </a:cubicBezTo>
                  <a:cubicBezTo>
                    <a:pt x="735" y="5409"/>
                    <a:pt x="568" y="5109"/>
                    <a:pt x="501" y="4775"/>
                  </a:cubicBezTo>
                  <a:lnTo>
                    <a:pt x="1" y="5309"/>
                  </a:lnTo>
                  <a:cubicBezTo>
                    <a:pt x="101" y="5742"/>
                    <a:pt x="334" y="6143"/>
                    <a:pt x="735" y="6409"/>
                  </a:cubicBezTo>
                  <a:cubicBezTo>
                    <a:pt x="887" y="6479"/>
                    <a:pt x="1058" y="6514"/>
                    <a:pt x="1228" y="6514"/>
                  </a:cubicBezTo>
                  <a:cubicBezTo>
                    <a:pt x="1468" y="6514"/>
                    <a:pt x="1708" y="6446"/>
                    <a:pt x="1902" y="6309"/>
                  </a:cubicBezTo>
                  <a:cubicBezTo>
                    <a:pt x="2402" y="6009"/>
                    <a:pt x="2803" y="5576"/>
                    <a:pt x="3070" y="5075"/>
                  </a:cubicBezTo>
                  <a:cubicBezTo>
                    <a:pt x="3403" y="4475"/>
                    <a:pt x="3670" y="3808"/>
                    <a:pt x="3803" y="3140"/>
                  </a:cubicBezTo>
                  <a:cubicBezTo>
                    <a:pt x="3870" y="2807"/>
                    <a:pt x="3870" y="2440"/>
                    <a:pt x="3904" y="2106"/>
                  </a:cubicBezTo>
                  <a:cubicBezTo>
                    <a:pt x="3904" y="1806"/>
                    <a:pt x="3870" y="1506"/>
                    <a:pt x="3803" y="1239"/>
                  </a:cubicBezTo>
                  <a:cubicBezTo>
                    <a:pt x="3703" y="772"/>
                    <a:pt x="3470" y="372"/>
                    <a:pt x="3070" y="105"/>
                  </a:cubicBezTo>
                  <a:cubicBezTo>
                    <a:pt x="2917" y="35"/>
                    <a:pt x="2746" y="1"/>
                    <a:pt x="2576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7" name="Google Shape;2447;p119"/>
            <p:cNvSpPr/>
            <p:nvPr/>
          </p:nvSpPr>
          <p:spPr>
            <a:xfrm>
              <a:off x="3348400" y="1913300"/>
              <a:ext cx="254375" cy="160950"/>
            </a:xfrm>
            <a:custGeom>
              <a:rect b="b" l="l" r="r" t="t"/>
              <a:pathLst>
                <a:path extrusionOk="0" h="6438" w="10175">
                  <a:moveTo>
                    <a:pt x="9928" y="1"/>
                  </a:moveTo>
                  <a:cubicBezTo>
                    <a:pt x="9863" y="1"/>
                    <a:pt x="9788" y="24"/>
                    <a:pt x="9707" y="74"/>
                  </a:cubicBezTo>
                  <a:lnTo>
                    <a:pt x="467" y="5412"/>
                  </a:lnTo>
                  <a:cubicBezTo>
                    <a:pt x="200" y="5578"/>
                    <a:pt x="34" y="5845"/>
                    <a:pt x="0" y="6145"/>
                  </a:cubicBezTo>
                  <a:cubicBezTo>
                    <a:pt x="0" y="6333"/>
                    <a:pt x="99" y="6438"/>
                    <a:pt x="250" y="6438"/>
                  </a:cubicBezTo>
                  <a:cubicBezTo>
                    <a:pt x="314" y="6438"/>
                    <a:pt x="388" y="6419"/>
                    <a:pt x="467" y="6379"/>
                  </a:cubicBezTo>
                  <a:lnTo>
                    <a:pt x="9707" y="1042"/>
                  </a:lnTo>
                  <a:cubicBezTo>
                    <a:pt x="9974" y="875"/>
                    <a:pt x="10141" y="608"/>
                    <a:pt x="10174" y="308"/>
                  </a:cubicBezTo>
                  <a:cubicBezTo>
                    <a:pt x="10174" y="122"/>
                    <a:pt x="10077" y="1"/>
                    <a:pt x="992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8" name="Google Shape;2448;p119"/>
            <p:cNvSpPr/>
            <p:nvPr/>
          </p:nvSpPr>
          <p:spPr>
            <a:xfrm>
              <a:off x="3348400" y="1864775"/>
              <a:ext cx="423650" cy="259250"/>
            </a:xfrm>
            <a:custGeom>
              <a:rect b="b" l="l" r="r" t="t"/>
              <a:pathLst>
                <a:path extrusionOk="0" h="10370" w="16946">
                  <a:moveTo>
                    <a:pt x="16714" y="0"/>
                  </a:moveTo>
                  <a:cubicBezTo>
                    <a:pt x="16646" y="0"/>
                    <a:pt x="16566" y="26"/>
                    <a:pt x="16479" y="81"/>
                  </a:cubicBezTo>
                  <a:lnTo>
                    <a:pt x="467" y="9321"/>
                  </a:lnTo>
                  <a:cubicBezTo>
                    <a:pt x="200" y="9487"/>
                    <a:pt x="34" y="9754"/>
                    <a:pt x="0" y="10088"/>
                  </a:cubicBezTo>
                  <a:cubicBezTo>
                    <a:pt x="0" y="10266"/>
                    <a:pt x="89" y="10369"/>
                    <a:pt x="228" y="10369"/>
                  </a:cubicBezTo>
                  <a:cubicBezTo>
                    <a:pt x="297" y="10369"/>
                    <a:pt x="378" y="10344"/>
                    <a:pt x="467" y="10288"/>
                  </a:cubicBezTo>
                  <a:lnTo>
                    <a:pt x="16479" y="1048"/>
                  </a:lnTo>
                  <a:cubicBezTo>
                    <a:pt x="16746" y="881"/>
                    <a:pt x="16912" y="614"/>
                    <a:pt x="16946" y="314"/>
                  </a:cubicBezTo>
                  <a:cubicBezTo>
                    <a:pt x="16946" y="112"/>
                    <a:pt x="16855" y="0"/>
                    <a:pt x="1671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9" name="Google Shape;2449;p119"/>
            <p:cNvSpPr/>
            <p:nvPr/>
          </p:nvSpPr>
          <p:spPr>
            <a:xfrm>
              <a:off x="3962175" y="1179850"/>
              <a:ext cx="783900" cy="662550"/>
            </a:xfrm>
            <a:custGeom>
              <a:rect b="b" l="l" r="r" t="t"/>
              <a:pathLst>
                <a:path extrusionOk="0" h="26502" w="31356">
                  <a:moveTo>
                    <a:pt x="31102" y="0"/>
                  </a:moveTo>
                  <a:cubicBezTo>
                    <a:pt x="31039" y="0"/>
                    <a:pt x="30967" y="19"/>
                    <a:pt x="30889" y="58"/>
                  </a:cubicBezTo>
                  <a:lnTo>
                    <a:pt x="467" y="17637"/>
                  </a:lnTo>
                  <a:cubicBezTo>
                    <a:pt x="200" y="17804"/>
                    <a:pt x="34" y="18104"/>
                    <a:pt x="0" y="18404"/>
                  </a:cubicBezTo>
                  <a:lnTo>
                    <a:pt x="0" y="26177"/>
                  </a:lnTo>
                  <a:cubicBezTo>
                    <a:pt x="0" y="26389"/>
                    <a:pt x="101" y="26502"/>
                    <a:pt x="254" y="26502"/>
                  </a:cubicBezTo>
                  <a:cubicBezTo>
                    <a:pt x="317" y="26502"/>
                    <a:pt x="389" y="26482"/>
                    <a:pt x="467" y="26444"/>
                  </a:cubicBezTo>
                  <a:lnTo>
                    <a:pt x="30889" y="8864"/>
                  </a:lnTo>
                  <a:cubicBezTo>
                    <a:pt x="31156" y="8698"/>
                    <a:pt x="31323" y="8397"/>
                    <a:pt x="31356" y="8097"/>
                  </a:cubicBezTo>
                  <a:lnTo>
                    <a:pt x="31356" y="325"/>
                  </a:lnTo>
                  <a:cubicBezTo>
                    <a:pt x="31356" y="112"/>
                    <a:pt x="31256" y="0"/>
                    <a:pt x="31102" y="0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0" name="Google Shape;2450;p119"/>
            <p:cNvSpPr/>
            <p:nvPr/>
          </p:nvSpPr>
          <p:spPr>
            <a:xfrm>
              <a:off x="4043900" y="1672475"/>
              <a:ext cx="13350" cy="28375"/>
            </a:xfrm>
            <a:custGeom>
              <a:rect b="b" l="l" r="r" t="t"/>
              <a:pathLst>
                <a:path extrusionOk="0" h="1135" w="534">
                  <a:moveTo>
                    <a:pt x="334" y="267"/>
                  </a:moveTo>
                  <a:cubicBezTo>
                    <a:pt x="367" y="267"/>
                    <a:pt x="367" y="267"/>
                    <a:pt x="367" y="301"/>
                  </a:cubicBezTo>
                  <a:cubicBezTo>
                    <a:pt x="367" y="301"/>
                    <a:pt x="367" y="334"/>
                    <a:pt x="367" y="334"/>
                  </a:cubicBezTo>
                  <a:cubicBezTo>
                    <a:pt x="367" y="367"/>
                    <a:pt x="367" y="367"/>
                    <a:pt x="367" y="401"/>
                  </a:cubicBezTo>
                  <a:cubicBezTo>
                    <a:pt x="367" y="401"/>
                    <a:pt x="367" y="434"/>
                    <a:pt x="334" y="434"/>
                  </a:cubicBezTo>
                  <a:cubicBezTo>
                    <a:pt x="334" y="467"/>
                    <a:pt x="334" y="467"/>
                    <a:pt x="300" y="501"/>
                  </a:cubicBezTo>
                  <a:cubicBezTo>
                    <a:pt x="300" y="501"/>
                    <a:pt x="300" y="501"/>
                    <a:pt x="267" y="534"/>
                  </a:cubicBezTo>
                  <a:lnTo>
                    <a:pt x="200" y="534"/>
                  </a:lnTo>
                  <a:cubicBezTo>
                    <a:pt x="167" y="501"/>
                    <a:pt x="167" y="501"/>
                    <a:pt x="167" y="501"/>
                  </a:cubicBezTo>
                  <a:cubicBezTo>
                    <a:pt x="167" y="467"/>
                    <a:pt x="167" y="467"/>
                    <a:pt x="167" y="434"/>
                  </a:cubicBezTo>
                  <a:cubicBezTo>
                    <a:pt x="167" y="434"/>
                    <a:pt x="167" y="401"/>
                    <a:pt x="167" y="401"/>
                  </a:cubicBezTo>
                  <a:cubicBezTo>
                    <a:pt x="200" y="367"/>
                    <a:pt x="200" y="367"/>
                    <a:pt x="200" y="334"/>
                  </a:cubicBezTo>
                  <a:lnTo>
                    <a:pt x="234" y="301"/>
                  </a:lnTo>
                  <a:lnTo>
                    <a:pt x="267" y="267"/>
                  </a:lnTo>
                  <a:close/>
                  <a:moveTo>
                    <a:pt x="367" y="0"/>
                  </a:moveTo>
                  <a:cubicBezTo>
                    <a:pt x="334" y="0"/>
                    <a:pt x="300" y="34"/>
                    <a:pt x="267" y="34"/>
                  </a:cubicBezTo>
                  <a:cubicBezTo>
                    <a:pt x="234" y="67"/>
                    <a:pt x="200" y="100"/>
                    <a:pt x="167" y="134"/>
                  </a:cubicBezTo>
                  <a:cubicBezTo>
                    <a:pt x="134" y="167"/>
                    <a:pt x="100" y="201"/>
                    <a:pt x="67" y="234"/>
                  </a:cubicBezTo>
                  <a:cubicBezTo>
                    <a:pt x="34" y="267"/>
                    <a:pt x="34" y="334"/>
                    <a:pt x="34" y="401"/>
                  </a:cubicBezTo>
                  <a:cubicBezTo>
                    <a:pt x="0" y="434"/>
                    <a:pt x="0" y="501"/>
                    <a:pt x="0" y="534"/>
                  </a:cubicBezTo>
                  <a:cubicBezTo>
                    <a:pt x="0" y="601"/>
                    <a:pt x="34" y="634"/>
                    <a:pt x="67" y="701"/>
                  </a:cubicBezTo>
                  <a:cubicBezTo>
                    <a:pt x="67" y="701"/>
                    <a:pt x="100" y="734"/>
                    <a:pt x="100" y="768"/>
                  </a:cubicBezTo>
                  <a:cubicBezTo>
                    <a:pt x="134" y="768"/>
                    <a:pt x="167" y="801"/>
                    <a:pt x="167" y="801"/>
                  </a:cubicBezTo>
                  <a:lnTo>
                    <a:pt x="267" y="801"/>
                  </a:lnTo>
                  <a:lnTo>
                    <a:pt x="134" y="1101"/>
                  </a:lnTo>
                  <a:cubicBezTo>
                    <a:pt x="134" y="1101"/>
                    <a:pt x="134" y="1135"/>
                    <a:pt x="134" y="1135"/>
                  </a:cubicBezTo>
                  <a:lnTo>
                    <a:pt x="300" y="1034"/>
                  </a:lnTo>
                  <a:cubicBezTo>
                    <a:pt x="300" y="1034"/>
                    <a:pt x="300" y="1001"/>
                    <a:pt x="300" y="1001"/>
                  </a:cubicBezTo>
                  <a:lnTo>
                    <a:pt x="501" y="534"/>
                  </a:lnTo>
                  <a:lnTo>
                    <a:pt x="501" y="467"/>
                  </a:lnTo>
                  <a:cubicBezTo>
                    <a:pt x="534" y="434"/>
                    <a:pt x="534" y="401"/>
                    <a:pt x="534" y="401"/>
                  </a:cubicBezTo>
                  <a:cubicBezTo>
                    <a:pt x="534" y="367"/>
                    <a:pt x="534" y="334"/>
                    <a:pt x="534" y="301"/>
                  </a:cubicBezTo>
                  <a:cubicBezTo>
                    <a:pt x="534" y="301"/>
                    <a:pt x="534" y="267"/>
                    <a:pt x="534" y="234"/>
                  </a:cubicBezTo>
                  <a:cubicBezTo>
                    <a:pt x="534" y="201"/>
                    <a:pt x="534" y="134"/>
                    <a:pt x="501" y="100"/>
                  </a:cubicBezTo>
                  <a:cubicBezTo>
                    <a:pt x="501" y="67"/>
                    <a:pt x="467" y="34"/>
                    <a:pt x="434" y="34"/>
                  </a:cubicBezTo>
                  <a:cubicBezTo>
                    <a:pt x="434" y="0"/>
                    <a:pt x="400" y="0"/>
                    <a:pt x="36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1" name="Google Shape;2451;p119"/>
            <p:cNvSpPr/>
            <p:nvPr/>
          </p:nvSpPr>
          <p:spPr>
            <a:xfrm>
              <a:off x="4059725" y="1663300"/>
              <a:ext cx="12550" cy="27550"/>
            </a:xfrm>
            <a:custGeom>
              <a:rect b="b" l="l" r="r" t="t"/>
              <a:pathLst>
                <a:path extrusionOk="0" h="1102" w="502">
                  <a:moveTo>
                    <a:pt x="335" y="267"/>
                  </a:moveTo>
                  <a:cubicBezTo>
                    <a:pt x="335" y="301"/>
                    <a:pt x="335" y="301"/>
                    <a:pt x="335" y="334"/>
                  </a:cubicBezTo>
                  <a:cubicBezTo>
                    <a:pt x="335" y="334"/>
                    <a:pt x="335" y="367"/>
                    <a:pt x="335" y="367"/>
                  </a:cubicBezTo>
                  <a:cubicBezTo>
                    <a:pt x="368" y="467"/>
                    <a:pt x="368" y="534"/>
                    <a:pt x="335" y="634"/>
                  </a:cubicBezTo>
                  <a:cubicBezTo>
                    <a:pt x="335" y="634"/>
                    <a:pt x="335" y="668"/>
                    <a:pt x="335" y="701"/>
                  </a:cubicBezTo>
                  <a:cubicBezTo>
                    <a:pt x="335" y="701"/>
                    <a:pt x="335" y="734"/>
                    <a:pt x="335" y="734"/>
                  </a:cubicBezTo>
                  <a:cubicBezTo>
                    <a:pt x="335" y="768"/>
                    <a:pt x="335" y="801"/>
                    <a:pt x="335" y="801"/>
                  </a:cubicBezTo>
                  <a:lnTo>
                    <a:pt x="268" y="834"/>
                  </a:lnTo>
                  <a:lnTo>
                    <a:pt x="201" y="834"/>
                  </a:lnTo>
                  <a:cubicBezTo>
                    <a:pt x="201" y="834"/>
                    <a:pt x="201" y="801"/>
                    <a:pt x="201" y="801"/>
                  </a:cubicBezTo>
                  <a:lnTo>
                    <a:pt x="201" y="734"/>
                  </a:lnTo>
                  <a:cubicBezTo>
                    <a:pt x="201" y="668"/>
                    <a:pt x="201" y="568"/>
                    <a:pt x="201" y="501"/>
                  </a:cubicBezTo>
                  <a:lnTo>
                    <a:pt x="201" y="434"/>
                  </a:lnTo>
                  <a:lnTo>
                    <a:pt x="201" y="367"/>
                  </a:lnTo>
                  <a:cubicBezTo>
                    <a:pt x="201" y="334"/>
                    <a:pt x="201" y="334"/>
                    <a:pt x="234" y="301"/>
                  </a:cubicBezTo>
                  <a:cubicBezTo>
                    <a:pt x="234" y="301"/>
                    <a:pt x="268" y="301"/>
                    <a:pt x="268" y="267"/>
                  </a:cubicBezTo>
                  <a:close/>
                  <a:moveTo>
                    <a:pt x="368" y="0"/>
                  </a:moveTo>
                  <a:cubicBezTo>
                    <a:pt x="335" y="0"/>
                    <a:pt x="301" y="34"/>
                    <a:pt x="268" y="34"/>
                  </a:cubicBezTo>
                  <a:cubicBezTo>
                    <a:pt x="201" y="67"/>
                    <a:pt x="168" y="101"/>
                    <a:pt x="134" y="134"/>
                  </a:cubicBezTo>
                  <a:cubicBezTo>
                    <a:pt x="101" y="201"/>
                    <a:pt x="68" y="234"/>
                    <a:pt x="34" y="267"/>
                  </a:cubicBezTo>
                  <a:cubicBezTo>
                    <a:pt x="34" y="334"/>
                    <a:pt x="1" y="367"/>
                    <a:pt x="1" y="434"/>
                  </a:cubicBezTo>
                  <a:cubicBezTo>
                    <a:pt x="1" y="467"/>
                    <a:pt x="1" y="534"/>
                    <a:pt x="1" y="601"/>
                  </a:cubicBezTo>
                  <a:lnTo>
                    <a:pt x="1" y="734"/>
                  </a:lnTo>
                  <a:lnTo>
                    <a:pt x="1" y="834"/>
                  </a:lnTo>
                  <a:cubicBezTo>
                    <a:pt x="1" y="901"/>
                    <a:pt x="1" y="934"/>
                    <a:pt x="1" y="968"/>
                  </a:cubicBezTo>
                  <a:cubicBezTo>
                    <a:pt x="1" y="1001"/>
                    <a:pt x="34" y="1035"/>
                    <a:pt x="34" y="1068"/>
                  </a:cubicBezTo>
                  <a:cubicBezTo>
                    <a:pt x="68" y="1101"/>
                    <a:pt x="101" y="1101"/>
                    <a:pt x="134" y="1101"/>
                  </a:cubicBezTo>
                  <a:cubicBezTo>
                    <a:pt x="168" y="1101"/>
                    <a:pt x="201" y="1101"/>
                    <a:pt x="268" y="1068"/>
                  </a:cubicBezTo>
                  <a:cubicBezTo>
                    <a:pt x="301" y="1035"/>
                    <a:pt x="335" y="1001"/>
                    <a:pt x="368" y="968"/>
                  </a:cubicBezTo>
                  <a:cubicBezTo>
                    <a:pt x="401" y="934"/>
                    <a:pt x="435" y="901"/>
                    <a:pt x="435" y="834"/>
                  </a:cubicBezTo>
                  <a:cubicBezTo>
                    <a:pt x="468" y="801"/>
                    <a:pt x="501" y="734"/>
                    <a:pt x="501" y="701"/>
                  </a:cubicBezTo>
                  <a:cubicBezTo>
                    <a:pt x="501" y="634"/>
                    <a:pt x="501" y="568"/>
                    <a:pt x="501" y="534"/>
                  </a:cubicBezTo>
                  <a:lnTo>
                    <a:pt x="501" y="401"/>
                  </a:lnTo>
                  <a:lnTo>
                    <a:pt x="501" y="267"/>
                  </a:lnTo>
                  <a:cubicBezTo>
                    <a:pt x="501" y="234"/>
                    <a:pt x="501" y="167"/>
                    <a:pt x="501" y="134"/>
                  </a:cubicBezTo>
                  <a:cubicBezTo>
                    <a:pt x="501" y="101"/>
                    <a:pt x="468" y="67"/>
                    <a:pt x="435" y="34"/>
                  </a:cubicBezTo>
                  <a:cubicBezTo>
                    <a:pt x="435" y="34"/>
                    <a:pt x="401" y="0"/>
                    <a:pt x="36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2" name="Google Shape;2452;p119"/>
            <p:cNvSpPr/>
            <p:nvPr/>
          </p:nvSpPr>
          <p:spPr>
            <a:xfrm>
              <a:off x="4074750" y="1650800"/>
              <a:ext cx="18375" cy="32550"/>
            </a:xfrm>
            <a:custGeom>
              <a:rect b="b" l="l" r="r" t="t"/>
              <a:pathLst>
                <a:path extrusionOk="0" h="1302" w="735">
                  <a:moveTo>
                    <a:pt x="167" y="400"/>
                  </a:moveTo>
                  <a:cubicBezTo>
                    <a:pt x="167" y="434"/>
                    <a:pt x="167" y="434"/>
                    <a:pt x="167" y="467"/>
                  </a:cubicBezTo>
                  <a:lnTo>
                    <a:pt x="167" y="534"/>
                  </a:lnTo>
                  <a:lnTo>
                    <a:pt x="167" y="601"/>
                  </a:lnTo>
                  <a:cubicBezTo>
                    <a:pt x="167" y="634"/>
                    <a:pt x="134" y="634"/>
                    <a:pt x="134" y="634"/>
                  </a:cubicBezTo>
                  <a:cubicBezTo>
                    <a:pt x="112" y="634"/>
                    <a:pt x="104" y="649"/>
                    <a:pt x="102" y="649"/>
                  </a:cubicBezTo>
                  <a:cubicBezTo>
                    <a:pt x="100" y="649"/>
                    <a:pt x="100" y="645"/>
                    <a:pt x="100" y="634"/>
                  </a:cubicBezTo>
                  <a:lnTo>
                    <a:pt x="100" y="601"/>
                  </a:lnTo>
                  <a:lnTo>
                    <a:pt x="100" y="500"/>
                  </a:lnTo>
                  <a:cubicBezTo>
                    <a:pt x="100" y="467"/>
                    <a:pt x="100" y="467"/>
                    <a:pt x="100" y="434"/>
                  </a:cubicBezTo>
                  <a:cubicBezTo>
                    <a:pt x="100" y="434"/>
                    <a:pt x="100" y="400"/>
                    <a:pt x="134" y="400"/>
                  </a:cubicBezTo>
                  <a:close/>
                  <a:moveTo>
                    <a:pt x="188" y="275"/>
                  </a:moveTo>
                  <a:cubicBezTo>
                    <a:pt x="176" y="275"/>
                    <a:pt x="167" y="284"/>
                    <a:pt x="167" y="300"/>
                  </a:cubicBezTo>
                  <a:cubicBezTo>
                    <a:pt x="134" y="300"/>
                    <a:pt x="100" y="300"/>
                    <a:pt x="100" y="334"/>
                  </a:cubicBezTo>
                  <a:cubicBezTo>
                    <a:pt x="67" y="367"/>
                    <a:pt x="67" y="367"/>
                    <a:pt x="34" y="400"/>
                  </a:cubicBezTo>
                  <a:cubicBezTo>
                    <a:pt x="34" y="434"/>
                    <a:pt x="34" y="467"/>
                    <a:pt x="34" y="500"/>
                  </a:cubicBezTo>
                  <a:cubicBezTo>
                    <a:pt x="0" y="500"/>
                    <a:pt x="0" y="534"/>
                    <a:pt x="34" y="567"/>
                  </a:cubicBezTo>
                  <a:cubicBezTo>
                    <a:pt x="0" y="601"/>
                    <a:pt x="0" y="601"/>
                    <a:pt x="34" y="634"/>
                  </a:cubicBezTo>
                  <a:cubicBezTo>
                    <a:pt x="0" y="634"/>
                    <a:pt x="0" y="667"/>
                    <a:pt x="34" y="667"/>
                  </a:cubicBezTo>
                  <a:cubicBezTo>
                    <a:pt x="0" y="701"/>
                    <a:pt x="0" y="734"/>
                    <a:pt x="34" y="767"/>
                  </a:cubicBezTo>
                  <a:cubicBezTo>
                    <a:pt x="34" y="767"/>
                    <a:pt x="34" y="801"/>
                    <a:pt x="34" y="801"/>
                  </a:cubicBezTo>
                  <a:lnTo>
                    <a:pt x="100" y="801"/>
                  </a:lnTo>
                  <a:cubicBezTo>
                    <a:pt x="100" y="801"/>
                    <a:pt x="134" y="801"/>
                    <a:pt x="167" y="767"/>
                  </a:cubicBezTo>
                  <a:cubicBezTo>
                    <a:pt x="167" y="767"/>
                    <a:pt x="201" y="734"/>
                    <a:pt x="234" y="734"/>
                  </a:cubicBezTo>
                  <a:cubicBezTo>
                    <a:pt x="234" y="701"/>
                    <a:pt x="234" y="667"/>
                    <a:pt x="267" y="667"/>
                  </a:cubicBezTo>
                  <a:cubicBezTo>
                    <a:pt x="267" y="634"/>
                    <a:pt x="267" y="601"/>
                    <a:pt x="301" y="567"/>
                  </a:cubicBezTo>
                  <a:cubicBezTo>
                    <a:pt x="301" y="567"/>
                    <a:pt x="301" y="534"/>
                    <a:pt x="301" y="500"/>
                  </a:cubicBezTo>
                  <a:cubicBezTo>
                    <a:pt x="301" y="467"/>
                    <a:pt x="301" y="434"/>
                    <a:pt x="301" y="400"/>
                  </a:cubicBezTo>
                  <a:cubicBezTo>
                    <a:pt x="301" y="367"/>
                    <a:pt x="301" y="334"/>
                    <a:pt x="301" y="334"/>
                  </a:cubicBezTo>
                  <a:cubicBezTo>
                    <a:pt x="267" y="300"/>
                    <a:pt x="267" y="300"/>
                    <a:pt x="267" y="300"/>
                  </a:cubicBezTo>
                  <a:cubicBezTo>
                    <a:pt x="251" y="284"/>
                    <a:pt x="242" y="275"/>
                    <a:pt x="238" y="275"/>
                  </a:cubicBezTo>
                  <a:cubicBezTo>
                    <a:pt x="234" y="275"/>
                    <a:pt x="234" y="284"/>
                    <a:pt x="234" y="300"/>
                  </a:cubicBezTo>
                  <a:cubicBezTo>
                    <a:pt x="217" y="284"/>
                    <a:pt x="201" y="275"/>
                    <a:pt x="188" y="275"/>
                  </a:cubicBezTo>
                  <a:close/>
                  <a:moveTo>
                    <a:pt x="601" y="667"/>
                  </a:moveTo>
                  <a:cubicBezTo>
                    <a:pt x="601" y="667"/>
                    <a:pt x="601" y="701"/>
                    <a:pt x="601" y="701"/>
                  </a:cubicBezTo>
                  <a:cubicBezTo>
                    <a:pt x="601" y="734"/>
                    <a:pt x="601" y="767"/>
                    <a:pt x="601" y="801"/>
                  </a:cubicBezTo>
                  <a:cubicBezTo>
                    <a:pt x="601" y="801"/>
                    <a:pt x="601" y="834"/>
                    <a:pt x="601" y="867"/>
                  </a:cubicBezTo>
                  <a:cubicBezTo>
                    <a:pt x="601" y="867"/>
                    <a:pt x="567" y="901"/>
                    <a:pt x="567" y="901"/>
                  </a:cubicBezTo>
                  <a:lnTo>
                    <a:pt x="534" y="901"/>
                  </a:lnTo>
                  <a:lnTo>
                    <a:pt x="534" y="834"/>
                  </a:lnTo>
                  <a:lnTo>
                    <a:pt x="534" y="734"/>
                  </a:lnTo>
                  <a:cubicBezTo>
                    <a:pt x="534" y="734"/>
                    <a:pt x="534" y="701"/>
                    <a:pt x="534" y="701"/>
                  </a:cubicBezTo>
                  <a:cubicBezTo>
                    <a:pt x="534" y="667"/>
                    <a:pt x="534" y="667"/>
                    <a:pt x="567" y="667"/>
                  </a:cubicBezTo>
                  <a:close/>
                  <a:moveTo>
                    <a:pt x="567" y="500"/>
                  </a:moveTo>
                  <a:cubicBezTo>
                    <a:pt x="567" y="534"/>
                    <a:pt x="534" y="534"/>
                    <a:pt x="534" y="567"/>
                  </a:cubicBezTo>
                  <a:cubicBezTo>
                    <a:pt x="501" y="601"/>
                    <a:pt x="501" y="601"/>
                    <a:pt x="467" y="634"/>
                  </a:cubicBezTo>
                  <a:cubicBezTo>
                    <a:pt x="467" y="667"/>
                    <a:pt x="467" y="701"/>
                    <a:pt x="434" y="701"/>
                  </a:cubicBezTo>
                  <a:cubicBezTo>
                    <a:pt x="434" y="734"/>
                    <a:pt x="434" y="767"/>
                    <a:pt x="434" y="801"/>
                  </a:cubicBezTo>
                  <a:cubicBezTo>
                    <a:pt x="434" y="834"/>
                    <a:pt x="434" y="867"/>
                    <a:pt x="434" y="901"/>
                  </a:cubicBezTo>
                  <a:cubicBezTo>
                    <a:pt x="434" y="934"/>
                    <a:pt x="434" y="967"/>
                    <a:pt x="434" y="967"/>
                  </a:cubicBezTo>
                  <a:cubicBezTo>
                    <a:pt x="467" y="1001"/>
                    <a:pt x="467" y="1001"/>
                    <a:pt x="467" y="1034"/>
                  </a:cubicBezTo>
                  <a:lnTo>
                    <a:pt x="567" y="1034"/>
                  </a:lnTo>
                  <a:cubicBezTo>
                    <a:pt x="601" y="1034"/>
                    <a:pt x="634" y="1001"/>
                    <a:pt x="634" y="967"/>
                  </a:cubicBezTo>
                  <a:cubicBezTo>
                    <a:pt x="668" y="967"/>
                    <a:pt x="668" y="934"/>
                    <a:pt x="701" y="901"/>
                  </a:cubicBezTo>
                  <a:cubicBezTo>
                    <a:pt x="701" y="867"/>
                    <a:pt x="701" y="867"/>
                    <a:pt x="734" y="834"/>
                  </a:cubicBezTo>
                  <a:cubicBezTo>
                    <a:pt x="734" y="801"/>
                    <a:pt x="734" y="767"/>
                    <a:pt x="734" y="734"/>
                  </a:cubicBezTo>
                  <a:cubicBezTo>
                    <a:pt x="734" y="701"/>
                    <a:pt x="734" y="667"/>
                    <a:pt x="734" y="634"/>
                  </a:cubicBezTo>
                  <a:cubicBezTo>
                    <a:pt x="734" y="601"/>
                    <a:pt x="734" y="567"/>
                    <a:pt x="734" y="567"/>
                  </a:cubicBezTo>
                  <a:cubicBezTo>
                    <a:pt x="701" y="534"/>
                    <a:pt x="701" y="534"/>
                    <a:pt x="701" y="500"/>
                  </a:cubicBezTo>
                  <a:close/>
                  <a:moveTo>
                    <a:pt x="634" y="0"/>
                  </a:moveTo>
                  <a:lnTo>
                    <a:pt x="534" y="67"/>
                  </a:lnTo>
                  <a:lnTo>
                    <a:pt x="534" y="100"/>
                  </a:lnTo>
                  <a:lnTo>
                    <a:pt x="100" y="1301"/>
                  </a:lnTo>
                  <a:lnTo>
                    <a:pt x="100" y="1301"/>
                  </a:lnTo>
                  <a:lnTo>
                    <a:pt x="167" y="1234"/>
                  </a:lnTo>
                  <a:cubicBezTo>
                    <a:pt x="167" y="1234"/>
                    <a:pt x="167" y="1201"/>
                    <a:pt x="167" y="1201"/>
                  </a:cubicBezTo>
                  <a:lnTo>
                    <a:pt x="634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3" name="Google Shape;2453;p119"/>
            <p:cNvSpPr/>
            <p:nvPr/>
          </p:nvSpPr>
          <p:spPr>
            <a:xfrm>
              <a:off x="4038900" y="1596575"/>
              <a:ext cx="29200" cy="43400"/>
            </a:xfrm>
            <a:custGeom>
              <a:rect b="b" l="l" r="r" t="t"/>
              <a:pathLst>
                <a:path extrusionOk="0" h="1736" w="1168">
                  <a:moveTo>
                    <a:pt x="1168" y="1"/>
                  </a:moveTo>
                  <a:cubicBezTo>
                    <a:pt x="701" y="334"/>
                    <a:pt x="300" y="768"/>
                    <a:pt x="0" y="1268"/>
                  </a:cubicBezTo>
                  <a:lnTo>
                    <a:pt x="300" y="1735"/>
                  </a:lnTo>
                  <a:cubicBezTo>
                    <a:pt x="534" y="1369"/>
                    <a:pt x="801" y="1035"/>
                    <a:pt x="1168" y="801"/>
                  </a:cubicBezTo>
                  <a:lnTo>
                    <a:pt x="1168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4" name="Google Shape;2454;p119"/>
            <p:cNvSpPr/>
            <p:nvPr/>
          </p:nvSpPr>
          <p:spPr>
            <a:xfrm>
              <a:off x="4018050" y="1591625"/>
              <a:ext cx="100075" cy="163375"/>
            </a:xfrm>
            <a:custGeom>
              <a:rect b="b" l="l" r="r" t="t"/>
              <a:pathLst>
                <a:path extrusionOk="0" h="6535" w="4003">
                  <a:moveTo>
                    <a:pt x="2654" y="1"/>
                  </a:moveTo>
                  <a:cubicBezTo>
                    <a:pt x="2431" y="1"/>
                    <a:pt x="2206" y="69"/>
                    <a:pt x="2002" y="199"/>
                  </a:cubicBezTo>
                  <a:lnTo>
                    <a:pt x="2002" y="999"/>
                  </a:lnTo>
                  <a:cubicBezTo>
                    <a:pt x="2157" y="902"/>
                    <a:pt x="2335" y="850"/>
                    <a:pt x="2509" y="850"/>
                  </a:cubicBezTo>
                  <a:cubicBezTo>
                    <a:pt x="2634" y="850"/>
                    <a:pt x="2757" y="877"/>
                    <a:pt x="2869" y="933"/>
                  </a:cubicBezTo>
                  <a:cubicBezTo>
                    <a:pt x="3169" y="1133"/>
                    <a:pt x="3369" y="1433"/>
                    <a:pt x="3403" y="1767"/>
                  </a:cubicBezTo>
                  <a:cubicBezTo>
                    <a:pt x="3469" y="2000"/>
                    <a:pt x="3469" y="2200"/>
                    <a:pt x="3469" y="2434"/>
                  </a:cubicBezTo>
                  <a:cubicBezTo>
                    <a:pt x="3469" y="2667"/>
                    <a:pt x="3469" y="2934"/>
                    <a:pt x="3403" y="3168"/>
                  </a:cubicBezTo>
                  <a:cubicBezTo>
                    <a:pt x="3302" y="3668"/>
                    <a:pt x="3136" y="4168"/>
                    <a:pt x="2869" y="4602"/>
                  </a:cubicBezTo>
                  <a:cubicBezTo>
                    <a:pt x="2669" y="5002"/>
                    <a:pt x="2368" y="5303"/>
                    <a:pt x="2002" y="5536"/>
                  </a:cubicBezTo>
                  <a:cubicBezTo>
                    <a:pt x="1866" y="5633"/>
                    <a:pt x="1696" y="5685"/>
                    <a:pt x="1518" y="5685"/>
                  </a:cubicBezTo>
                  <a:cubicBezTo>
                    <a:pt x="1391" y="5685"/>
                    <a:pt x="1260" y="5658"/>
                    <a:pt x="1134" y="5603"/>
                  </a:cubicBezTo>
                  <a:cubicBezTo>
                    <a:pt x="867" y="5403"/>
                    <a:pt x="667" y="5102"/>
                    <a:pt x="601" y="4769"/>
                  </a:cubicBezTo>
                  <a:cubicBezTo>
                    <a:pt x="567" y="4569"/>
                    <a:pt x="534" y="4335"/>
                    <a:pt x="534" y="4135"/>
                  </a:cubicBezTo>
                  <a:cubicBezTo>
                    <a:pt x="534" y="3868"/>
                    <a:pt x="567" y="3635"/>
                    <a:pt x="601" y="3368"/>
                  </a:cubicBezTo>
                  <a:cubicBezTo>
                    <a:pt x="701" y="2867"/>
                    <a:pt x="867" y="2400"/>
                    <a:pt x="1134" y="1933"/>
                  </a:cubicBezTo>
                  <a:lnTo>
                    <a:pt x="834" y="1466"/>
                  </a:lnTo>
                  <a:cubicBezTo>
                    <a:pt x="467" y="2067"/>
                    <a:pt x="234" y="2734"/>
                    <a:pt x="100" y="3401"/>
                  </a:cubicBezTo>
                  <a:cubicBezTo>
                    <a:pt x="33" y="3735"/>
                    <a:pt x="0" y="4068"/>
                    <a:pt x="0" y="4435"/>
                  </a:cubicBezTo>
                  <a:cubicBezTo>
                    <a:pt x="0" y="4702"/>
                    <a:pt x="33" y="5002"/>
                    <a:pt x="100" y="5303"/>
                  </a:cubicBezTo>
                  <a:cubicBezTo>
                    <a:pt x="167" y="5770"/>
                    <a:pt x="434" y="6170"/>
                    <a:pt x="834" y="6403"/>
                  </a:cubicBezTo>
                  <a:cubicBezTo>
                    <a:pt x="996" y="6492"/>
                    <a:pt x="1178" y="6535"/>
                    <a:pt x="1360" y="6535"/>
                  </a:cubicBezTo>
                  <a:cubicBezTo>
                    <a:pt x="1588" y="6535"/>
                    <a:pt x="1816" y="6467"/>
                    <a:pt x="2002" y="6337"/>
                  </a:cubicBezTo>
                  <a:cubicBezTo>
                    <a:pt x="2502" y="6003"/>
                    <a:pt x="2902" y="5603"/>
                    <a:pt x="3169" y="5069"/>
                  </a:cubicBezTo>
                  <a:cubicBezTo>
                    <a:pt x="3503" y="4469"/>
                    <a:pt x="3769" y="3835"/>
                    <a:pt x="3903" y="3134"/>
                  </a:cubicBezTo>
                  <a:cubicBezTo>
                    <a:pt x="3936" y="2801"/>
                    <a:pt x="3970" y="2467"/>
                    <a:pt x="3970" y="2134"/>
                  </a:cubicBezTo>
                  <a:cubicBezTo>
                    <a:pt x="4003" y="1833"/>
                    <a:pt x="3970" y="1533"/>
                    <a:pt x="3903" y="1233"/>
                  </a:cubicBezTo>
                  <a:cubicBezTo>
                    <a:pt x="3836" y="766"/>
                    <a:pt x="3569" y="366"/>
                    <a:pt x="3169" y="132"/>
                  </a:cubicBezTo>
                  <a:cubicBezTo>
                    <a:pt x="3007" y="44"/>
                    <a:pt x="2831" y="1"/>
                    <a:pt x="2654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5" name="Google Shape;2455;p119"/>
            <p:cNvSpPr/>
            <p:nvPr/>
          </p:nvSpPr>
          <p:spPr>
            <a:xfrm>
              <a:off x="4181500" y="1432500"/>
              <a:ext cx="253525" cy="161400"/>
            </a:xfrm>
            <a:custGeom>
              <a:rect b="b" l="l" r="r" t="t"/>
              <a:pathLst>
                <a:path extrusionOk="0" h="6456" w="10141">
                  <a:moveTo>
                    <a:pt x="9903" y="0"/>
                  </a:moveTo>
                  <a:cubicBezTo>
                    <a:pt x="9843" y="0"/>
                    <a:pt x="9777" y="19"/>
                    <a:pt x="9707" y="59"/>
                  </a:cubicBezTo>
                  <a:lnTo>
                    <a:pt x="434" y="5430"/>
                  </a:lnTo>
                  <a:cubicBezTo>
                    <a:pt x="167" y="5563"/>
                    <a:pt x="0" y="5863"/>
                    <a:pt x="0" y="6164"/>
                  </a:cubicBezTo>
                  <a:cubicBezTo>
                    <a:pt x="0" y="6351"/>
                    <a:pt x="82" y="6456"/>
                    <a:pt x="223" y="6456"/>
                  </a:cubicBezTo>
                  <a:cubicBezTo>
                    <a:pt x="283" y="6456"/>
                    <a:pt x="354" y="6437"/>
                    <a:pt x="434" y="6397"/>
                  </a:cubicBezTo>
                  <a:lnTo>
                    <a:pt x="9707" y="1060"/>
                  </a:lnTo>
                  <a:cubicBezTo>
                    <a:pt x="9941" y="893"/>
                    <a:pt x="10107" y="593"/>
                    <a:pt x="10141" y="293"/>
                  </a:cubicBezTo>
                  <a:cubicBezTo>
                    <a:pt x="10141" y="106"/>
                    <a:pt x="10042" y="0"/>
                    <a:pt x="990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6" name="Google Shape;2456;p119"/>
            <p:cNvSpPr/>
            <p:nvPr/>
          </p:nvSpPr>
          <p:spPr>
            <a:xfrm>
              <a:off x="4181500" y="1384125"/>
              <a:ext cx="422825" cy="259000"/>
            </a:xfrm>
            <a:custGeom>
              <a:rect b="b" l="l" r="r" t="t"/>
              <a:pathLst>
                <a:path extrusionOk="0" h="10360" w="16913">
                  <a:moveTo>
                    <a:pt x="16674" y="1"/>
                  </a:moveTo>
                  <a:cubicBezTo>
                    <a:pt x="16615" y="1"/>
                    <a:pt x="16548" y="20"/>
                    <a:pt x="16479" y="60"/>
                  </a:cubicBezTo>
                  <a:lnTo>
                    <a:pt x="434" y="9333"/>
                  </a:lnTo>
                  <a:cubicBezTo>
                    <a:pt x="167" y="9466"/>
                    <a:pt x="0" y="9766"/>
                    <a:pt x="0" y="10067"/>
                  </a:cubicBezTo>
                  <a:cubicBezTo>
                    <a:pt x="0" y="10254"/>
                    <a:pt x="82" y="10359"/>
                    <a:pt x="223" y="10359"/>
                  </a:cubicBezTo>
                  <a:cubicBezTo>
                    <a:pt x="283" y="10359"/>
                    <a:pt x="354" y="10340"/>
                    <a:pt x="434" y="10300"/>
                  </a:cubicBezTo>
                  <a:lnTo>
                    <a:pt x="16479" y="1027"/>
                  </a:lnTo>
                  <a:cubicBezTo>
                    <a:pt x="16712" y="893"/>
                    <a:pt x="16912" y="593"/>
                    <a:pt x="16912" y="293"/>
                  </a:cubicBezTo>
                  <a:cubicBezTo>
                    <a:pt x="16912" y="106"/>
                    <a:pt x="16814" y="1"/>
                    <a:pt x="16674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7" name="Google Shape;2457;p119"/>
            <p:cNvSpPr/>
            <p:nvPr/>
          </p:nvSpPr>
          <p:spPr>
            <a:xfrm>
              <a:off x="3214125" y="2275600"/>
              <a:ext cx="185175" cy="121375"/>
            </a:xfrm>
            <a:custGeom>
              <a:rect b="b" l="l" r="r" t="t"/>
              <a:pathLst>
                <a:path extrusionOk="0" h="4855" w="7407">
                  <a:moveTo>
                    <a:pt x="7157" y="1"/>
                  </a:moveTo>
                  <a:cubicBezTo>
                    <a:pt x="7092" y="1"/>
                    <a:pt x="7019" y="20"/>
                    <a:pt x="6939" y="59"/>
                  </a:cubicBezTo>
                  <a:lnTo>
                    <a:pt x="468" y="3795"/>
                  </a:lnTo>
                  <a:cubicBezTo>
                    <a:pt x="201" y="3962"/>
                    <a:pt x="34" y="4262"/>
                    <a:pt x="1" y="4563"/>
                  </a:cubicBezTo>
                  <a:cubicBezTo>
                    <a:pt x="1" y="4750"/>
                    <a:pt x="99" y="4855"/>
                    <a:pt x="250" y="4855"/>
                  </a:cubicBezTo>
                  <a:cubicBezTo>
                    <a:pt x="314" y="4855"/>
                    <a:pt x="388" y="4836"/>
                    <a:pt x="468" y="4796"/>
                  </a:cubicBezTo>
                  <a:lnTo>
                    <a:pt x="6939" y="1027"/>
                  </a:lnTo>
                  <a:cubicBezTo>
                    <a:pt x="7206" y="860"/>
                    <a:pt x="7373" y="593"/>
                    <a:pt x="7406" y="293"/>
                  </a:cubicBezTo>
                  <a:cubicBezTo>
                    <a:pt x="7406" y="106"/>
                    <a:pt x="7308" y="1"/>
                    <a:pt x="715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8" name="Google Shape;2458;p119"/>
            <p:cNvSpPr/>
            <p:nvPr/>
          </p:nvSpPr>
          <p:spPr>
            <a:xfrm>
              <a:off x="3136575" y="1546550"/>
              <a:ext cx="1609500" cy="2190750"/>
            </a:xfrm>
            <a:custGeom>
              <a:rect b="b" l="l" r="r" t="t"/>
              <a:pathLst>
                <a:path extrusionOk="0" h="87630" w="64380">
                  <a:moveTo>
                    <a:pt x="63946" y="534"/>
                  </a:moveTo>
                  <a:lnTo>
                    <a:pt x="63946" y="50136"/>
                  </a:lnTo>
                  <a:cubicBezTo>
                    <a:pt x="63946" y="50303"/>
                    <a:pt x="63846" y="50470"/>
                    <a:pt x="63713" y="50570"/>
                  </a:cubicBezTo>
                  <a:lnTo>
                    <a:pt x="434" y="87096"/>
                  </a:lnTo>
                  <a:lnTo>
                    <a:pt x="434" y="37461"/>
                  </a:lnTo>
                  <a:cubicBezTo>
                    <a:pt x="434" y="37294"/>
                    <a:pt x="534" y="37160"/>
                    <a:pt x="668" y="37060"/>
                  </a:cubicBezTo>
                  <a:lnTo>
                    <a:pt x="1468" y="36593"/>
                  </a:lnTo>
                  <a:cubicBezTo>
                    <a:pt x="1869" y="36360"/>
                    <a:pt x="2102" y="35926"/>
                    <a:pt x="2135" y="35459"/>
                  </a:cubicBezTo>
                  <a:lnTo>
                    <a:pt x="2135" y="32590"/>
                  </a:lnTo>
                  <a:cubicBezTo>
                    <a:pt x="2135" y="32424"/>
                    <a:pt x="2236" y="32290"/>
                    <a:pt x="2369" y="32190"/>
                  </a:cubicBezTo>
                  <a:lnTo>
                    <a:pt x="11442" y="26920"/>
                  </a:lnTo>
                  <a:lnTo>
                    <a:pt x="11442" y="29622"/>
                  </a:lnTo>
                  <a:cubicBezTo>
                    <a:pt x="11409" y="29989"/>
                    <a:pt x="11709" y="30322"/>
                    <a:pt x="12109" y="30356"/>
                  </a:cubicBezTo>
                  <a:cubicBezTo>
                    <a:pt x="12276" y="30356"/>
                    <a:pt x="12409" y="30289"/>
                    <a:pt x="12543" y="30222"/>
                  </a:cubicBezTo>
                  <a:lnTo>
                    <a:pt x="63946" y="534"/>
                  </a:lnTo>
                  <a:close/>
                  <a:moveTo>
                    <a:pt x="64113" y="0"/>
                  </a:moveTo>
                  <a:cubicBezTo>
                    <a:pt x="64046" y="0"/>
                    <a:pt x="63980" y="34"/>
                    <a:pt x="63913" y="67"/>
                  </a:cubicBezTo>
                  <a:lnTo>
                    <a:pt x="12309" y="29855"/>
                  </a:lnTo>
                  <a:cubicBezTo>
                    <a:pt x="12243" y="29889"/>
                    <a:pt x="12176" y="29922"/>
                    <a:pt x="12109" y="29922"/>
                  </a:cubicBezTo>
                  <a:cubicBezTo>
                    <a:pt x="11976" y="29922"/>
                    <a:pt x="11876" y="29788"/>
                    <a:pt x="11876" y="29588"/>
                  </a:cubicBezTo>
                  <a:lnTo>
                    <a:pt x="11876" y="26720"/>
                  </a:lnTo>
                  <a:cubicBezTo>
                    <a:pt x="11876" y="26519"/>
                    <a:pt x="11776" y="26419"/>
                    <a:pt x="11609" y="26419"/>
                  </a:cubicBezTo>
                  <a:cubicBezTo>
                    <a:pt x="11542" y="26419"/>
                    <a:pt x="11475" y="26419"/>
                    <a:pt x="11409" y="26486"/>
                  </a:cubicBezTo>
                  <a:lnTo>
                    <a:pt x="2169" y="31823"/>
                  </a:lnTo>
                  <a:cubicBezTo>
                    <a:pt x="1902" y="31990"/>
                    <a:pt x="1735" y="32290"/>
                    <a:pt x="1702" y="32590"/>
                  </a:cubicBezTo>
                  <a:lnTo>
                    <a:pt x="1702" y="35459"/>
                  </a:lnTo>
                  <a:cubicBezTo>
                    <a:pt x="1668" y="35793"/>
                    <a:pt x="1502" y="36060"/>
                    <a:pt x="1235" y="36260"/>
                  </a:cubicBezTo>
                  <a:lnTo>
                    <a:pt x="468" y="36693"/>
                  </a:lnTo>
                  <a:cubicBezTo>
                    <a:pt x="201" y="36894"/>
                    <a:pt x="34" y="37160"/>
                    <a:pt x="1" y="37494"/>
                  </a:cubicBezTo>
                  <a:lnTo>
                    <a:pt x="1" y="87296"/>
                  </a:lnTo>
                  <a:cubicBezTo>
                    <a:pt x="1" y="87496"/>
                    <a:pt x="101" y="87630"/>
                    <a:pt x="267" y="87630"/>
                  </a:cubicBezTo>
                  <a:cubicBezTo>
                    <a:pt x="334" y="87630"/>
                    <a:pt x="401" y="87597"/>
                    <a:pt x="468" y="87563"/>
                  </a:cubicBezTo>
                  <a:lnTo>
                    <a:pt x="63913" y="50904"/>
                  </a:lnTo>
                  <a:cubicBezTo>
                    <a:pt x="64180" y="50737"/>
                    <a:pt x="64347" y="50470"/>
                    <a:pt x="64380" y="50136"/>
                  </a:cubicBezTo>
                  <a:lnTo>
                    <a:pt x="64380" y="334"/>
                  </a:lnTo>
                  <a:cubicBezTo>
                    <a:pt x="64380" y="134"/>
                    <a:pt x="64280" y="0"/>
                    <a:pt x="64113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9" name="Google Shape;2459;p119"/>
            <p:cNvSpPr/>
            <p:nvPr/>
          </p:nvSpPr>
          <p:spPr>
            <a:xfrm>
              <a:off x="3226650" y="2378125"/>
              <a:ext cx="160125" cy="160000"/>
            </a:xfrm>
            <a:custGeom>
              <a:rect b="b" l="l" r="r" t="t"/>
              <a:pathLst>
                <a:path extrusionOk="0" h="6400" w="6405">
                  <a:moveTo>
                    <a:pt x="5938" y="428"/>
                  </a:moveTo>
                  <a:cubicBezTo>
                    <a:pt x="5971" y="462"/>
                    <a:pt x="5971" y="495"/>
                    <a:pt x="5971" y="562"/>
                  </a:cubicBezTo>
                  <a:lnTo>
                    <a:pt x="5971" y="2430"/>
                  </a:lnTo>
                  <a:cubicBezTo>
                    <a:pt x="5938" y="2663"/>
                    <a:pt x="5804" y="2897"/>
                    <a:pt x="5604" y="3030"/>
                  </a:cubicBezTo>
                  <a:lnTo>
                    <a:pt x="601" y="5932"/>
                  </a:lnTo>
                  <a:cubicBezTo>
                    <a:pt x="567" y="5966"/>
                    <a:pt x="501" y="5966"/>
                    <a:pt x="467" y="5966"/>
                  </a:cubicBezTo>
                  <a:cubicBezTo>
                    <a:pt x="434" y="5932"/>
                    <a:pt x="434" y="5899"/>
                    <a:pt x="434" y="5865"/>
                  </a:cubicBezTo>
                  <a:lnTo>
                    <a:pt x="434" y="3964"/>
                  </a:lnTo>
                  <a:cubicBezTo>
                    <a:pt x="467" y="3731"/>
                    <a:pt x="601" y="3497"/>
                    <a:pt x="801" y="3364"/>
                  </a:cubicBezTo>
                  <a:lnTo>
                    <a:pt x="5838" y="462"/>
                  </a:lnTo>
                  <a:cubicBezTo>
                    <a:pt x="5838" y="428"/>
                    <a:pt x="5904" y="428"/>
                    <a:pt x="5938" y="428"/>
                  </a:cubicBezTo>
                  <a:close/>
                  <a:moveTo>
                    <a:pt x="5916" y="1"/>
                  </a:moveTo>
                  <a:cubicBezTo>
                    <a:pt x="5809" y="1"/>
                    <a:pt x="5701" y="37"/>
                    <a:pt x="5604" y="95"/>
                  </a:cubicBezTo>
                  <a:lnTo>
                    <a:pt x="601" y="2997"/>
                  </a:lnTo>
                  <a:cubicBezTo>
                    <a:pt x="267" y="3230"/>
                    <a:pt x="34" y="3564"/>
                    <a:pt x="34" y="3964"/>
                  </a:cubicBezTo>
                  <a:lnTo>
                    <a:pt x="34" y="5865"/>
                  </a:lnTo>
                  <a:cubicBezTo>
                    <a:pt x="0" y="6032"/>
                    <a:pt x="100" y="6232"/>
                    <a:pt x="267" y="6332"/>
                  </a:cubicBezTo>
                  <a:cubicBezTo>
                    <a:pt x="334" y="6366"/>
                    <a:pt x="400" y="6399"/>
                    <a:pt x="501" y="6399"/>
                  </a:cubicBezTo>
                  <a:cubicBezTo>
                    <a:pt x="601" y="6399"/>
                    <a:pt x="701" y="6366"/>
                    <a:pt x="801" y="6299"/>
                  </a:cubicBezTo>
                  <a:lnTo>
                    <a:pt x="5838" y="3397"/>
                  </a:lnTo>
                  <a:cubicBezTo>
                    <a:pt x="6138" y="3164"/>
                    <a:pt x="6371" y="2797"/>
                    <a:pt x="6371" y="2430"/>
                  </a:cubicBezTo>
                  <a:lnTo>
                    <a:pt x="6371" y="528"/>
                  </a:lnTo>
                  <a:cubicBezTo>
                    <a:pt x="6405" y="328"/>
                    <a:pt x="6305" y="161"/>
                    <a:pt x="6138" y="61"/>
                  </a:cubicBezTo>
                  <a:cubicBezTo>
                    <a:pt x="6068" y="19"/>
                    <a:pt x="5992" y="1"/>
                    <a:pt x="591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0" name="Google Shape;2460;p119"/>
            <p:cNvSpPr/>
            <p:nvPr/>
          </p:nvSpPr>
          <p:spPr>
            <a:xfrm>
              <a:off x="3246650" y="2433200"/>
              <a:ext cx="96775" cy="66050"/>
            </a:xfrm>
            <a:custGeom>
              <a:rect b="b" l="l" r="r" t="t"/>
              <a:pathLst>
                <a:path extrusionOk="0" h="2642" w="3871">
                  <a:moveTo>
                    <a:pt x="3691" y="1"/>
                  </a:moveTo>
                  <a:cubicBezTo>
                    <a:pt x="3654" y="1"/>
                    <a:pt x="3613" y="9"/>
                    <a:pt x="3570" y="27"/>
                  </a:cubicBezTo>
                  <a:lnTo>
                    <a:pt x="301" y="1928"/>
                  </a:lnTo>
                  <a:cubicBezTo>
                    <a:pt x="134" y="2061"/>
                    <a:pt x="1" y="2228"/>
                    <a:pt x="1" y="2428"/>
                  </a:cubicBezTo>
                  <a:cubicBezTo>
                    <a:pt x="1" y="2566"/>
                    <a:pt x="64" y="2641"/>
                    <a:pt x="159" y="2641"/>
                  </a:cubicBezTo>
                  <a:cubicBezTo>
                    <a:pt x="201" y="2641"/>
                    <a:pt x="249" y="2626"/>
                    <a:pt x="301" y="2595"/>
                  </a:cubicBezTo>
                  <a:lnTo>
                    <a:pt x="3570" y="694"/>
                  </a:lnTo>
                  <a:cubicBezTo>
                    <a:pt x="3770" y="594"/>
                    <a:pt x="3870" y="393"/>
                    <a:pt x="3870" y="193"/>
                  </a:cubicBezTo>
                  <a:cubicBezTo>
                    <a:pt x="3870" y="70"/>
                    <a:pt x="3797" y="1"/>
                    <a:pt x="369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1" name="Google Shape;2461;p119"/>
            <p:cNvSpPr/>
            <p:nvPr/>
          </p:nvSpPr>
          <p:spPr>
            <a:xfrm>
              <a:off x="3355075" y="2416350"/>
              <a:ext cx="14200" cy="20025"/>
            </a:xfrm>
            <a:custGeom>
              <a:rect b="b" l="l" r="r" t="t"/>
              <a:pathLst>
                <a:path extrusionOk="0" h="801" w="568">
                  <a:moveTo>
                    <a:pt x="567" y="0"/>
                  </a:moveTo>
                  <a:lnTo>
                    <a:pt x="34" y="334"/>
                  </a:lnTo>
                  <a:cubicBezTo>
                    <a:pt x="0" y="334"/>
                    <a:pt x="0" y="367"/>
                    <a:pt x="0" y="400"/>
                  </a:cubicBezTo>
                  <a:lnTo>
                    <a:pt x="267" y="801"/>
                  </a:lnTo>
                  <a:cubicBezTo>
                    <a:pt x="267" y="801"/>
                    <a:pt x="300" y="801"/>
                    <a:pt x="300" y="767"/>
                  </a:cubicBezTo>
                  <a:lnTo>
                    <a:pt x="567" y="67"/>
                  </a:lnTo>
                  <a:lnTo>
                    <a:pt x="567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2" name="Google Shape;2462;p119"/>
            <p:cNvSpPr/>
            <p:nvPr/>
          </p:nvSpPr>
          <p:spPr>
            <a:xfrm>
              <a:off x="3210800" y="2994475"/>
              <a:ext cx="20875" cy="27950"/>
            </a:xfrm>
            <a:custGeom>
              <a:rect b="b" l="l" r="r" t="t"/>
              <a:pathLst>
                <a:path extrusionOk="0" h="1118" w="835">
                  <a:moveTo>
                    <a:pt x="619" y="0"/>
                  </a:moveTo>
                  <a:cubicBezTo>
                    <a:pt x="565" y="0"/>
                    <a:pt x="502" y="19"/>
                    <a:pt x="434" y="58"/>
                  </a:cubicBezTo>
                  <a:cubicBezTo>
                    <a:pt x="167" y="225"/>
                    <a:pt x="34" y="525"/>
                    <a:pt x="0" y="826"/>
                  </a:cubicBezTo>
                  <a:cubicBezTo>
                    <a:pt x="0" y="1013"/>
                    <a:pt x="99" y="1118"/>
                    <a:pt x="238" y="1118"/>
                  </a:cubicBezTo>
                  <a:cubicBezTo>
                    <a:pt x="298" y="1118"/>
                    <a:pt x="364" y="1099"/>
                    <a:pt x="434" y="1059"/>
                  </a:cubicBezTo>
                  <a:cubicBezTo>
                    <a:pt x="668" y="892"/>
                    <a:pt x="834" y="625"/>
                    <a:pt x="834" y="325"/>
                  </a:cubicBezTo>
                  <a:cubicBezTo>
                    <a:pt x="834" y="113"/>
                    <a:pt x="751" y="0"/>
                    <a:pt x="619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3" name="Google Shape;2463;p119"/>
            <p:cNvSpPr/>
            <p:nvPr/>
          </p:nvSpPr>
          <p:spPr>
            <a:xfrm>
              <a:off x="3295850" y="2896875"/>
              <a:ext cx="21725" cy="27975"/>
            </a:xfrm>
            <a:custGeom>
              <a:rect b="b" l="l" r="r" t="t"/>
              <a:pathLst>
                <a:path extrusionOk="0" h="1119" w="869">
                  <a:moveTo>
                    <a:pt x="630" y="1"/>
                  </a:moveTo>
                  <a:cubicBezTo>
                    <a:pt x="571" y="1"/>
                    <a:pt x="504" y="20"/>
                    <a:pt x="434" y="60"/>
                  </a:cubicBezTo>
                  <a:cubicBezTo>
                    <a:pt x="168" y="226"/>
                    <a:pt x="1" y="493"/>
                    <a:pt x="1" y="793"/>
                  </a:cubicBezTo>
                  <a:cubicBezTo>
                    <a:pt x="1" y="1006"/>
                    <a:pt x="84" y="1118"/>
                    <a:pt x="228" y="1118"/>
                  </a:cubicBezTo>
                  <a:cubicBezTo>
                    <a:pt x="287" y="1118"/>
                    <a:pt x="357" y="1099"/>
                    <a:pt x="434" y="1060"/>
                  </a:cubicBezTo>
                  <a:cubicBezTo>
                    <a:pt x="668" y="893"/>
                    <a:pt x="835" y="593"/>
                    <a:pt x="868" y="293"/>
                  </a:cubicBezTo>
                  <a:cubicBezTo>
                    <a:pt x="868" y="106"/>
                    <a:pt x="770" y="1"/>
                    <a:pt x="630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4" name="Google Shape;2464;p119"/>
            <p:cNvSpPr/>
            <p:nvPr/>
          </p:nvSpPr>
          <p:spPr>
            <a:xfrm>
              <a:off x="3380075" y="2847700"/>
              <a:ext cx="20875" cy="27950"/>
            </a:xfrm>
            <a:custGeom>
              <a:rect b="b" l="l" r="r" t="t"/>
              <a:pathLst>
                <a:path extrusionOk="0" h="1118" w="835">
                  <a:moveTo>
                    <a:pt x="619" y="0"/>
                  </a:moveTo>
                  <a:cubicBezTo>
                    <a:pt x="565" y="0"/>
                    <a:pt x="503" y="19"/>
                    <a:pt x="435" y="58"/>
                  </a:cubicBezTo>
                  <a:cubicBezTo>
                    <a:pt x="168" y="225"/>
                    <a:pt x="1" y="525"/>
                    <a:pt x="1" y="826"/>
                  </a:cubicBezTo>
                  <a:cubicBezTo>
                    <a:pt x="1" y="1013"/>
                    <a:pt x="99" y="1118"/>
                    <a:pt x="239" y="1118"/>
                  </a:cubicBezTo>
                  <a:cubicBezTo>
                    <a:pt x="298" y="1118"/>
                    <a:pt x="365" y="1099"/>
                    <a:pt x="435" y="1059"/>
                  </a:cubicBezTo>
                  <a:cubicBezTo>
                    <a:pt x="668" y="892"/>
                    <a:pt x="835" y="626"/>
                    <a:pt x="835" y="325"/>
                  </a:cubicBezTo>
                  <a:cubicBezTo>
                    <a:pt x="835" y="113"/>
                    <a:pt x="751" y="0"/>
                    <a:pt x="619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5" name="Google Shape;2465;p119"/>
            <p:cNvSpPr/>
            <p:nvPr/>
          </p:nvSpPr>
          <p:spPr>
            <a:xfrm>
              <a:off x="3465150" y="2820325"/>
              <a:ext cx="20875" cy="28175"/>
            </a:xfrm>
            <a:custGeom>
              <a:rect b="b" l="l" r="r" t="t"/>
              <a:pathLst>
                <a:path extrusionOk="0" h="1127" w="835">
                  <a:moveTo>
                    <a:pt x="592" y="0"/>
                  </a:moveTo>
                  <a:cubicBezTo>
                    <a:pt x="536" y="0"/>
                    <a:pt x="472" y="17"/>
                    <a:pt x="401" y="53"/>
                  </a:cubicBezTo>
                  <a:cubicBezTo>
                    <a:pt x="167" y="219"/>
                    <a:pt x="0" y="520"/>
                    <a:pt x="0" y="820"/>
                  </a:cubicBezTo>
                  <a:cubicBezTo>
                    <a:pt x="0" y="1006"/>
                    <a:pt x="81" y="1127"/>
                    <a:pt x="209" y="1127"/>
                  </a:cubicBezTo>
                  <a:cubicBezTo>
                    <a:pt x="265" y="1127"/>
                    <a:pt x="330" y="1104"/>
                    <a:pt x="401" y="1053"/>
                  </a:cubicBezTo>
                  <a:cubicBezTo>
                    <a:pt x="667" y="887"/>
                    <a:pt x="834" y="620"/>
                    <a:pt x="834" y="320"/>
                  </a:cubicBezTo>
                  <a:cubicBezTo>
                    <a:pt x="834" y="124"/>
                    <a:pt x="745" y="0"/>
                    <a:pt x="592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6" name="Google Shape;2466;p119"/>
            <p:cNvSpPr/>
            <p:nvPr/>
          </p:nvSpPr>
          <p:spPr>
            <a:xfrm>
              <a:off x="3550200" y="2732600"/>
              <a:ext cx="20875" cy="27950"/>
            </a:xfrm>
            <a:custGeom>
              <a:rect b="b" l="l" r="r" t="t"/>
              <a:pathLst>
                <a:path extrusionOk="0" h="1118" w="835">
                  <a:moveTo>
                    <a:pt x="597" y="0"/>
                  </a:moveTo>
                  <a:cubicBezTo>
                    <a:pt x="537" y="0"/>
                    <a:pt x="471" y="19"/>
                    <a:pt x="401" y="59"/>
                  </a:cubicBezTo>
                  <a:cubicBezTo>
                    <a:pt x="168" y="226"/>
                    <a:pt x="1" y="493"/>
                    <a:pt x="1" y="793"/>
                  </a:cubicBezTo>
                  <a:cubicBezTo>
                    <a:pt x="1" y="1006"/>
                    <a:pt x="84" y="1118"/>
                    <a:pt x="216" y="1118"/>
                  </a:cubicBezTo>
                  <a:cubicBezTo>
                    <a:pt x="270" y="1118"/>
                    <a:pt x="333" y="1099"/>
                    <a:pt x="401" y="1060"/>
                  </a:cubicBezTo>
                  <a:cubicBezTo>
                    <a:pt x="635" y="893"/>
                    <a:pt x="801" y="593"/>
                    <a:pt x="835" y="293"/>
                  </a:cubicBezTo>
                  <a:cubicBezTo>
                    <a:pt x="835" y="105"/>
                    <a:pt x="736" y="0"/>
                    <a:pt x="597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7" name="Google Shape;2467;p119"/>
            <p:cNvSpPr/>
            <p:nvPr/>
          </p:nvSpPr>
          <p:spPr>
            <a:xfrm>
              <a:off x="3634425" y="2701075"/>
              <a:ext cx="20875" cy="28175"/>
            </a:xfrm>
            <a:custGeom>
              <a:rect b="b" l="l" r="r" t="t"/>
              <a:pathLst>
                <a:path extrusionOk="0" h="1127" w="835">
                  <a:moveTo>
                    <a:pt x="606" y="0"/>
                  </a:moveTo>
                  <a:cubicBezTo>
                    <a:pt x="555" y="0"/>
                    <a:pt x="497" y="17"/>
                    <a:pt x="434" y="53"/>
                  </a:cubicBezTo>
                  <a:cubicBezTo>
                    <a:pt x="168" y="219"/>
                    <a:pt x="1" y="520"/>
                    <a:pt x="1" y="820"/>
                  </a:cubicBezTo>
                  <a:cubicBezTo>
                    <a:pt x="1" y="1006"/>
                    <a:pt x="82" y="1127"/>
                    <a:pt x="221" y="1127"/>
                  </a:cubicBezTo>
                  <a:cubicBezTo>
                    <a:pt x="282" y="1127"/>
                    <a:pt x="354" y="1104"/>
                    <a:pt x="434" y="1053"/>
                  </a:cubicBezTo>
                  <a:cubicBezTo>
                    <a:pt x="668" y="886"/>
                    <a:pt x="835" y="620"/>
                    <a:pt x="835" y="319"/>
                  </a:cubicBezTo>
                  <a:cubicBezTo>
                    <a:pt x="835" y="124"/>
                    <a:pt x="745" y="0"/>
                    <a:pt x="606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8" name="Google Shape;2468;p119"/>
            <p:cNvSpPr/>
            <p:nvPr/>
          </p:nvSpPr>
          <p:spPr>
            <a:xfrm>
              <a:off x="3719500" y="2602975"/>
              <a:ext cx="20875" cy="28175"/>
            </a:xfrm>
            <a:custGeom>
              <a:rect b="b" l="l" r="r" t="t"/>
              <a:pathLst>
                <a:path extrusionOk="0" h="1127" w="835">
                  <a:moveTo>
                    <a:pt x="599" y="0"/>
                  </a:moveTo>
                  <a:cubicBezTo>
                    <a:pt x="539" y="0"/>
                    <a:pt x="471" y="23"/>
                    <a:pt x="401" y="74"/>
                  </a:cubicBezTo>
                  <a:cubicBezTo>
                    <a:pt x="167" y="241"/>
                    <a:pt x="0" y="507"/>
                    <a:pt x="0" y="808"/>
                  </a:cubicBezTo>
                  <a:cubicBezTo>
                    <a:pt x="0" y="1003"/>
                    <a:pt x="90" y="1127"/>
                    <a:pt x="229" y="1127"/>
                  </a:cubicBezTo>
                  <a:cubicBezTo>
                    <a:pt x="280" y="1127"/>
                    <a:pt x="338" y="1110"/>
                    <a:pt x="401" y="1074"/>
                  </a:cubicBezTo>
                  <a:cubicBezTo>
                    <a:pt x="667" y="908"/>
                    <a:pt x="834" y="607"/>
                    <a:pt x="834" y="307"/>
                  </a:cubicBezTo>
                  <a:cubicBezTo>
                    <a:pt x="834" y="121"/>
                    <a:pt x="737" y="0"/>
                    <a:pt x="599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9" name="Google Shape;2469;p119"/>
            <p:cNvSpPr/>
            <p:nvPr/>
          </p:nvSpPr>
          <p:spPr>
            <a:xfrm>
              <a:off x="3803725" y="2579150"/>
              <a:ext cx="20875" cy="27975"/>
            </a:xfrm>
            <a:custGeom>
              <a:rect b="b" l="l" r="r" t="t"/>
              <a:pathLst>
                <a:path extrusionOk="0" h="1119" w="835">
                  <a:moveTo>
                    <a:pt x="623" y="1"/>
                  </a:moveTo>
                  <a:cubicBezTo>
                    <a:pt x="567" y="1"/>
                    <a:pt x="504" y="20"/>
                    <a:pt x="434" y="59"/>
                  </a:cubicBezTo>
                  <a:cubicBezTo>
                    <a:pt x="167" y="226"/>
                    <a:pt x="0" y="493"/>
                    <a:pt x="0" y="793"/>
                  </a:cubicBezTo>
                  <a:cubicBezTo>
                    <a:pt x="0" y="1006"/>
                    <a:pt x="84" y="1118"/>
                    <a:pt x="228" y="1118"/>
                  </a:cubicBezTo>
                  <a:cubicBezTo>
                    <a:pt x="287" y="1118"/>
                    <a:pt x="356" y="1099"/>
                    <a:pt x="434" y="1060"/>
                  </a:cubicBezTo>
                  <a:cubicBezTo>
                    <a:pt x="667" y="893"/>
                    <a:pt x="834" y="593"/>
                    <a:pt x="834" y="293"/>
                  </a:cubicBezTo>
                  <a:cubicBezTo>
                    <a:pt x="834" y="106"/>
                    <a:pt x="752" y="1"/>
                    <a:pt x="623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0" name="Google Shape;2470;p119"/>
            <p:cNvSpPr/>
            <p:nvPr/>
          </p:nvSpPr>
          <p:spPr>
            <a:xfrm>
              <a:off x="3888775" y="2309825"/>
              <a:ext cx="20875" cy="28325"/>
            </a:xfrm>
            <a:custGeom>
              <a:rect b="b" l="l" r="r" t="t"/>
              <a:pathLst>
                <a:path extrusionOk="0" h="1133" w="835">
                  <a:moveTo>
                    <a:pt x="593" y="0"/>
                  </a:moveTo>
                  <a:cubicBezTo>
                    <a:pt x="534" y="0"/>
                    <a:pt x="469" y="19"/>
                    <a:pt x="401" y="58"/>
                  </a:cubicBezTo>
                  <a:cubicBezTo>
                    <a:pt x="168" y="225"/>
                    <a:pt x="1" y="525"/>
                    <a:pt x="1" y="825"/>
                  </a:cubicBezTo>
                  <a:cubicBezTo>
                    <a:pt x="1" y="1011"/>
                    <a:pt x="82" y="1132"/>
                    <a:pt x="210" y="1132"/>
                  </a:cubicBezTo>
                  <a:cubicBezTo>
                    <a:pt x="266" y="1132"/>
                    <a:pt x="330" y="1109"/>
                    <a:pt x="401" y="1059"/>
                  </a:cubicBezTo>
                  <a:cubicBezTo>
                    <a:pt x="668" y="892"/>
                    <a:pt x="801" y="625"/>
                    <a:pt x="835" y="325"/>
                  </a:cubicBezTo>
                  <a:cubicBezTo>
                    <a:pt x="835" y="112"/>
                    <a:pt x="734" y="0"/>
                    <a:pt x="593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1" name="Google Shape;2471;p119"/>
            <p:cNvSpPr/>
            <p:nvPr/>
          </p:nvSpPr>
          <p:spPr>
            <a:xfrm>
              <a:off x="3973000" y="2457025"/>
              <a:ext cx="21725" cy="28200"/>
            </a:xfrm>
            <a:custGeom>
              <a:rect b="b" l="l" r="r" t="t"/>
              <a:pathLst>
                <a:path extrusionOk="0" h="1128" w="869">
                  <a:moveTo>
                    <a:pt x="633" y="1"/>
                  </a:moveTo>
                  <a:cubicBezTo>
                    <a:pt x="573" y="1"/>
                    <a:pt x="505" y="24"/>
                    <a:pt x="434" y="74"/>
                  </a:cubicBezTo>
                  <a:cubicBezTo>
                    <a:pt x="168" y="208"/>
                    <a:pt x="1" y="508"/>
                    <a:pt x="1" y="808"/>
                  </a:cubicBezTo>
                  <a:cubicBezTo>
                    <a:pt x="1" y="1003"/>
                    <a:pt x="108" y="1127"/>
                    <a:pt x="257" y="1127"/>
                  </a:cubicBezTo>
                  <a:cubicBezTo>
                    <a:pt x="312" y="1127"/>
                    <a:pt x="372" y="1111"/>
                    <a:pt x="434" y="1075"/>
                  </a:cubicBezTo>
                  <a:cubicBezTo>
                    <a:pt x="668" y="875"/>
                    <a:pt x="835" y="608"/>
                    <a:pt x="868" y="308"/>
                  </a:cubicBezTo>
                  <a:cubicBezTo>
                    <a:pt x="868" y="122"/>
                    <a:pt x="771" y="1"/>
                    <a:pt x="633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2" name="Google Shape;2472;p119"/>
            <p:cNvSpPr/>
            <p:nvPr/>
          </p:nvSpPr>
          <p:spPr>
            <a:xfrm>
              <a:off x="4058075" y="2457025"/>
              <a:ext cx="20875" cy="28200"/>
            </a:xfrm>
            <a:custGeom>
              <a:rect b="b" l="l" r="r" t="t"/>
              <a:pathLst>
                <a:path extrusionOk="0" h="1128" w="835">
                  <a:moveTo>
                    <a:pt x="614" y="1"/>
                  </a:moveTo>
                  <a:cubicBezTo>
                    <a:pt x="553" y="1"/>
                    <a:pt x="481" y="24"/>
                    <a:pt x="401" y="74"/>
                  </a:cubicBezTo>
                  <a:cubicBezTo>
                    <a:pt x="167" y="241"/>
                    <a:pt x="0" y="508"/>
                    <a:pt x="0" y="808"/>
                  </a:cubicBezTo>
                  <a:cubicBezTo>
                    <a:pt x="0" y="1003"/>
                    <a:pt x="90" y="1127"/>
                    <a:pt x="229" y="1127"/>
                  </a:cubicBezTo>
                  <a:cubicBezTo>
                    <a:pt x="280" y="1127"/>
                    <a:pt x="338" y="1111"/>
                    <a:pt x="401" y="1075"/>
                  </a:cubicBezTo>
                  <a:cubicBezTo>
                    <a:pt x="667" y="875"/>
                    <a:pt x="801" y="608"/>
                    <a:pt x="834" y="308"/>
                  </a:cubicBezTo>
                  <a:cubicBezTo>
                    <a:pt x="834" y="122"/>
                    <a:pt x="753" y="1"/>
                    <a:pt x="614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3" name="Google Shape;2473;p119"/>
            <p:cNvSpPr/>
            <p:nvPr/>
          </p:nvSpPr>
          <p:spPr>
            <a:xfrm>
              <a:off x="4142300" y="2457025"/>
              <a:ext cx="20875" cy="28200"/>
            </a:xfrm>
            <a:custGeom>
              <a:rect b="b" l="l" r="r" t="t"/>
              <a:pathLst>
                <a:path extrusionOk="0" h="1128" w="835">
                  <a:moveTo>
                    <a:pt x="625" y="1"/>
                  </a:moveTo>
                  <a:cubicBezTo>
                    <a:pt x="569" y="1"/>
                    <a:pt x="505" y="24"/>
                    <a:pt x="434" y="74"/>
                  </a:cubicBezTo>
                  <a:cubicBezTo>
                    <a:pt x="167" y="241"/>
                    <a:pt x="34" y="508"/>
                    <a:pt x="0" y="808"/>
                  </a:cubicBezTo>
                  <a:cubicBezTo>
                    <a:pt x="0" y="1003"/>
                    <a:pt x="108" y="1127"/>
                    <a:pt x="257" y="1127"/>
                  </a:cubicBezTo>
                  <a:cubicBezTo>
                    <a:pt x="311" y="1127"/>
                    <a:pt x="371" y="1111"/>
                    <a:pt x="434" y="1075"/>
                  </a:cubicBezTo>
                  <a:cubicBezTo>
                    <a:pt x="667" y="875"/>
                    <a:pt x="834" y="608"/>
                    <a:pt x="834" y="308"/>
                  </a:cubicBezTo>
                  <a:cubicBezTo>
                    <a:pt x="834" y="122"/>
                    <a:pt x="753" y="1"/>
                    <a:pt x="625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4" name="Google Shape;2474;p119"/>
            <p:cNvSpPr/>
            <p:nvPr/>
          </p:nvSpPr>
          <p:spPr>
            <a:xfrm>
              <a:off x="4226525" y="2309825"/>
              <a:ext cx="21700" cy="28325"/>
            </a:xfrm>
            <a:custGeom>
              <a:rect b="b" l="l" r="r" t="t"/>
              <a:pathLst>
                <a:path extrusionOk="0" h="1133" w="868">
                  <a:moveTo>
                    <a:pt x="640" y="0"/>
                  </a:moveTo>
                  <a:cubicBezTo>
                    <a:pt x="581" y="0"/>
                    <a:pt x="512" y="19"/>
                    <a:pt x="434" y="58"/>
                  </a:cubicBezTo>
                  <a:cubicBezTo>
                    <a:pt x="201" y="225"/>
                    <a:pt x="34" y="525"/>
                    <a:pt x="0" y="825"/>
                  </a:cubicBezTo>
                  <a:cubicBezTo>
                    <a:pt x="0" y="1011"/>
                    <a:pt x="98" y="1132"/>
                    <a:pt x="235" y="1132"/>
                  </a:cubicBezTo>
                  <a:cubicBezTo>
                    <a:pt x="295" y="1132"/>
                    <a:pt x="363" y="1109"/>
                    <a:pt x="434" y="1059"/>
                  </a:cubicBezTo>
                  <a:cubicBezTo>
                    <a:pt x="701" y="892"/>
                    <a:pt x="834" y="625"/>
                    <a:pt x="868" y="325"/>
                  </a:cubicBezTo>
                  <a:cubicBezTo>
                    <a:pt x="868" y="112"/>
                    <a:pt x="784" y="0"/>
                    <a:pt x="640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5" name="Google Shape;2475;p119"/>
            <p:cNvSpPr/>
            <p:nvPr/>
          </p:nvSpPr>
          <p:spPr>
            <a:xfrm>
              <a:off x="4311575" y="2281900"/>
              <a:ext cx="20875" cy="28200"/>
            </a:xfrm>
            <a:custGeom>
              <a:rect b="b" l="l" r="r" t="t"/>
              <a:pathLst>
                <a:path extrusionOk="0" h="1128" w="835">
                  <a:moveTo>
                    <a:pt x="626" y="1"/>
                  </a:moveTo>
                  <a:cubicBezTo>
                    <a:pt x="570" y="1"/>
                    <a:pt x="505" y="24"/>
                    <a:pt x="434" y="74"/>
                  </a:cubicBezTo>
                  <a:cubicBezTo>
                    <a:pt x="168" y="241"/>
                    <a:pt x="34" y="508"/>
                    <a:pt x="1" y="808"/>
                  </a:cubicBezTo>
                  <a:cubicBezTo>
                    <a:pt x="1" y="1003"/>
                    <a:pt x="108" y="1127"/>
                    <a:pt x="257" y="1127"/>
                  </a:cubicBezTo>
                  <a:cubicBezTo>
                    <a:pt x="312" y="1127"/>
                    <a:pt x="372" y="1111"/>
                    <a:pt x="434" y="1075"/>
                  </a:cubicBezTo>
                  <a:cubicBezTo>
                    <a:pt x="668" y="908"/>
                    <a:pt x="835" y="608"/>
                    <a:pt x="835" y="308"/>
                  </a:cubicBezTo>
                  <a:cubicBezTo>
                    <a:pt x="835" y="122"/>
                    <a:pt x="754" y="1"/>
                    <a:pt x="626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6" name="Google Shape;2476;p119"/>
            <p:cNvSpPr/>
            <p:nvPr/>
          </p:nvSpPr>
          <p:spPr>
            <a:xfrm>
              <a:off x="4396650" y="2163175"/>
              <a:ext cx="21700" cy="28200"/>
            </a:xfrm>
            <a:custGeom>
              <a:rect b="b" l="l" r="r" t="t"/>
              <a:pathLst>
                <a:path extrusionOk="0" h="1128" w="868">
                  <a:moveTo>
                    <a:pt x="611" y="1"/>
                  </a:moveTo>
                  <a:cubicBezTo>
                    <a:pt x="557" y="1"/>
                    <a:pt x="496" y="17"/>
                    <a:pt x="434" y="53"/>
                  </a:cubicBezTo>
                  <a:cubicBezTo>
                    <a:pt x="167" y="220"/>
                    <a:pt x="34" y="520"/>
                    <a:pt x="0" y="820"/>
                  </a:cubicBezTo>
                  <a:cubicBezTo>
                    <a:pt x="0" y="1006"/>
                    <a:pt x="97" y="1127"/>
                    <a:pt x="235" y="1127"/>
                  </a:cubicBezTo>
                  <a:cubicBezTo>
                    <a:pt x="295" y="1127"/>
                    <a:pt x="363" y="1104"/>
                    <a:pt x="434" y="1054"/>
                  </a:cubicBezTo>
                  <a:cubicBezTo>
                    <a:pt x="667" y="887"/>
                    <a:pt x="834" y="620"/>
                    <a:pt x="868" y="320"/>
                  </a:cubicBezTo>
                  <a:cubicBezTo>
                    <a:pt x="868" y="125"/>
                    <a:pt x="760" y="1"/>
                    <a:pt x="611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7" name="Google Shape;2477;p119"/>
            <p:cNvSpPr/>
            <p:nvPr/>
          </p:nvSpPr>
          <p:spPr>
            <a:xfrm>
              <a:off x="4480025" y="2163675"/>
              <a:ext cx="23375" cy="28250"/>
            </a:xfrm>
            <a:custGeom>
              <a:rect b="b" l="l" r="r" t="t"/>
              <a:pathLst>
                <a:path extrusionOk="0" h="1130" w="935">
                  <a:moveTo>
                    <a:pt x="645" y="0"/>
                  </a:moveTo>
                  <a:cubicBezTo>
                    <a:pt x="488" y="0"/>
                    <a:pt x="298" y="133"/>
                    <a:pt x="168" y="367"/>
                  </a:cubicBezTo>
                  <a:cubicBezTo>
                    <a:pt x="1" y="667"/>
                    <a:pt x="1" y="1001"/>
                    <a:pt x="168" y="1101"/>
                  </a:cubicBezTo>
                  <a:cubicBezTo>
                    <a:pt x="201" y="1120"/>
                    <a:pt x="237" y="1130"/>
                    <a:pt x="277" y="1130"/>
                  </a:cubicBezTo>
                  <a:cubicBezTo>
                    <a:pt x="436" y="1130"/>
                    <a:pt x="634" y="975"/>
                    <a:pt x="768" y="734"/>
                  </a:cubicBezTo>
                  <a:cubicBezTo>
                    <a:pt x="935" y="433"/>
                    <a:pt x="935" y="133"/>
                    <a:pt x="768" y="33"/>
                  </a:cubicBezTo>
                  <a:cubicBezTo>
                    <a:pt x="731" y="11"/>
                    <a:pt x="689" y="0"/>
                    <a:pt x="645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8" name="Google Shape;2478;p119"/>
            <p:cNvSpPr/>
            <p:nvPr/>
          </p:nvSpPr>
          <p:spPr>
            <a:xfrm>
              <a:off x="4564275" y="2163675"/>
              <a:ext cx="24200" cy="28250"/>
            </a:xfrm>
            <a:custGeom>
              <a:rect b="b" l="l" r="r" t="t"/>
              <a:pathLst>
                <a:path extrusionOk="0" h="1130" w="968">
                  <a:moveTo>
                    <a:pt x="677" y="0"/>
                  </a:moveTo>
                  <a:cubicBezTo>
                    <a:pt x="521" y="0"/>
                    <a:pt x="330" y="133"/>
                    <a:pt x="200" y="367"/>
                  </a:cubicBezTo>
                  <a:cubicBezTo>
                    <a:pt x="0" y="667"/>
                    <a:pt x="0" y="1001"/>
                    <a:pt x="167" y="1101"/>
                  </a:cubicBezTo>
                  <a:cubicBezTo>
                    <a:pt x="206" y="1120"/>
                    <a:pt x="248" y="1130"/>
                    <a:pt x="292" y="1130"/>
                  </a:cubicBezTo>
                  <a:cubicBezTo>
                    <a:pt x="468" y="1130"/>
                    <a:pt x="667" y="975"/>
                    <a:pt x="801" y="734"/>
                  </a:cubicBezTo>
                  <a:cubicBezTo>
                    <a:pt x="967" y="433"/>
                    <a:pt x="967" y="100"/>
                    <a:pt x="801" y="33"/>
                  </a:cubicBezTo>
                  <a:cubicBezTo>
                    <a:pt x="764" y="11"/>
                    <a:pt x="722" y="0"/>
                    <a:pt x="677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9" name="Google Shape;2479;p119"/>
            <p:cNvSpPr/>
            <p:nvPr/>
          </p:nvSpPr>
          <p:spPr>
            <a:xfrm>
              <a:off x="4650150" y="2114650"/>
              <a:ext cx="21725" cy="27975"/>
            </a:xfrm>
            <a:custGeom>
              <a:rect b="b" l="l" r="r" t="t"/>
              <a:pathLst>
                <a:path extrusionOk="0" h="1119" w="869">
                  <a:moveTo>
                    <a:pt x="656" y="1"/>
                  </a:moveTo>
                  <a:cubicBezTo>
                    <a:pt x="601" y="1"/>
                    <a:pt x="538" y="20"/>
                    <a:pt x="468" y="59"/>
                  </a:cubicBezTo>
                  <a:cubicBezTo>
                    <a:pt x="201" y="226"/>
                    <a:pt x="34" y="493"/>
                    <a:pt x="1" y="793"/>
                  </a:cubicBezTo>
                  <a:cubicBezTo>
                    <a:pt x="1" y="1006"/>
                    <a:pt x="101" y="1118"/>
                    <a:pt x="255" y="1118"/>
                  </a:cubicBezTo>
                  <a:cubicBezTo>
                    <a:pt x="318" y="1118"/>
                    <a:pt x="390" y="1099"/>
                    <a:pt x="468" y="1060"/>
                  </a:cubicBezTo>
                  <a:cubicBezTo>
                    <a:pt x="701" y="893"/>
                    <a:pt x="868" y="593"/>
                    <a:pt x="868" y="293"/>
                  </a:cubicBezTo>
                  <a:cubicBezTo>
                    <a:pt x="868" y="106"/>
                    <a:pt x="786" y="1"/>
                    <a:pt x="656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0" name="Google Shape;2480;p119"/>
            <p:cNvSpPr/>
            <p:nvPr/>
          </p:nvSpPr>
          <p:spPr>
            <a:xfrm>
              <a:off x="3218300" y="2125775"/>
              <a:ext cx="1446050" cy="885175"/>
            </a:xfrm>
            <a:custGeom>
              <a:rect b="b" l="l" r="r" t="t"/>
              <a:pathLst>
                <a:path extrusionOk="0" h="35407" w="57842">
                  <a:moveTo>
                    <a:pt x="57711" y="1"/>
                  </a:moveTo>
                  <a:cubicBezTo>
                    <a:pt x="57698" y="1"/>
                    <a:pt x="57685" y="5"/>
                    <a:pt x="57675" y="15"/>
                  </a:cubicBezTo>
                  <a:lnTo>
                    <a:pt x="54306" y="1983"/>
                  </a:lnTo>
                  <a:lnTo>
                    <a:pt x="47535" y="1983"/>
                  </a:lnTo>
                  <a:cubicBezTo>
                    <a:pt x="47525" y="1973"/>
                    <a:pt x="47518" y="1969"/>
                    <a:pt x="47512" y="1969"/>
                  </a:cubicBezTo>
                  <a:cubicBezTo>
                    <a:pt x="47498" y="1969"/>
                    <a:pt x="47491" y="1993"/>
                    <a:pt x="47468" y="2016"/>
                  </a:cubicBezTo>
                  <a:lnTo>
                    <a:pt x="44099" y="6720"/>
                  </a:lnTo>
                  <a:lnTo>
                    <a:pt x="40730" y="7854"/>
                  </a:lnTo>
                  <a:cubicBezTo>
                    <a:pt x="40730" y="7854"/>
                    <a:pt x="40696" y="7854"/>
                    <a:pt x="40696" y="7887"/>
                  </a:cubicBezTo>
                  <a:lnTo>
                    <a:pt x="37361" y="13691"/>
                  </a:lnTo>
                  <a:lnTo>
                    <a:pt x="30689" y="13691"/>
                  </a:lnTo>
                  <a:lnTo>
                    <a:pt x="27320" y="7854"/>
                  </a:lnTo>
                  <a:cubicBezTo>
                    <a:pt x="27287" y="7820"/>
                    <a:pt x="27253" y="7820"/>
                    <a:pt x="27220" y="7820"/>
                  </a:cubicBezTo>
                  <a:cubicBezTo>
                    <a:pt x="27187" y="7820"/>
                    <a:pt x="27120" y="7854"/>
                    <a:pt x="27120" y="7887"/>
                  </a:cubicBezTo>
                  <a:lnTo>
                    <a:pt x="23751" y="18561"/>
                  </a:lnTo>
                  <a:lnTo>
                    <a:pt x="20415" y="19529"/>
                  </a:lnTo>
                  <a:cubicBezTo>
                    <a:pt x="20415" y="19529"/>
                    <a:pt x="20382" y="19562"/>
                    <a:pt x="20382" y="19562"/>
                  </a:cubicBezTo>
                  <a:lnTo>
                    <a:pt x="17013" y="23465"/>
                  </a:lnTo>
                  <a:lnTo>
                    <a:pt x="13644" y="24699"/>
                  </a:lnTo>
                  <a:lnTo>
                    <a:pt x="13610" y="24732"/>
                  </a:lnTo>
                  <a:lnTo>
                    <a:pt x="10241" y="28235"/>
                  </a:lnTo>
                  <a:lnTo>
                    <a:pt x="6872" y="29336"/>
                  </a:lnTo>
                  <a:lnTo>
                    <a:pt x="3503" y="31270"/>
                  </a:lnTo>
                  <a:lnTo>
                    <a:pt x="3470" y="31304"/>
                  </a:lnTo>
                  <a:lnTo>
                    <a:pt x="34" y="35240"/>
                  </a:lnTo>
                  <a:cubicBezTo>
                    <a:pt x="1" y="35273"/>
                    <a:pt x="1" y="35340"/>
                    <a:pt x="34" y="35373"/>
                  </a:cubicBezTo>
                  <a:cubicBezTo>
                    <a:pt x="67" y="35407"/>
                    <a:pt x="101" y="35407"/>
                    <a:pt x="134" y="35407"/>
                  </a:cubicBezTo>
                  <a:cubicBezTo>
                    <a:pt x="134" y="35407"/>
                    <a:pt x="167" y="35407"/>
                    <a:pt x="201" y="35373"/>
                  </a:cubicBezTo>
                  <a:lnTo>
                    <a:pt x="3603" y="31504"/>
                  </a:lnTo>
                  <a:lnTo>
                    <a:pt x="6939" y="29569"/>
                  </a:lnTo>
                  <a:lnTo>
                    <a:pt x="10341" y="28468"/>
                  </a:lnTo>
                  <a:cubicBezTo>
                    <a:pt x="10341" y="28468"/>
                    <a:pt x="10375" y="28468"/>
                    <a:pt x="10375" y="28435"/>
                  </a:cubicBezTo>
                  <a:lnTo>
                    <a:pt x="13744" y="24933"/>
                  </a:lnTo>
                  <a:lnTo>
                    <a:pt x="17113" y="23698"/>
                  </a:lnTo>
                  <a:lnTo>
                    <a:pt x="17146" y="23665"/>
                  </a:lnTo>
                  <a:lnTo>
                    <a:pt x="20515" y="19762"/>
                  </a:lnTo>
                  <a:lnTo>
                    <a:pt x="23884" y="18795"/>
                  </a:lnTo>
                  <a:cubicBezTo>
                    <a:pt x="23918" y="18795"/>
                    <a:pt x="23951" y="18761"/>
                    <a:pt x="23951" y="18728"/>
                  </a:cubicBezTo>
                  <a:lnTo>
                    <a:pt x="27253" y="8187"/>
                  </a:lnTo>
                  <a:lnTo>
                    <a:pt x="30522" y="13858"/>
                  </a:lnTo>
                  <a:cubicBezTo>
                    <a:pt x="30556" y="13891"/>
                    <a:pt x="30589" y="13891"/>
                    <a:pt x="30622" y="13891"/>
                  </a:cubicBezTo>
                  <a:lnTo>
                    <a:pt x="37394" y="13891"/>
                  </a:lnTo>
                  <a:cubicBezTo>
                    <a:pt x="37427" y="13891"/>
                    <a:pt x="37461" y="13891"/>
                    <a:pt x="37494" y="13858"/>
                  </a:cubicBezTo>
                  <a:lnTo>
                    <a:pt x="40863" y="8020"/>
                  </a:lnTo>
                  <a:lnTo>
                    <a:pt x="44199" y="6886"/>
                  </a:lnTo>
                  <a:cubicBezTo>
                    <a:pt x="44199" y="6886"/>
                    <a:pt x="44232" y="6886"/>
                    <a:pt x="44232" y="6853"/>
                  </a:cubicBezTo>
                  <a:lnTo>
                    <a:pt x="47601" y="2150"/>
                  </a:lnTo>
                  <a:lnTo>
                    <a:pt x="54306" y="2150"/>
                  </a:lnTo>
                  <a:cubicBezTo>
                    <a:pt x="54323" y="2166"/>
                    <a:pt x="54339" y="2175"/>
                    <a:pt x="54352" y="2175"/>
                  </a:cubicBezTo>
                  <a:cubicBezTo>
                    <a:pt x="54364" y="2175"/>
                    <a:pt x="54373" y="2166"/>
                    <a:pt x="54373" y="2150"/>
                  </a:cubicBezTo>
                  <a:lnTo>
                    <a:pt x="57775" y="215"/>
                  </a:lnTo>
                  <a:cubicBezTo>
                    <a:pt x="57809" y="182"/>
                    <a:pt x="57842" y="115"/>
                    <a:pt x="57809" y="48"/>
                  </a:cubicBezTo>
                  <a:cubicBezTo>
                    <a:pt x="57785" y="24"/>
                    <a:pt x="57745" y="1"/>
                    <a:pt x="57711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1" name="Google Shape;2481;p119"/>
            <p:cNvSpPr/>
            <p:nvPr/>
          </p:nvSpPr>
          <p:spPr>
            <a:xfrm>
              <a:off x="3215800" y="2221525"/>
              <a:ext cx="1452050" cy="841975"/>
            </a:xfrm>
            <a:custGeom>
              <a:rect b="b" l="l" r="r" t="t"/>
              <a:pathLst>
                <a:path extrusionOk="0" h="33679" w="58082">
                  <a:moveTo>
                    <a:pt x="57800" y="1"/>
                  </a:moveTo>
                  <a:cubicBezTo>
                    <a:pt x="57771" y="1"/>
                    <a:pt x="57741" y="7"/>
                    <a:pt x="57708" y="21"/>
                  </a:cubicBezTo>
                  <a:lnTo>
                    <a:pt x="134" y="33278"/>
                  </a:lnTo>
                  <a:cubicBezTo>
                    <a:pt x="34" y="33345"/>
                    <a:pt x="1" y="33445"/>
                    <a:pt x="34" y="33545"/>
                  </a:cubicBezTo>
                  <a:cubicBezTo>
                    <a:pt x="67" y="33612"/>
                    <a:pt x="167" y="33645"/>
                    <a:pt x="234" y="33678"/>
                  </a:cubicBezTo>
                  <a:cubicBezTo>
                    <a:pt x="267" y="33645"/>
                    <a:pt x="301" y="33645"/>
                    <a:pt x="334" y="33612"/>
                  </a:cubicBezTo>
                  <a:lnTo>
                    <a:pt x="57909" y="388"/>
                  </a:lnTo>
                  <a:cubicBezTo>
                    <a:pt x="58081" y="244"/>
                    <a:pt x="57981" y="1"/>
                    <a:pt x="57800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2" name="Google Shape;2482;p119"/>
            <p:cNvSpPr/>
            <p:nvPr/>
          </p:nvSpPr>
          <p:spPr>
            <a:xfrm>
              <a:off x="3210800" y="2945400"/>
              <a:ext cx="20875" cy="28500"/>
            </a:xfrm>
            <a:custGeom>
              <a:rect b="b" l="l" r="r" t="t"/>
              <a:pathLst>
                <a:path extrusionOk="0" h="1140" w="835">
                  <a:moveTo>
                    <a:pt x="605" y="1"/>
                  </a:moveTo>
                  <a:cubicBezTo>
                    <a:pt x="554" y="1"/>
                    <a:pt x="497" y="17"/>
                    <a:pt x="434" y="53"/>
                  </a:cubicBezTo>
                  <a:cubicBezTo>
                    <a:pt x="167" y="220"/>
                    <a:pt x="34" y="520"/>
                    <a:pt x="0" y="820"/>
                  </a:cubicBezTo>
                  <a:cubicBezTo>
                    <a:pt x="0" y="1016"/>
                    <a:pt x="108" y="1140"/>
                    <a:pt x="257" y="1140"/>
                  </a:cubicBezTo>
                  <a:cubicBezTo>
                    <a:pt x="311" y="1140"/>
                    <a:pt x="371" y="1123"/>
                    <a:pt x="434" y="1087"/>
                  </a:cubicBezTo>
                  <a:cubicBezTo>
                    <a:pt x="668" y="887"/>
                    <a:pt x="834" y="620"/>
                    <a:pt x="834" y="320"/>
                  </a:cubicBezTo>
                  <a:cubicBezTo>
                    <a:pt x="834" y="125"/>
                    <a:pt x="745" y="1"/>
                    <a:pt x="605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3" name="Google Shape;2483;p119"/>
            <p:cNvSpPr/>
            <p:nvPr/>
          </p:nvSpPr>
          <p:spPr>
            <a:xfrm>
              <a:off x="3295850" y="2798950"/>
              <a:ext cx="21725" cy="28175"/>
            </a:xfrm>
            <a:custGeom>
              <a:rect b="b" l="l" r="r" t="t"/>
              <a:pathLst>
                <a:path extrusionOk="0" h="1127" w="869">
                  <a:moveTo>
                    <a:pt x="633" y="0"/>
                  </a:moveTo>
                  <a:cubicBezTo>
                    <a:pt x="573" y="0"/>
                    <a:pt x="505" y="23"/>
                    <a:pt x="434" y="74"/>
                  </a:cubicBezTo>
                  <a:cubicBezTo>
                    <a:pt x="168" y="240"/>
                    <a:pt x="1" y="507"/>
                    <a:pt x="1" y="808"/>
                  </a:cubicBezTo>
                  <a:cubicBezTo>
                    <a:pt x="1" y="1003"/>
                    <a:pt x="90" y="1127"/>
                    <a:pt x="243" y="1127"/>
                  </a:cubicBezTo>
                  <a:cubicBezTo>
                    <a:pt x="299" y="1127"/>
                    <a:pt x="363" y="1110"/>
                    <a:pt x="434" y="1074"/>
                  </a:cubicBezTo>
                  <a:cubicBezTo>
                    <a:pt x="668" y="908"/>
                    <a:pt x="835" y="607"/>
                    <a:pt x="868" y="307"/>
                  </a:cubicBezTo>
                  <a:cubicBezTo>
                    <a:pt x="868" y="121"/>
                    <a:pt x="771" y="0"/>
                    <a:pt x="633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4" name="Google Shape;2484;p119"/>
            <p:cNvSpPr/>
            <p:nvPr/>
          </p:nvSpPr>
          <p:spPr>
            <a:xfrm>
              <a:off x="3379250" y="2780875"/>
              <a:ext cx="23375" cy="28175"/>
            </a:xfrm>
            <a:custGeom>
              <a:rect b="b" l="l" r="r" t="t"/>
              <a:pathLst>
                <a:path extrusionOk="0" h="1127" w="935">
                  <a:moveTo>
                    <a:pt x="657" y="0"/>
                  </a:moveTo>
                  <a:cubicBezTo>
                    <a:pt x="498" y="0"/>
                    <a:pt x="301" y="150"/>
                    <a:pt x="167" y="363"/>
                  </a:cubicBezTo>
                  <a:cubicBezTo>
                    <a:pt x="1" y="663"/>
                    <a:pt x="1" y="997"/>
                    <a:pt x="167" y="1097"/>
                  </a:cubicBezTo>
                  <a:cubicBezTo>
                    <a:pt x="200" y="1117"/>
                    <a:pt x="237" y="1126"/>
                    <a:pt x="276" y="1126"/>
                  </a:cubicBezTo>
                  <a:cubicBezTo>
                    <a:pt x="435" y="1126"/>
                    <a:pt x="634" y="971"/>
                    <a:pt x="768" y="730"/>
                  </a:cubicBezTo>
                  <a:cubicBezTo>
                    <a:pt x="935" y="430"/>
                    <a:pt x="935" y="130"/>
                    <a:pt x="768" y="29"/>
                  </a:cubicBezTo>
                  <a:cubicBezTo>
                    <a:pt x="734" y="9"/>
                    <a:pt x="697" y="0"/>
                    <a:pt x="657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5" name="Google Shape;2485;p119"/>
            <p:cNvSpPr/>
            <p:nvPr/>
          </p:nvSpPr>
          <p:spPr>
            <a:xfrm>
              <a:off x="3465150" y="2602975"/>
              <a:ext cx="20875" cy="28175"/>
            </a:xfrm>
            <a:custGeom>
              <a:rect b="b" l="l" r="r" t="t"/>
              <a:pathLst>
                <a:path extrusionOk="0" h="1127" w="835">
                  <a:moveTo>
                    <a:pt x="614" y="0"/>
                  </a:moveTo>
                  <a:cubicBezTo>
                    <a:pt x="553" y="0"/>
                    <a:pt x="482" y="23"/>
                    <a:pt x="401" y="74"/>
                  </a:cubicBezTo>
                  <a:cubicBezTo>
                    <a:pt x="167" y="241"/>
                    <a:pt x="0" y="507"/>
                    <a:pt x="0" y="808"/>
                  </a:cubicBezTo>
                  <a:cubicBezTo>
                    <a:pt x="0" y="1003"/>
                    <a:pt x="90" y="1127"/>
                    <a:pt x="229" y="1127"/>
                  </a:cubicBezTo>
                  <a:cubicBezTo>
                    <a:pt x="280" y="1127"/>
                    <a:pt x="338" y="1110"/>
                    <a:pt x="401" y="1074"/>
                  </a:cubicBezTo>
                  <a:cubicBezTo>
                    <a:pt x="667" y="874"/>
                    <a:pt x="834" y="607"/>
                    <a:pt x="834" y="307"/>
                  </a:cubicBezTo>
                  <a:cubicBezTo>
                    <a:pt x="834" y="121"/>
                    <a:pt x="753" y="0"/>
                    <a:pt x="614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6" name="Google Shape;2486;p119"/>
            <p:cNvSpPr/>
            <p:nvPr/>
          </p:nvSpPr>
          <p:spPr>
            <a:xfrm>
              <a:off x="3550200" y="2652175"/>
              <a:ext cx="20875" cy="28325"/>
            </a:xfrm>
            <a:custGeom>
              <a:rect b="b" l="l" r="r" t="t"/>
              <a:pathLst>
                <a:path extrusionOk="0" h="1133" w="835">
                  <a:moveTo>
                    <a:pt x="600" y="0"/>
                  </a:moveTo>
                  <a:cubicBezTo>
                    <a:pt x="540" y="0"/>
                    <a:pt x="472" y="23"/>
                    <a:pt x="401" y="74"/>
                  </a:cubicBezTo>
                  <a:cubicBezTo>
                    <a:pt x="168" y="241"/>
                    <a:pt x="1" y="507"/>
                    <a:pt x="1" y="808"/>
                  </a:cubicBezTo>
                  <a:cubicBezTo>
                    <a:pt x="1" y="1020"/>
                    <a:pt x="84" y="1133"/>
                    <a:pt x="216" y="1133"/>
                  </a:cubicBezTo>
                  <a:cubicBezTo>
                    <a:pt x="270" y="1133"/>
                    <a:pt x="333" y="1113"/>
                    <a:pt x="401" y="1075"/>
                  </a:cubicBezTo>
                  <a:cubicBezTo>
                    <a:pt x="668" y="908"/>
                    <a:pt x="801" y="608"/>
                    <a:pt x="835" y="307"/>
                  </a:cubicBezTo>
                  <a:cubicBezTo>
                    <a:pt x="835" y="121"/>
                    <a:pt x="738" y="0"/>
                    <a:pt x="600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7" name="Google Shape;2487;p119"/>
            <p:cNvSpPr/>
            <p:nvPr/>
          </p:nvSpPr>
          <p:spPr>
            <a:xfrm>
              <a:off x="3634425" y="2627675"/>
              <a:ext cx="20875" cy="28200"/>
            </a:xfrm>
            <a:custGeom>
              <a:rect b="b" l="l" r="r" t="t"/>
              <a:pathLst>
                <a:path extrusionOk="0" h="1128" w="835">
                  <a:moveTo>
                    <a:pt x="606" y="1"/>
                  </a:moveTo>
                  <a:cubicBezTo>
                    <a:pt x="555" y="1"/>
                    <a:pt x="497" y="17"/>
                    <a:pt x="434" y="53"/>
                  </a:cubicBezTo>
                  <a:cubicBezTo>
                    <a:pt x="168" y="220"/>
                    <a:pt x="1" y="520"/>
                    <a:pt x="1" y="820"/>
                  </a:cubicBezTo>
                  <a:cubicBezTo>
                    <a:pt x="1" y="1006"/>
                    <a:pt x="82" y="1127"/>
                    <a:pt x="221" y="1127"/>
                  </a:cubicBezTo>
                  <a:cubicBezTo>
                    <a:pt x="282" y="1127"/>
                    <a:pt x="354" y="1104"/>
                    <a:pt x="434" y="1054"/>
                  </a:cubicBezTo>
                  <a:cubicBezTo>
                    <a:pt x="668" y="887"/>
                    <a:pt x="835" y="620"/>
                    <a:pt x="835" y="320"/>
                  </a:cubicBezTo>
                  <a:cubicBezTo>
                    <a:pt x="835" y="125"/>
                    <a:pt x="745" y="1"/>
                    <a:pt x="606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8" name="Google Shape;2488;p119"/>
            <p:cNvSpPr/>
            <p:nvPr/>
          </p:nvSpPr>
          <p:spPr>
            <a:xfrm>
              <a:off x="3719500" y="2554300"/>
              <a:ext cx="20875" cy="28500"/>
            </a:xfrm>
            <a:custGeom>
              <a:rect b="b" l="l" r="r" t="t"/>
              <a:pathLst>
                <a:path extrusionOk="0" h="1140" w="835">
                  <a:moveTo>
                    <a:pt x="578" y="0"/>
                  </a:moveTo>
                  <a:cubicBezTo>
                    <a:pt x="523" y="0"/>
                    <a:pt x="463" y="17"/>
                    <a:pt x="401" y="53"/>
                  </a:cubicBezTo>
                  <a:cubicBezTo>
                    <a:pt x="167" y="253"/>
                    <a:pt x="0" y="520"/>
                    <a:pt x="0" y="820"/>
                  </a:cubicBezTo>
                  <a:cubicBezTo>
                    <a:pt x="0" y="1015"/>
                    <a:pt x="90" y="1139"/>
                    <a:pt x="229" y="1139"/>
                  </a:cubicBezTo>
                  <a:cubicBezTo>
                    <a:pt x="280" y="1139"/>
                    <a:pt x="338" y="1123"/>
                    <a:pt x="401" y="1087"/>
                  </a:cubicBezTo>
                  <a:cubicBezTo>
                    <a:pt x="667" y="887"/>
                    <a:pt x="834" y="620"/>
                    <a:pt x="834" y="320"/>
                  </a:cubicBezTo>
                  <a:cubicBezTo>
                    <a:pt x="834" y="124"/>
                    <a:pt x="727" y="0"/>
                    <a:pt x="57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9" name="Google Shape;2489;p119"/>
            <p:cNvSpPr/>
            <p:nvPr/>
          </p:nvSpPr>
          <p:spPr>
            <a:xfrm>
              <a:off x="3803725" y="2457025"/>
              <a:ext cx="20875" cy="28200"/>
            </a:xfrm>
            <a:custGeom>
              <a:rect b="b" l="l" r="r" t="t"/>
              <a:pathLst>
                <a:path extrusionOk="0" h="1128" w="835">
                  <a:moveTo>
                    <a:pt x="625" y="1"/>
                  </a:moveTo>
                  <a:cubicBezTo>
                    <a:pt x="569" y="1"/>
                    <a:pt x="505" y="24"/>
                    <a:pt x="434" y="74"/>
                  </a:cubicBezTo>
                  <a:cubicBezTo>
                    <a:pt x="167" y="241"/>
                    <a:pt x="0" y="508"/>
                    <a:pt x="0" y="808"/>
                  </a:cubicBezTo>
                  <a:cubicBezTo>
                    <a:pt x="0" y="1003"/>
                    <a:pt x="90" y="1127"/>
                    <a:pt x="242" y="1127"/>
                  </a:cubicBezTo>
                  <a:cubicBezTo>
                    <a:pt x="298" y="1127"/>
                    <a:pt x="362" y="1111"/>
                    <a:pt x="434" y="1075"/>
                  </a:cubicBezTo>
                  <a:cubicBezTo>
                    <a:pt x="667" y="875"/>
                    <a:pt x="834" y="608"/>
                    <a:pt x="834" y="308"/>
                  </a:cubicBezTo>
                  <a:cubicBezTo>
                    <a:pt x="834" y="122"/>
                    <a:pt x="753" y="1"/>
                    <a:pt x="625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0" name="Google Shape;2490;p119"/>
            <p:cNvSpPr/>
            <p:nvPr/>
          </p:nvSpPr>
          <p:spPr>
            <a:xfrm>
              <a:off x="3888775" y="2432375"/>
              <a:ext cx="20875" cy="27975"/>
            </a:xfrm>
            <a:custGeom>
              <a:rect b="b" l="l" r="r" t="t"/>
              <a:pathLst>
                <a:path extrusionOk="0" h="1119" w="835">
                  <a:moveTo>
                    <a:pt x="597" y="1"/>
                  </a:moveTo>
                  <a:cubicBezTo>
                    <a:pt x="537" y="1"/>
                    <a:pt x="471" y="20"/>
                    <a:pt x="401" y="60"/>
                  </a:cubicBezTo>
                  <a:cubicBezTo>
                    <a:pt x="168" y="226"/>
                    <a:pt x="1" y="493"/>
                    <a:pt x="1" y="793"/>
                  </a:cubicBezTo>
                  <a:cubicBezTo>
                    <a:pt x="1" y="1006"/>
                    <a:pt x="84" y="1118"/>
                    <a:pt x="216" y="1118"/>
                  </a:cubicBezTo>
                  <a:cubicBezTo>
                    <a:pt x="270" y="1118"/>
                    <a:pt x="333" y="1099"/>
                    <a:pt x="401" y="1060"/>
                  </a:cubicBezTo>
                  <a:cubicBezTo>
                    <a:pt x="668" y="893"/>
                    <a:pt x="801" y="593"/>
                    <a:pt x="835" y="293"/>
                  </a:cubicBezTo>
                  <a:cubicBezTo>
                    <a:pt x="835" y="106"/>
                    <a:pt x="736" y="1"/>
                    <a:pt x="597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1" name="Google Shape;2491;p119"/>
            <p:cNvSpPr/>
            <p:nvPr/>
          </p:nvSpPr>
          <p:spPr>
            <a:xfrm>
              <a:off x="3973850" y="2359000"/>
              <a:ext cx="20875" cy="27950"/>
            </a:xfrm>
            <a:custGeom>
              <a:rect b="b" l="l" r="r" t="t"/>
              <a:pathLst>
                <a:path extrusionOk="0" h="1118" w="835">
                  <a:moveTo>
                    <a:pt x="596" y="0"/>
                  </a:moveTo>
                  <a:cubicBezTo>
                    <a:pt x="537" y="0"/>
                    <a:pt x="470" y="19"/>
                    <a:pt x="400" y="59"/>
                  </a:cubicBezTo>
                  <a:cubicBezTo>
                    <a:pt x="167" y="226"/>
                    <a:pt x="0" y="493"/>
                    <a:pt x="0" y="793"/>
                  </a:cubicBezTo>
                  <a:cubicBezTo>
                    <a:pt x="0" y="1006"/>
                    <a:pt x="84" y="1118"/>
                    <a:pt x="216" y="1118"/>
                  </a:cubicBezTo>
                  <a:cubicBezTo>
                    <a:pt x="270" y="1118"/>
                    <a:pt x="332" y="1099"/>
                    <a:pt x="400" y="1060"/>
                  </a:cubicBezTo>
                  <a:cubicBezTo>
                    <a:pt x="634" y="893"/>
                    <a:pt x="801" y="593"/>
                    <a:pt x="834" y="293"/>
                  </a:cubicBezTo>
                  <a:cubicBezTo>
                    <a:pt x="834" y="105"/>
                    <a:pt x="736" y="0"/>
                    <a:pt x="596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2" name="Google Shape;2492;p119"/>
            <p:cNvSpPr/>
            <p:nvPr/>
          </p:nvSpPr>
          <p:spPr>
            <a:xfrm>
              <a:off x="4058075" y="2359000"/>
              <a:ext cx="20875" cy="27950"/>
            </a:xfrm>
            <a:custGeom>
              <a:rect b="b" l="l" r="r" t="t"/>
              <a:pathLst>
                <a:path extrusionOk="0" h="1118" w="835">
                  <a:moveTo>
                    <a:pt x="611" y="0"/>
                  </a:moveTo>
                  <a:cubicBezTo>
                    <a:pt x="551" y="0"/>
                    <a:pt x="480" y="19"/>
                    <a:pt x="401" y="59"/>
                  </a:cubicBezTo>
                  <a:cubicBezTo>
                    <a:pt x="167" y="226"/>
                    <a:pt x="0" y="493"/>
                    <a:pt x="0" y="793"/>
                  </a:cubicBezTo>
                  <a:cubicBezTo>
                    <a:pt x="0" y="1006"/>
                    <a:pt x="84" y="1118"/>
                    <a:pt x="216" y="1118"/>
                  </a:cubicBezTo>
                  <a:cubicBezTo>
                    <a:pt x="270" y="1118"/>
                    <a:pt x="332" y="1099"/>
                    <a:pt x="401" y="1060"/>
                  </a:cubicBezTo>
                  <a:cubicBezTo>
                    <a:pt x="667" y="893"/>
                    <a:pt x="801" y="593"/>
                    <a:pt x="834" y="293"/>
                  </a:cubicBezTo>
                  <a:cubicBezTo>
                    <a:pt x="834" y="105"/>
                    <a:pt x="752" y="0"/>
                    <a:pt x="611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3" name="Google Shape;2493;p119"/>
            <p:cNvSpPr/>
            <p:nvPr/>
          </p:nvSpPr>
          <p:spPr>
            <a:xfrm>
              <a:off x="4142300" y="2163175"/>
              <a:ext cx="20875" cy="28200"/>
            </a:xfrm>
            <a:custGeom>
              <a:rect b="b" l="l" r="r" t="t"/>
              <a:pathLst>
                <a:path extrusionOk="0" h="1128" w="835">
                  <a:moveTo>
                    <a:pt x="605" y="1"/>
                  </a:moveTo>
                  <a:cubicBezTo>
                    <a:pt x="554" y="1"/>
                    <a:pt x="497" y="17"/>
                    <a:pt x="434" y="53"/>
                  </a:cubicBezTo>
                  <a:cubicBezTo>
                    <a:pt x="167" y="220"/>
                    <a:pt x="34" y="520"/>
                    <a:pt x="0" y="820"/>
                  </a:cubicBezTo>
                  <a:cubicBezTo>
                    <a:pt x="0" y="1006"/>
                    <a:pt x="97" y="1127"/>
                    <a:pt x="235" y="1127"/>
                  </a:cubicBezTo>
                  <a:cubicBezTo>
                    <a:pt x="295" y="1127"/>
                    <a:pt x="363" y="1104"/>
                    <a:pt x="434" y="1054"/>
                  </a:cubicBezTo>
                  <a:cubicBezTo>
                    <a:pt x="667" y="887"/>
                    <a:pt x="834" y="620"/>
                    <a:pt x="834" y="320"/>
                  </a:cubicBezTo>
                  <a:cubicBezTo>
                    <a:pt x="834" y="125"/>
                    <a:pt x="745" y="1"/>
                    <a:pt x="605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4" name="Google Shape;2494;p119"/>
            <p:cNvSpPr/>
            <p:nvPr/>
          </p:nvSpPr>
          <p:spPr>
            <a:xfrm>
              <a:off x="4226525" y="2260600"/>
              <a:ext cx="21700" cy="27950"/>
            </a:xfrm>
            <a:custGeom>
              <a:rect b="b" l="l" r="r" t="t"/>
              <a:pathLst>
                <a:path extrusionOk="0" h="1118" w="868">
                  <a:moveTo>
                    <a:pt x="644" y="0"/>
                  </a:moveTo>
                  <a:cubicBezTo>
                    <a:pt x="584" y="0"/>
                    <a:pt x="514" y="19"/>
                    <a:pt x="434" y="59"/>
                  </a:cubicBezTo>
                  <a:cubicBezTo>
                    <a:pt x="201" y="226"/>
                    <a:pt x="34" y="493"/>
                    <a:pt x="0" y="793"/>
                  </a:cubicBezTo>
                  <a:cubicBezTo>
                    <a:pt x="0" y="1005"/>
                    <a:pt x="101" y="1118"/>
                    <a:pt x="242" y="1118"/>
                  </a:cubicBezTo>
                  <a:cubicBezTo>
                    <a:pt x="301" y="1118"/>
                    <a:pt x="366" y="1099"/>
                    <a:pt x="434" y="1060"/>
                  </a:cubicBezTo>
                  <a:cubicBezTo>
                    <a:pt x="701" y="893"/>
                    <a:pt x="868" y="593"/>
                    <a:pt x="868" y="292"/>
                  </a:cubicBezTo>
                  <a:cubicBezTo>
                    <a:pt x="868" y="105"/>
                    <a:pt x="786" y="0"/>
                    <a:pt x="644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5" name="Google Shape;2495;p119"/>
            <p:cNvSpPr/>
            <p:nvPr/>
          </p:nvSpPr>
          <p:spPr>
            <a:xfrm>
              <a:off x="4311575" y="2163175"/>
              <a:ext cx="20875" cy="28200"/>
            </a:xfrm>
            <a:custGeom>
              <a:rect b="b" l="l" r="r" t="t"/>
              <a:pathLst>
                <a:path extrusionOk="0" h="1128" w="835">
                  <a:moveTo>
                    <a:pt x="606" y="1"/>
                  </a:moveTo>
                  <a:cubicBezTo>
                    <a:pt x="555" y="1"/>
                    <a:pt x="497" y="17"/>
                    <a:pt x="434" y="53"/>
                  </a:cubicBezTo>
                  <a:cubicBezTo>
                    <a:pt x="168" y="220"/>
                    <a:pt x="34" y="520"/>
                    <a:pt x="1" y="820"/>
                  </a:cubicBezTo>
                  <a:cubicBezTo>
                    <a:pt x="1" y="1006"/>
                    <a:pt x="98" y="1127"/>
                    <a:pt x="236" y="1127"/>
                  </a:cubicBezTo>
                  <a:cubicBezTo>
                    <a:pt x="296" y="1127"/>
                    <a:pt x="364" y="1104"/>
                    <a:pt x="434" y="1054"/>
                  </a:cubicBezTo>
                  <a:cubicBezTo>
                    <a:pt x="668" y="887"/>
                    <a:pt x="835" y="620"/>
                    <a:pt x="835" y="320"/>
                  </a:cubicBezTo>
                  <a:cubicBezTo>
                    <a:pt x="835" y="125"/>
                    <a:pt x="745" y="1"/>
                    <a:pt x="606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6" name="Google Shape;2496;p119"/>
            <p:cNvSpPr/>
            <p:nvPr/>
          </p:nvSpPr>
          <p:spPr>
            <a:xfrm>
              <a:off x="4395800" y="2114650"/>
              <a:ext cx="21725" cy="27975"/>
            </a:xfrm>
            <a:custGeom>
              <a:rect b="b" l="l" r="r" t="t"/>
              <a:pathLst>
                <a:path extrusionOk="0" h="1119" w="869">
                  <a:moveTo>
                    <a:pt x="656" y="1"/>
                  </a:moveTo>
                  <a:cubicBezTo>
                    <a:pt x="601" y="1"/>
                    <a:pt x="538" y="20"/>
                    <a:pt x="468" y="59"/>
                  </a:cubicBezTo>
                  <a:cubicBezTo>
                    <a:pt x="201" y="226"/>
                    <a:pt x="34" y="493"/>
                    <a:pt x="1" y="793"/>
                  </a:cubicBezTo>
                  <a:cubicBezTo>
                    <a:pt x="1" y="1006"/>
                    <a:pt x="101" y="1118"/>
                    <a:pt x="255" y="1118"/>
                  </a:cubicBezTo>
                  <a:cubicBezTo>
                    <a:pt x="318" y="1118"/>
                    <a:pt x="390" y="1099"/>
                    <a:pt x="468" y="1060"/>
                  </a:cubicBezTo>
                  <a:cubicBezTo>
                    <a:pt x="701" y="893"/>
                    <a:pt x="868" y="593"/>
                    <a:pt x="868" y="293"/>
                  </a:cubicBezTo>
                  <a:cubicBezTo>
                    <a:pt x="868" y="106"/>
                    <a:pt x="786" y="1"/>
                    <a:pt x="656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7" name="Google Shape;2497;p119"/>
            <p:cNvSpPr/>
            <p:nvPr/>
          </p:nvSpPr>
          <p:spPr>
            <a:xfrm>
              <a:off x="4481700" y="2114650"/>
              <a:ext cx="20875" cy="27975"/>
            </a:xfrm>
            <a:custGeom>
              <a:rect b="b" l="l" r="r" t="t"/>
              <a:pathLst>
                <a:path extrusionOk="0" h="1119" w="835">
                  <a:moveTo>
                    <a:pt x="597" y="1"/>
                  </a:moveTo>
                  <a:cubicBezTo>
                    <a:pt x="537" y="1"/>
                    <a:pt x="471" y="20"/>
                    <a:pt x="401" y="59"/>
                  </a:cubicBezTo>
                  <a:cubicBezTo>
                    <a:pt x="167" y="226"/>
                    <a:pt x="1" y="493"/>
                    <a:pt x="1" y="793"/>
                  </a:cubicBezTo>
                  <a:cubicBezTo>
                    <a:pt x="1" y="1006"/>
                    <a:pt x="84" y="1118"/>
                    <a:pt x="216" y="1118"/>
                  </a:cubicBezTo>
                  <a:cubicBezTo>
                    <a:pt x="270" y="1118"/>
                    <a:pt x="333" y="1099"/>
                    <a:pt x="401" y="1060"/>
                  </a:cubicBezTo>
                  <a:cubicBezTo>
                    <a:pt x="668" y="893"/>
                    <a:pt x="801" y="593"/>
                    <a:pt x="835" y="293"/>
                  </a:cubicBezTo>
                  <a:cubicBezTo>
                    <a:pt x="835" y="106"/>
                    <a:pt x="736" y="1"/>
                    <a:pt x="597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8" name="Google Shape;2498;p119"/>
            <p:cNvSpPr/>
            <p:nvPr/>
          </p:nvSpPr>
          <p:spPr>
            <a:xfrm>
              <a:off x="4565925" y="2065475"/>
              <a:ext cx="21725" cy="27950"/>
            </a:xfrm>
            <a:custGeom>
              <a:rect b="b" l="l" r="r" t="t"/>
              <a:pathLst>
                <a:path extrusionOk="0" h="1118" w="869">
                  <a:moveTo>
                    <a:pt x="614" y="0"/>
                  </a:moveTo>
                  <a:cubicBezTo>
                    <a:pt x="551" y="0"/>
                    <a:pt x="479" y="19"/>
                    <a:pt x="401" y="58"/>
                  </a:cubicBezTo>
                  <a:cubicBezTo>
                    <a:pt x="168" y="225"/>
                    <a:pt x="1" y="525"/>
                    <a:pt x="1" y="826"/>
                  </a:cubicBezTo>
                  <a:cubicBezTo>
                    <a:pt x="1" y="1013"/>
                    <a:pt x="83" y="1118"/>
                    <a:pt x="212" y="1118"/>
                  </a:cubicBezTo>
                  <a:cubicBezTo>
                    <a:pt x="268" y="1118"/>
                    <a:pt x="331" y="1099"/>
                    <a:pt x="401" y="1059"/>
                  </a:cubicBezTo>
                  <a:cubicBezTo>
                    <a:pt x="668" y="892"/>
                    <a:pt x="835" y="625"/>
                    <a:pt x="868" y="325"/>
                  </a:cubicBezTo>
                  <a:cubicBezTo>
                    <a:pt x="868" y="113"/>
                    <a:pt x="768" y="0"/>
                    <a:pt x="614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9" name="Google Shape;2499;p119"/>
            <p:cNvSpPr/>
            <p:nvPr/>
          </p:nvSpPr>
          <p:spPr>
            <a:xfrm>
              <a:off x="4650150" y="2065475"/>
              <a:ext cx="21725" cy="27950"/>
            </a:xfrm>
            <a:custGeom>
              <a:rect b="b" l="l" r="r" t="t"/>
              <a:pathLst>
                <a:path extrusionOk="0" h="1118" w="869">
                  <a:moveTo>
                    <a:pt x="653" y="0"/>
                  </a:moveTo>
                  <a:cubicBezTo>
                    <a:pt x="598" y="0"/>
                    <a:pt x="536" y="19"/>
                    <a:pt x="468" y="58"/>
                  </a:cubicBezTo>
                  <a:cubicBezTo>
                    <a:pt x="201" y="225"/>
                    <a:pt x="34" y="492"/>
                    <a:pt x="1" y="826"/>
                  </a:cubicBezTo>
                  <a:cubicBezTo>
                    <a:pt x="1" y="1013"/>
                    <a:pt x="99" y="1118"/>
                    <a:pt x="250" y="1118"/>
                  </a:cubicBezTo>
                  <a:cubicBezTo>
                    <a:pt x="315" y="1118"/>
                    <a:pt x="388" y="1099"/>
                    <a:pt x="468" y="1059"/>
                  </a:cubicBezTo>
                  <a:cubicBezTo>
                    <a:pt x="701" y="892"/>
                    <a:pt x="868" y="625"/>
                    <a:pt x="868" y="325"/>
                  </a:cubicBezTo>
                  <a:cubicBezTo>
                    <a:pt x="868" y="113"/>
                    <a:pt x="784" y="0"/>
                    <a:pt x="653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0" name="Google Shape;2500;p119"/>
            <p:cNvSpPr/>
            <p:nvPr/>
          </p:nvSpPr>
          <p:spPr>
            <a:xfrm>
              <a:off x="3218300" y="2077775"/>
              <a:ext cx="1446900" cy="884825"/>
            </a:xfrm>
            <a:custGeom>
              <a:rect b="b" l="l" r="r" t="t"/>
              <a:pathLst>
                <a:path extrusionOk="0" h="35393" w="57876">
                  <a:moveTo>
                    <a:pt x="54273" y="0"/>
                  </a:moveTo>
                  <a:lnTo>
                    <a:pt x="50937" y="1935"/>
                  </a:lnTo>
                  <a:lnTo>
                    <a:pt x="47501" y="1935"/>
                  </a:lnTo>
                  <a:lnTo>
                    <a:pt x="44132" y="3903"/>
                  </a:lnTo>
                  <a:lnTo>
                    <a:pt x="44099" y="3903"/>
                  </a:lnTo>
                  <a:lnTo>
                    <a:pt x="40796" y="7739"/>
                  </a:lnTo>
                  <a:lnTo>
                    <a:pt x="37461" y="3903"/>
                  </a:lnTo>
                  <a:cubicBezTo>
                    <a:pt x="37461" y="3903"/>
                    <a:pt x="37427" y="3869"/>
                    <a:pt x="37394" y="3869"/>
                  </a:cubicBezTo>
                  <a:cubicBezTo>
                    <a:pt x="37327" y="3869"/>
                    <a:pt x="37294" y="3903"/>
                    <a:pt x="37294" y="3936"/>
                  </a:cubicBezTo>
                  <a:lnTo>
                    <a:pt x="33958" y="11708"/>
                  </a:lnTo>
                  <a:lnTo>
                    <a:pt x="30556" y="11708"/>
                  </a:lnTo>
                  <a:lnTo>
                    <a:pt x="27187" y="14644"/>
                  </a:lnTo>
                  <a:lnTo>
                    <a:pt x="23818" y="15611"/>
                  </a:lnTo>
                  <a:cubicBezTo>
                    <a:pt x="23784" y="15611"/>
                    <a:pt x="23784" y="15645"/>
                    <a:pt x="23751" y="15645"/>
                  </a:cubicBezTo>
                  <a:lnTo>
                    <a:pt x="20382" y="19547"/>
                  </a:lnTo>
                  <a:lnTo>
                    <a:pt x="17013" y="22483"/>
                  </a:lnTo>
                  <a:lnTo>
                    <a:pt x="13677" y="23450"/>
                  </a:lnTo>
                  <a:lnTo>
                    <a:pt x="10341" y="21515"/>
                  </a:lnTo>
                  <a:cubicBezTo>
                    <a:pt x="10325" y="21499"/>
                    <a:pt x="10308" y="21490"/>
                    <a:pt x="10295" y="21490"/>
                  </a:cubicBezTo>
                  <a:cubicBezTo>
                    <a:pt x="10283" y="21490"/>
                    <a:pt x="10275" y="21499"/>
                    <a:pt x="10275" y="21515"/>
                  </a:cubicBezTo>
                  <a:cubicBezTo>
                    <a:pt x="10241" y="21515"/>
                    <a:pt x="10208" y="21515"/>
                    <a:pt x="10208" y="21549"/>
                  </a:cubicBezTo>
                  <a:lnTo>
                    <a:pt x="6839" y="28587"/>
                  </a:lnTo>
                  <a:lnTo>
                    <a:pt x="3503" y="29321"/>
                  </a:lnTo>
                  <a:cubicBezTo>
                    <a:pt x="3470" y="29321"/>
                    <a:pt x="3470" y="29321"/>
                    <a:pt x="3436" y="29354"/>
                  </a:cubicBezTo>
                  <a:lnTo>
                    <a:pt x="34" y="35225"/>
                  </a:lnTo>
                  <a:cubicBezTo>
                    <a:pt x="1" y="35292"/>
                    <a:pt x="34" y="35359"/>
                    <a:pt x="67" y="35392"/>
                  </a:cubicBezTo>
                  <a:lnTo>
                    <a:pt x="134" y="35392"/>
                  </a:lnTo>
                  <a:cubicBezTo>
                    <a:pt x="167" y="35359"/>
                    <a:pt x="201" y="35325"/>
                    <a:pt x="201" y="35292"/>
                  </a:cubicBezTo>
                  <a:lnTo>
                    <a:pt x="3570" y="29454"/>
                  </a:lnTo>
                  <a:lnTo>
                    <a:pt x="6906" y="28754"/>
                  </a:lnTo>
                  <a:cubicBezTo>
                    <a:pt x="6939" y="28754"/>
                    <a:pt x="6972" y="28721"/>
                    <a:pt x="6972" y="28721"/>
                  </a:cubicBezTo>
                  <a:lnTo>
                    <a:pt x="10308" y="21716"/>
                  </a:lnTo>
                  <a:lnTo>
                    <a:pt x="13610" y="23617"/>
                  </a:lnTo>
                  <a:lnTo>
                    <a:pt x="13710" y="23617"/>
                  </a:lnTo>
                  <a:lnTo>
                    <a:pt x="17079" y="22650"/>
                  </a:lnTo>
                  <a:lnTo>
                    <a:pt x="17113" y="22616"/>
                  </a:lnTo>
                  <a:lnTo>
                    <a:pt x="20515" y="19681"/>
                  </a:lnTo>
                  <a:lnTo>
                    <a:pt x="23884" y="15778"/>
                  </a:lnTo>
                  <a:lnTo>
                    <a:pt x="27253" y="14811"/>
                  </a:lnTo>
                  <a:lnTo>
                    <a:pt x="27287" y="14811"/>
                  </a:lnTo>
                  <a:lnTo>
                    <a:pt x="30689" y="11942"/>
                  </a:lnTo>
                  <a:lnTo>
                    <a:pt x="34025" y="11942"/>
                  </a:lnTo>
                  <a:cubicBezTo>
                    <a:pt x="34058" y="11942"/>
                    <a:pt x="34092" y="11909"/>
                    <a:pt x="34125" y="11875"/>
                  </a:cubicBezTo>
                  <a:lnTo>
                    <a:pt x="37461" y="4203"/>
                  </a:lnTo>
                  <a:lnTo>
                    <a:pt x="40730" y="7972"/>
                  </a:lnTo>
                  <a:cubicBezTo>
                    <a:pt x="40746" y="8006"/>
                    <a:pt x="40771" y="8022"/>
                    <a:pt x="40801" y="8022"/>
                  </a:cubicBezTo>
                  <a:cubicBezTo>
                    <a:pt x="40830" y="8022"/>
                    <a:pt x="40863" y="8006"/>
                    <a:pt x="40896" y="7972"/>
                  </a:cubicBezTo>
                  <a:lnTo>
                    <a:pt x="44266" y="4070"/>
                  </a:lnTo>
                  <a:lnTo>
                    <a:pt x="47635" y="2135"/>
                  </a:lnTo>
                  <a:lnTo>
                    <a:pt x="51037" y="2135"/>
                  </a:lnTo>
                  <a:lnTo>
                    <a:pt x="54373" y="200"/>
                  </a:lnTo>
                  <a:lnTo>
                    <a:pt x="57742" y="200"/>
                  </a:lnTo>
                  <a:cubicBezTo>
                    <a:pt x="57875" y="200"/>
                    <a:pt x="57875" y="0"/>
                    <a:pt x="57742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1" name="Google Shape;2501;p119"/>
            <p:cNvSpPr/>
            <p:nvPr/>
          </p:nvSpPr>
          <p:spPr>
            <a:xfrm>
              <a:off x="3210800" y="2945400"/>
              <a:ext cx="20875" cy="28500"/>
            </a:xfrm>
            <a:custGeom>
              <a:rect b="b" l="l" r="r" t="t"/>
              <a:pathLst>
                <a:path extrusionOk="0" h="1140" w="835">
                  <a:moveTo>
                    <a:pt x="605" y="1"/>
                  </a:moveTo>
                  <a:cubicBezTo>
                    <a:pt x="554" y="1"/>
                    <a:pt x="497" y="17"/>
                    <a:pt x="434" y="53"/>
                  </a:cubicBezTo>
                  <a:cubicBezTo>
                    <a:pt x="167" y="220"/>
                    <a:pt x="34" y="520"/>
                    <a:pt x="0" y="820"/>
                  </a:cubicBezTo>
                  <a:cubicBezTo>
                    <a:pt x="0" y="1016"/>
                    <a:pt x="108" y="1140"/>
                    <a:pt x="257" y="1140"/>
                  </a:cubicBezTo>
                  <a:cubicBezTo>
                    <a:pt x="311" y="1140"/>
                    <a:pt x="371" y="1123"/>
                    <a:pt x="434" y="1087"/>
                  </a:cubicBezTo>
                  <a:cubicBezTo>
                    <a:pt x="668" y="887"/>
                    <a:pt x="834" y="620"/>
                    <a:pt x="834" y="320"/>
                  </a:cubicBezTo>
                  <a:cubicBezTo>
                    <a:pt x="834" y="125"/>
                    <a:pt x="745" y="1"/>
                    <a:pt x="60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2" name="Google Shape;2502;p119"/>
            <p:cNvSpPr/>
            <p:nvPr/>
          </p:nvSpPr>
          <p:spPr>
            <a:xfrm>
              <a:off x="3295850" y="2798950"/>
              <a:ext cx="21725" cy="28175"/>
            </a:xfrm>
            <a:custGeom>
              <a:rect b="b" l="l" r="r" t="t"/>
              <a:pathLst>
                <a:path extrusionOk="0" h="1127" w="869">
                  <a:moveTo>
                    <a:pt x="633" y="0"/>
                  </a:moveTo>
                  <a:cubicBezTo>
                    <a:pt x="573" y="0"/>
                    <a:pt x="505" y="23"/>
                    <a:pt x="434" y="74"/>
                  </a:cubicBezTo>
                  <a:cubicBezTo>
                    <a:pt x="168" y="240"/>
                    <a:pt x="1" y="507"/>
                    <a:pt x="1" y="808"/>
                  </a:cubicBezTo>
                  <a:cubicBezTo>
                    <a:pt x="1" y="1003"/>
                    <a:pt x="90" y="1127"/>
                    <a:pt x="243" y="1127"/>
                  </a:cubicBezTo>
                  <a:cubicBezTo>
                    <a:pt x="299" y="1127"/>
                    <a:pt x="363" y="1110"/>
                    <a:pt x="434" y="1074"/>
                  </a:cubicBezTo>
                  <a:cubicBezTo>
                    <a:pt x="668" y="908"/>
                    <a:pt x="835" y="607"/>
                    <a:pt x="868" y="307"/>
                  </a:cubicBezTo>
                  <a:cubicBezTo>
                    <a:pt x="868" y="121"/>
                    <a:pt x="771" y="0"/>
                    <a:pt x="63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3" name="Google Shape;2503;p119"/>
            <p:cNvSpPr/>
            <p:nvPr/>
          </p:nvSpPr>
          <p:spPr>
            <a:xfrm>
              <a:off x="3379250" y="2780875"/>
              <a:ext cx="23375" cy="28175"/>
            </a:xfrm>
            <a:custGeom>
              <a:rect b="b" l="l" r="r" t="t"/>
              <a:pathLst>
                <a:path extrusionOk="0" h="1127" w="935">
                  <a:moveTo>
                    <a:pt x="657" y="0"/>
                  </a:moveTo>
                  <a:cubicBezTo>
                    <a:pt x="498" y="0"/>
                    <a:pt x="301" y="150"/>
                    <a:pt x="167" y="363"/>
                  </a:cubicBezTo>
                  <a:cubicBezTo>
                    <a:pt x="1" y="663"/>
                    <a:pt x="1" y="997"/>
                    <a:pt x="167" y="1097"/>
                  </a:cubicBezTo>
                  <a:cubicBezTo>
                    <a:pt x="200" y="1117"/>
                    <a:pt x="237" y="1126"/>
                    <a:pt x="276" y="1126"/>
                  </a:cubicBezTo>
                  <a:cubicBezTo>
                    <a:pt x="435" y="1126"/>
                    <a:pt x="634" y="971"/>
                    <a:pt x="768" y="730"/>
                  </a:cubicBezTo>
                  <a:cubicBezTo>
                    <a:pt x="935" y="430"/>
                    <a:pt x="935" y="130"/>
                    <a:pt x="768" y="29"/>
                  </a:cubicBezTo>
                  <a:cubicBezTo>
                    <a:pt x="734" y="9"/>
                    <a:pt x="697" y="0"/>
                    <a:pt x="65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4" name="Google Shape;2504;p119"/>
            <p:cNvSpPr/>
            <p:nvPr/>
          </p:nvSpPr>
          <p:spPr>
            <a:xfrm>
              <a:off x="3465150" y="2602975"/>
              <a:ext cx="20875" cy="28175"/>
            </a:xfrm>
            <a:custGeom>
              <a:rect b="b" l="l" r="r" t="t"/>
              <a:pathLst>
                <a:path extrusionOk="0" h="1127" w="835">
                  <a:moveTo>
                    <a:pt x="614" y="0"/>
                  </a:moveTo>
                  <a:cubicBezTo>
                    <a:pt x="553" y="0"/>
                    <a:pt x="482" y="23"/>
                    <a:pt x="401" y="74"/>
                  </a:cubicBezTo>
                  <a:cubicBezTo>
                    <a:pt x="167" y="241"/>
                    <a:pt x="0" y="507"/>
                    <a:pt x="0" y="808"/>
                  </a:cubicBezTo>
                  <a:cubicBezTo>
                    <a:pt x="0" y="1003"/>
                    <a:pt x="90" y="1127"/>
                    <a:pt x="229" y="1127"/>
                  </a:cubicBezTo>
                  <a:cubicBezTo>
                    <a:pt x="280" y="1127"/>
                    <a:pt x="338" y="1110"/>
                    <a:pt x="401" y="1074"/>
                  </a:cubicBezTo>
                  <a:cubicBezTo>
                    <a:pt x="667" y="874"/>
                    <a:pt x="834" y="607"/>
                    <a:pt x="834" y="307"/>
                  </a:cubicBezTo>
                  <a:cubicBezTo>
                    <a:pt x="834" y="121"/>
                    <a:pt x="753" y="0"/>
                    <a:pt x="61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5" name="Google Shape;2505;p119"/>
            <p:cNvSpPr/>
            <p:nvPr/>
          </p:nvSpPr>
          <p:spPr>
            <a:xfrm>
              <a:off x="3550200" y="2652175"/>
              <a:ext cx="20875" cy="28325"/>
            </a:xfrm>
            <a:custGeom>
              <a:rect b="b" l="l" r="r" t="t"/>
              <a:pathLst>
                <a:path extrusionOk="0" h="1133" w="835">
                  <a:moveTo>
                    <a:pt x="600" y="0"/>
                  </a:moveTo>
                  <a:cubicBezTo>
                    <a:pt x="540" y="0"/>
                    <a:pt x="472" y="23"/>
                    <a:pt x="401" y="74"/>
                  </a:cubicBezTo>
                  <a:cubicBezTo>
                    <a:pt x="168" y="241"/>
                    <a:pt x="1" y="507"/>
                    <a:pt x="1" y="808"/>
                  </a:cubicBezTo>
                  <a:cubicBezTo>
                    <a:pt x="1" y="1020"/>
                    <a:pt x="84" y="1133"/>
                    <a:pt x="216" y="1133"/>
                  </a:cubicBezTo>
                  <a:cubicBezTo>
                    <a:pt x="270" y="1133"/>
                    <a:pt x="333" y="1113"/>
                    <a:pt x="401" y="1075"/>
                  </a:cubicBezTo>
                  <a:cubicBezTo>
                    <a:pt x="668" y="908"/>
                    <a:pt x="801" y="608"/>
                    <a:pt x="835" y="307"/>
                  </a:cubicBezTo>
                  <a:cubicBezTo>
                    <a:pt x="835" y="121"/>
                    <a:pt x="738" y="0"/>
                    <a:pt x="60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6" name="Google Shape;2506;p119"/>
            <p:cNvSpPr/>
            <p:nvPr/>
          </p:nvSpPr>
          <p:spPr>
            <a:xfrm>
              <a:off x="3634425" y="2627675"/>
              <a:ext cx="20875" cy="28200"/>
            </a:xfrm>
            <a:custGeom>
              <a:rect b="b" l="l" r="r" t="t"/>
              <a:pathLst>
                <a:path extrusionOk="0" h="1128" w="835">
                  <a:moveTo>
                    <a:pt x="606" y="1"/>
                  </a:moveTo>
                  <a:cubicBezTo>
                    <a:pt x="555" y="1"/>
                    <a:pt x="497" y="17"/>
                    <a:pt x="434" y="53"/>
                  </a:cubicBezTo>
                  <a:cubicBezTo>
                    <a:pt x="168" y="220"/>
                    <a:pt x="1" y="520"/>
                    <a:pt x="1" y="820"/>
                  </a:cubicBezTo>
                  <a:cubicBezTo>
                    <a:pt x="1" y="1006"/>
                    <a:pt x="82" y="1127"/>
                    <a:pt x="221" y="1127"/>
                  </a:cubicBezTo>
                  <a:cubicBezTo>
                    <a:pt x="282" y="1127"/>
                    <a:pt x="354" y="1104"/>
                    <a:pt x="434" y="1054"/>
                  </a:cubicBezTo>
                  <a:cubicBezTo>
                    <a:pt x="668" y="887"/>
                    <a:pt x="835" y="620"/>
                    <a:pt x="835" y="320"/>
                  </a:cubicBezTo>
                  <a:cubicBezTo>
                    <a:pt x="835" y="125"/>
                    <a:pt x="745" y="1"/>
                    <a:pt x="60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7" name="Google Shape;2507;p119"/>
            <p:cNvSpPr/>
            <p:nvPr/>
          </p:nvSpPr>
          <p:spPr>
            <a:xfrm>
              <a:off x="3719500" y="2554300"/>
              <a:ext cx="20875" cy="28500"/>
            </a:xfrm>
            <a:custGeom>
              <a:rect b="b" l="l" r="r" t="t"/>
              <a:pathLst>
                <a:path extrusionOk="0" h="1140" w="835">
                  <a:moveTo>
                    <a:pt x="578" y="0"/>
                  </a:moveTo>
                  <a:cubicBezTo>
                    <a:pt x="523" y="0"/>
                    <a:pt x="463" y="17"/>
                    <a:pt x="401" y="53"/>
                  </a:cubicBezTo>
                  <a:cubicBezTo>
                    <a:pt x="167" y="253"/>
                    <a:pt x="0" y="520"/>
                    <a:pt x="0" y="820"/>
                  </a:cubicBezTo>
                  <a:cubicBezTo>
                    <a:pt x="0" y="1015"/>
                    <a:pt x="90" y="1139"/>
                    <a:pt x="229" y="1139"/>
                  </a:cubicBezTo>
                  <a:cubicBezTo>
                    <a:pt x="280" y="1139"/>
                    <a:pt x="338" y="1123"/>
                    <a:pt x="401" y="1087"/>
                  </a:cubicBezTo>
                  <a:cubicBezTo>
                    <a:pt x="667" y="887"/>
                    <a:pt x="834" y="620"/>
                    <a:pt x="834" y="320"/>
                  </a:cubicBezTo>
                  <a:cubicBezTo>
                    <a:pt x="834" y="124"/>
                    <a:pt x="727" y="0"/>
                    <a:pt x="57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8" name="Google Shape;2508;p119"/>
            <p:cNvSpPr/>
            <p:nvPr/>
          </p:nvSpPr>
          <p:spPr>
            <a:xfrm>
              <a:off x="3803725" y="2457025"/>
              <a:ext cx="20875" cy="28200"/>
            </a:xfrm>
            <a:custGeom>
              <a:rect b="b" l="l" r="r" t="t"/>
              <a:pathLst>
                <a:path extrusionOk="0" h="1128" w="835">
                  <a:moveTo>
                    <a:pt x="625" y="1"/>
                  </a:moveTo>
                  <a:cubicBezTo>
                    <a:pt x="569" y="1"/>
                    <a:pt x="505" y="24"/>
                    <a:pt x="434" y="74"/>
                  </a:cubicBezTo>
                  <a:cubicBezTo>
                    <a:pt x="167" y="241"/>
                    <a:pt x="0" y="508"/>
                    <a:pt x="0" y="808"/>
                  </a:cubicBezTo>
                  <a:cubicBezTo>
                    <a:pt x="0" y="1003"/>
                    <a:pt x="90" y="1127"/>
                    <a:pt x="242" y="1127"/>
                  </a:cubicBezTo>
                  <a:cubicBezTo>
                    <a:pt x="298" y="1127"/>
                    <a:pt x="362" y="1111"/>
                    <a:pt x="434" y="1075"/>
                  </a:cubicBezTo>
                  <a:cubicBezTo>
                    <a:pt x="667" y="875"/>
                    <a:pt x="834" y="608"/>
                    <a:pt x="834" y="308"/>
                  </a:cubicBezTo>
                  <a:cubicBezTo>
                    <a:pt x="834" y="122"/>
                    <a:pt x="753" y="1"/>
                    <a:pt x="62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9" name="Google Shape;2509;p119"/>
            <p:cNvSpPr/>
            <p:nvPr/>
          </p:nvSpPr>
          <p:spPr>
            <a:xfrm>
              <a:off x="3888775" y="2432375"/>
              <a:ext cx="20875" cy="27975"/>
            </a:xfrm>
            <a:custGeom>
              <a:rect b="b" l="l" r="r" t="t"/>
              <a:pathLst>
                <a:path extrusionOk="0" h="1119" w="835">
                  <a:moveTo>
                    <a:pt x="597" y="1"/>
                  </a:moveTo>
                  <a:cubicBezTo>
                    <a:pt x="537" y="1"/>
                    <a:pt x="471" y="20"/>
                    <a:pt x="401" y="60"/>
                  </a:cubicBezTo>
                  <a:cubicBezTo>
                    <a:pt x="168" y="226"/>
                    <a:pt x="1" y="493"/>
                    <a:pt x="1" y="793"/>
                  </a:cubicBezTo>
                  <a:cubicBezTo>
                    <a:pt x="1" y="1006"/>
                    <a:pt x="84" y="1118"/>
                    <a:pt x="216" y="1118"/>
                  </a:cubicBezTo>
                  <a:cubicBezTo>
                    <a:pt x="270" y="1118"/>
                    <a:pt x="333" y="1099"/>
                    <a:pt x="401" y="1060"/>
                  </a:cubicBezTo>
                  <a:cubicBezTo>
                    <a:pt x="668" y="893"/>
                    <a:pt x="801" y="593"/>
                    <a:pt x="835" y="293"/>
                  </a:cubicBezTo>
                  <a:cubicBezTo>
                    <a:pt x="835" y="106"/>
                    <a:pt x="736" y="1"/>
                    <a:pt x="59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0" name="Google Shape;2510;p119"/>
            <p:cNvSpPr/>
            <p:nvPr/>
          </p:nvSpPr>
          <p:spPr>
            <a:xfrm>
              <a:off x="3973850" y="2359000"/>
              <a:ext cx="20875" cy="27950"/>
            </a:xfrm>
            <a:custGeom>
              <a:rect b="b" l="l" r="r" t="t"/>
              <a:pathLst>
                <a:path extrusionOk="0" h="1118" w="835">
                  <a:moveTo>
                    <a:pt x="596" y="0"/>
                  </a:moveTo>
                  <a:cubicBezTo>
                    <a:pt x="537" y="0"/>
                    <a:pt x="470" y="19"/>
                    <a:pt x="400" y="59"/>
                  </a:cubicBezTo>
                  <a:cubicBezTo>
                    <a:pt x="167" y="226"/>
                    <a:pt x="0" y="493"/>
                    <a:pt x="0" y="793"/>
                  </a:cubicBezTo>
                  <a:cubicBezTo>
                    <a:pt x="0" y="1006"/>
                    <a:pt x="84" y="1118"/>
                    <a:pt x="216" y="1118"/>
                  </a:cubicBezTo>
                  <a:cubicBezTo>
                    <a:pt x="270" y="1118"/>
                    <a:pt x="332" y="1099"/>
                    <a:pt x="400" y="1060"/>
                  </a:cubicBezTo>
                  <a:cubicBezTo>
                    <a:pt x="634" y="893"/>
                    <a:pt x="801" y="593"/>
                    <a:pt x="834" y="293"/>
                  </a:cubicBezTo>
                  <a:cubicBezTo>
                    <a:pt x="834" y="105"/>
                    <a:pt x="736" y="0"/>
                    <a:pt x="59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1" name="Google Shape;2511;p119"/>
            <p:cNvSpPr/>
            <p:nvPr/>
          </p:nvSpPr>
          <p:spPr>
            <a:xfrm>
              <a:off x="4058075" y="2359000"/>
              <a:ext cx="20875" cy="27950"/>
            </a:xfrm>
            <a:custGeom>
              <a:rect b="b" l="l" r="r" t="t"/>
              <a:pathLst>
                <a:path extrusionOk="0" h="1118" w="835">
                  <a:moveTo>
                    <a:pt x="611" y="0"/>
                  </a:moveTo>
                  <a:cubicBezTo>
                    <a:pt x="551" y="0"/>
                    <a:pt x="480" y="19"/>
                    <a:pt x="401" y="59"/>
                  </a:cubicBezTo>
                  <a:cubicBezTo>
                    <a:pt x="167" y="226"/>
                    <a:pt x="0" y="493"/>
                    <a:pt x="0" y="793"/>
                  </a:cubicBezTo>
                  <a:cubicBezTo>
                    <a:pt x="0" y="1006"/>
                    <a:pt x="84" y="1118"/>
                    <a:pt x="216" y="1118"/>
                  </a:cubicBezTo>
                  <a:cubicBezTo>
                    <a:pt x="270" y="1118"/>
                    <a:pt x="332" y="1099"/>
                    <a:pt x="401" y="1060"/>
                  </a:cubicBezTo>
                  <a:cubicBezTo>
                    <a:pt x="667" y="893"/>
                    <a:pt x="801" y="593"/>
                    <a:pt x="834" y="293"/>
                  </a:cubicBezTo>
                  <a:cubicBezTo>
                    <a:pt x="834" y="105"/>
                    <a:pt x="752" y="0"/>
                    <a:pt x="61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2" name="Google Shape;2512;p119"/>
            <p:cNvSpPr/>
            <p:nvPr/>
          </p:nvSpPr>
          <p:spPr>
            <a:xfrm>
              <a:off x="4142300" y="2163175"/>
              <a:ext cx="20875" cy="28200"/>
            </a:xfrm>
            <a:custGeom>
              <a:rect b="b" l="l" r="r" t="t"/>
              <a:pathLst>
                <a:path extrusionOk="0" h="1128" w="835">
                  <a:moveTo>
                    <a:pt x="605" y="1"/>
                  </a:moveTo>
                  <a:cubicBezTo>
                    <a:pt x="554" y="1"/>
                    <a:pt x="497" y="17"/>
                    <a:pt x="434" y="53"/>
                  </a:cubicBezTo>
                  <a:cubicBezTo>
                    <a:pt x="167" y="220"/>
                    <a:pt x="34" y="520"/>
                    <a:pt x="0" y="820"/>
                  </a:cubicBezTo>
                  <a:cubicBezTo>
                    <a:pt x="0" y="1006"/>
                    <a:pt x="97" y="1127"/>
                    <a:pt x="235" y="1127"/>
                  </a:cubicBezTo>
                  <a:cubicBezTo>
                    <a:pt x="295" y="1127"/>
                    <a:pt x="363" y="1104"/>
                    <a:pt x="434" y="1054"/>
                  </a:cubicBezTo>
                  <a:cubicBezTo>
                    <a:pt x="667" y="887"/>
                    <a:pt x="834" y="620"/>
                    <a:pt x="834" y="320"/>
                  </a:cubicBezTo>
                  <a:cubicBezTo>
                    <a:pt x="834" y="125"/>
                    <a:pt x="745" y="1"/>
                    <a:pt x="60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3" name="Google Shape;2513;p119"/>
            <p:cNvSpPr/>
            <p:nvPr/>
          </p:nvSpPr>
          <p:spPr>
            <a:xfrm>
              <a:off x="4226525" y="2260600"/>
              <a:ext cx="21700" cy="27950"/>
            </a:xfrm>
            <a:custGeom>
              <a:rect b="b" l="l" r="r" t="t"/>
              <a:pathLst>
                <a:path extrusionOk="0" h="1118" w="868">
                  <a:moveTo>
                    <a:pt x="644" y="0"/>
                  </a:moveTo>
                  <a:cubicBezTo>
                    <a:pt x="584" y="0"/>
                    <a:pt x="514" y="19"/>
                    <a:pt x="434" y="59"/>
                  </a:cubicBezTo>
                  <a:cubicBezTo>
                    <a:pt x="201" y="226"/>
                    <a:pt x="34" y="493"/>
                    <a:pt x="0" y="793"/>
                  </a:cubicBezTo>
                  <a:cubicBezTo>
                    <a:pt x="0" y="1005"/>
                    <a:pt x="101" y="1118"/>
                    <a:pt x="242" y="1118"/>
                  </a:cubicBezTo>
                  <a:cubicBezTo>
                    <a:pt x="301" y="1118"/>
                    <a:pt x="366" y="1099"/>
                    <a:pt x="434" y="1060"/>
                  </a:cubicBezTo>
                  <a:cubicBezTo>
                    <a:pt x="701" y="893"/>
                    <a:pt x="868" y="593"/>
                    <a:pt x="868" y="292"/>
                  </a:cubicBezTo>
                  <a:cubicBezTo>
                    <a:pt x="868" y="105"/>
                    <a:pt x="786" y="0"/>
                    <a:pt x="64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4" name="Google Shape;2514;p119"/>
            <p:cNvSpPr/>
            <p:nvPr/>
          </p:nvSpPr>
          <p:spPr>
            <a:xfrm>
              <a:off x="4311575" y="2163175"/>
              <a:ext cx="20875" cy="28200"/>
            </a:xfrm>
            <a:custGeom>
              <a:rect b="b" l="l" r="r" t="t"/>
              <a:pathLst>
                <a:path extrusionOk="0" h="1128" w="835">
                  <a:moveTo>
                    <a:pt x="606" y="1"/>
                  </a:moveTo>
                  <a:cubicBezTo>
                    <a:pt x="555" y="1"/>
                    <a:pt x="497" y="17"/>
                    <a:pt x="434" y="53"/>
                  </a:cubicBezTo>
                  <a:cubicBezTo>
                    <a:pt x="168" y="220"/>
                    <a:pt x="34" y="520"/>
                    <a:pt x="1" y="820"/>
                  </a:cubicBezTo>
                  <a:cubicBezTo>
                    <a:pt x="1" y="1006"/>
                    <a:pt x="98" y="1127"/>
                    <a:pt x="236" y="1127"/>
                  </a:cubicBezTo>
                  <a:cubicBezTo>
                    <a:pt x="296" y="1127"/>
                    <a:pt x="364" y="1104"/>
                    <a:pt x="434" y="1054"/>
                  </a:cubicBezTo>
                  <a:cubicBezTo>
                    <a:pt x="668" y="887"/>
                    <a:pt x="835" y="620"/>
                    <a:pt x="835" y="320"/>
                  </a:cubicBezTo>
                  <a:cubicBezTo>
                    <a:pt x="835" y="125"/>
                    <a:pt x="745" y="1"/>
                    <a:pt x="60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5" name="Google Shape;2515;p119"/>
            <p:cNvSpPr/>
            <p:nvPr/>
          </p:nvSpPr>
          <p:spPr>
            <a:xfrm>
              <a:off x="4395800" y="2114650"/>
              <a:ext cx="21725" cy="27975"/>
            </a:xfrm>
            <a:custGeom>
              <a:rect b="b" l="l" r="r" t="t"/>
              <a:pathLst>
                <a:path extrusionOk="0" h="1119" w="869">
                  <a:moveTo>
                    <a:pt x="656" y="1"/>
                  </a:moveTo>
                  <a:cubicBezTo>
                    <a:pt x="601" y="1"/>
                    <a:pt x="538" y="20"/>
                    <a:pt x="468" y="59"/>
                  </a:cubicBezTo>
                  <a:cubicBezTo>
                    <a:pt x="201" y="226"/>
                    <a:pt x="34" y="493"/>
                    <a:pt x="1" y="793"/>
                  </a:cubicBezTo>
                  <a:cubicBezTo>
                    <a:pt x="1" y="1006"/>
                    <a:pt x="101" y="1118"/>
                    <a:pt x="255" y="1118"/>
                  </a:cubicBezTo>
                  <a:cubicBezTo>
                    <a:pt x="318" y="1118"/>
                    <a:pt x="390" y="1099"/>
                    <a:pt x="468" y="1060"/>
                  </a:cubicBezTo>
                  <a:cubicBezTo>
                    <a:pt x="701" y="893"/>
                    <a:pt x="868" y="593"/>
                    <a:pt x="868" y="293"/>
                  </a:cubicBezTo>
                  <a:cubicBezTo>
                    <a:pt x="868" y="106"/>
                    <a:pt x="786" y="1"/>
                    <a:pt x="65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6" name="Google Shape;2516;p119"/>
            <p:cNvSpPr/>
            <p:nvPr/>
          </p:nvSpPr>
          <p:spPr>
            <a:xfrm>
              <a:off x="4481700" y="2114650"/>
              <a:ext cx="20875" cy="27975"/>
            </a:xfrm>
            <a:custGeom>
              <a:rect b="b" l="l" r="r" t="t"/>
              <a:pathLst>
                <a:path extrusionOk="0" h="1119" w="835">
                  <a:moveTo>
                    <a:pt x="597" y="1"/>
                  </a:moveTo>
                  <a:cubicBezTo>
                    <a:pt x="537" y="1"/>
                    <a:pt x="471" y="20"/>
                    <a:pt x="401" y="59"/>
                  </a:cubicBezTo>
                  <a:cubicBezTo>
                    <a:pt x="167" y="226"/>
                    <a:pt x="1" y="493"/>
                    <a:pt x="1" y="793"/>
                  </a:cubicBezTo>
                  <a:cubicBezTo>
                    <a:pt x="1" y="1006"/>
                    <a:pt x="84" y="1118"/>
                    <a:pt x="216" y="1118"/>
                  </a:cubicBezTo>
                  <a:cubicBezTo>
                    <a:pt x="270" y="1118"/>
                    <a:pt x="333" y="1099"/>
                    <a:pt x="401" y="1060"/>
                  </a:cubicBezTo>
                  <a:cubicBezTo>
                    <a:pt x="668" y="893"/>
                    <a:pt x="801" y="593"/>
                    <a:pt x="835" y="293"/>
                  </a:cubicBezTo>
                  <a:cubicBezTo>
                    <a:pt x="835" y="106"/>
                    <a:pt x="736" y="1"/>
                    <a:pt x="59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7" name="Google Shape;2517;p119"/>
            <p:cNvSpPr/>
            <p:nvPr/>
          </p:nvSpPr>
          <p:spPr>
            <a:xfrm>
              <a:off x="4565925" y="2065475"/>
              <a:ext cx="21725" cy="27950"/>
            </a:xfrm>
            <a:custGeom>
              <a:rect b="b" l="l" r="r" t="t"/>
              <a:pathLst>
                <a:path extrusionOk="0" h="1118" w="869">
                  <a:moveTo>
                    <a:pt x="614" y="0"/>
                  </a:moveTo>
                  <a:cubicBezTo>
                    <a:pt x="551" y="0"/>
                    <a:pt x="479" y="19"/>
                    <a:pt x="401" y="58"/>
                  </a:cubicBezTo>
                  <a:cubicBezTo>
                    <a:pt x="168" y="225"/>
                    <a:pt x="1" y="525"/>
                    <a:pt x="1" y="826"/>
                  </a:cubicBezTo>
                  <a:cubicBezTo>
                    <a:pt x="1" y="1013"/>
                    <a:pt x="83" y="1118"/>
                    <a:pt x="212" y="1118"/>
                  </a:cubicBezTo>
                  <a:cubicBezTo>
                    <a:pt x="268" y="1118"/>
                    <a:pt x="331" y="1099"/>
                    <a:pt x="401" y="1059"/>
                  </a:cubicBezTo>
                  <a:cubicBezTo>
                    <a:pt x="668" y="892"/>
                    <a:pt x="835" y="625"/>
                    <a:pt x="868" y="325"/>
                  </a:cubicBezTo>
                  <a:cubicBezTo>
                    <a:pt x="868" y="113"/>
                    <a:pt x="768" y="0"/>
                    <a:pt x="61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8" name="Google Shape;2518;p119"/>
            <p:cNvSpPr/>
            <p:nvPr/>
          </p:nvSpPr>
          <p:spPr>
            <a:xfrm>
              <a:off x="4650150" y="2065475"/>
              <a:ext cx="21725" cy="27950"/>
            </a:xfrm>
            <a:custGeom>
              <a:rect b="b" l="l" r="r" t="t"/>
              <a:pathLst>
                <a:path extrusionOk="0" h="1118" w="869">
                  <a:moveTo>
                    <a:pt x="653" y="0"/>
                  </a:moveTo>
                  <a:cubicBezTo>
                    <a:pt x="598" y="0"/>
                    <a:pt x="536" y="19"/>
                    <a:pt x="468" y="58"/>
                  </a:cubicBezTo>
                  <a:cubicBezTo>
                    <a:pt x="201" y="225"/>
                    <a:pt x="34" y="492"/>
                    <a:pt x="1" y="826"/>
                  </a:cubicBezTo>
                  <a:cubicBezTo>
                    <a:pt x="1" y="1013"/>
                    <a:pt x="99" y="1118"/>
                    <a:pt x="250" y="1118"/>
                  </a:cubicBezTo>
                  <a:cubicBezTo>
                    <a:pt x="315" y="1118"/>
                    <a:pt x="388" y="1099"/>
                    <a:pt x="468" y="1059"/>
                  </a:cubicBezTo>
                  <a:cubicBezTo>
                    <a:pt x="701" y="892"/>
                    <a:pt x="868" y="625"/>
                    <a:pt x="868" y="325"/>
                  </a:cubicBezTo>
                  <a:cubicBezTo>
                    <a:pt x="868" y="113"/>
                    <a:pt x="784" y="0"/>
                    <a:pt x="65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9" name="Google Shape;2519;p119"/>
            <p:cNvSpPr/>
            <p:nvPr/>
          </p:nvSpPr>
          <p:spPr>
            <a:xfrm>
              <a:off x="3218300" y="2077775"/>
              <a:ext cx="1446900" cy="884825"/>
            </a:xfrm>
            <a:custGeom>
              <a:rect b="b" l="l" r="r" t="t"/>
              <a:pathLst>
                <a:path extrusionOk="0" h="35393" w="57876">
                  <a:moveTo>
                    <a:pt x="54273" y="0"/>
                  </a:moveTo>
                  <a:lnTo>
                    <a:pt x="50937" y="1935"/>
                  </a:lnTo>
                  <a:lnTo>
                    <a:pt x="47501" y="1935"/>
                  </a:lnTo>
                  <a:lnTo>
                    <a:pt x="44132" y="3903"/>
                  </a:lnTo>
                  <a:lnTo>
                    <a:pt x="44099" y="3903"/>
                  </a:lnTo>
                  <a:lnTo>
                    <a:pt x="40796" y="7739"/>
                  </a:lnTo>
                  <a:lnTo>
                    <a:pt x="37461" y="3903"/>
                  </a:lnTo>
                  <a:cubicBezTo>
                    <a:pt x="37461" y="3903"/>
                    <a:pt x="37427" y="3869"/>
                    <a:pt x="37394" y="3869"/>
                  </a:cubicBezTo>
                  <a:cubicBezTo>
                    <a:pt x="37327" y="3869"/>
                    <a:pt x="37294" y="3903"/>
                    <a:pt x="37294" y="3936"/>
                  </a:cubicBezTo>
                  <a:lnTo>
                    <a:pt x="33958" y="11708"/>
                  </a:lnTo>
                  <a:lnTo>
                    <a:pt x="30556" y="11708"/>
                  </a:lnTo>
                  <a:lnTo>
                    <a:pt x="27187" y="14644"/>
                  </a:lnTo>
                  <a:lnTo>
                    <a:pt x="23818" y="15611"/>
                  </a:lnTo>
                  <a:cubicBezTo>
                    <a:pt x="23784" y="15611"/>
                    <a:pt x="23784" y="15645"/>
                    <a:pt x="23751" y="15645"/>
                  </a:cubicBezTo>
                  <a:lnTo>
                    <a:pt x="20382" y="19547"/>
                  </a:lnTo>
                  <a:lnTo>
                    <a:pt x="17013" y="22483"/>
                  </a:lnTo>
                  <a:lnTo>
                    <a:pt x="13677" y="23450"/>
                  </a:lnTo>
                  <a:lnTo>
                    <a:pt x="10341" y="21515"/>
                  </a:lnTo>
                  <a:cubicBezTo>
                    <a:pt x="10325" y="21499"/>
                    <a:pt x="10308" y="21490"/>
                    <a:pt x="10295" y="21490"/>
                  </a:cubicBezTo>
                  <a:cubicBezTo>
                    <a:pt x="10283" y="21490"/>
                    <a:pt x="10275" y="21499"/>
                    <a:pt x="10275" y="21515"/>
                  </a:cubicBezTo>
                  <a:cubicBezTo>
                    <a:pt x="10241" y="21515"/>
                    <a:pt x="10208" y="21515"/>
                    <a:pt x="10208" y="21549"/>
                  </a:cubicBezTo>
                  <a:lnTo>
                    <a:pt x="6839" y="28587"/>
                  </a:lnTo>
                  <a:lnTo>
                    <a:pt x="3503" y="29321"/>
                  </a:lnTo>
                  <a:cubicBezTo>
                    <a:pt x="3470" y="29321"/>
                    <a:pt x="3470" y="29321"/>
                    <a:pt x="3436" y="29354"/>
                  </a:cubicBezTo>
                  <a:lnTo>
                    <a:pt x="34" y="35225"/>
                  </a:lnTo>
                  <a:cubicBezTo>
                    <a:pt x="1" y="35292"/>
                    <a:pt x="34" y="35359"/>
                    <a:pt x="67" y="35392"/>
                  </a:cubicBezTo>
                  <a:lnTo>
                    <a:pt x="134" y="35392"/>
                  </a:lnTo>
                  <a:cubicBezTo>
                    <a:pt x="167" y="35359"/>
                    <a:pt x="201" y="35325"/>
                    <a:pt x="201" y="35292"/>
                  </a:cubicBezTo>
                  <a:lnTo>
                    <a:pt x="3570" y="29454"/>
                  </a:lnTo>
                  <a:lnTo>
                    <a:pt x="6906" y="28754"/>
                  </a:lnTo>
                  <a:cubicBezTo>
                    <a:pt x="6939" y="28754"/>
                    <a:pt x="6972" y="28721"/>
                    <a:pt x="6972" y="28721"/>
                  </a:cubicBezTo>
                  <a:lnTo>
                    <a:pt x="10308" y="21716"/>
                  </a:lnTo>
                  <a:lnTo>
                    <a:pt x="13610" y="23617"/>
                  </a:lnTo>
                  <a:lnTo>
                    <a:pt x="13710" y="23617"/>
                  </a:lnTo>
                  <a:lnTo>
                    <a:pt x="17079" y="22650"/>
                  </a:lnTo>
                  <a:lnTo>
                    <a:pt x="17113" y="22616"/>
                  </a:lnTo>
                  <a:lnTo>
                    <a:pt x="20515" y="19681"/>
                  </a:lnTo>
                  <a:lnTo>
                    <a:pt x="23884" y="15778"/>
                  </a:lnTo>
                  <a:lnTo>
                    <a:pt x="27253" y="14811"/>
                  </a:lnTo>
                  <a:lnTo>
                    <a:pt x="27287" y="14811"/>
                  </a:lnTo>
                  <a:lnTo>
                    <a:pt x="30689" y="11942"/>
                  </a:lnTo>
                  <a:lnTo>
                    <a:pt x="34025" y="11942"/>
                  </a:lnTo>
                  <a:cubicBezTo>
                    <a:pt x="34058" y="11942"/>
                    <a:pt x="34092" y="11909"/>
                    <a:pt x="34125" y="11875"/>
                  </a:cubicBezTo>
                  <a:lnTo>
                    <a:pt x="37461" y="4203"/>
                  </a:lnTo>
                  <a:lnTo>
                    <a:pt x="40730" y="7972"/>
                  </a:lnTo>
                  <a:cubicBezTo>
                    <a:pt x="40746" y="8006"/>
                    <a:pt x="40771" y="8022"/>
                    <a:pt x="40801" y="8022"/>
                  </a:cubicBezTo>
                  <a:cubicBezTo>
                    <a:pt x="40830" y="8022"/>
                    <a:pt x="40863" y="8006"/>
                    <a:pt x="40896" y="7972"/>
                  </a:cubicBezTo>
                  <a:lnTo>
                    <a:pt x="44266" y="4070"/>
                  </a:lnTo>
                  <a:lnTo>
                    <a:pt x="47635" y="2135"/>
                  </a:lnTo>
                  <a:lnTo>
                    <a:pt x="51037" y="2135"/>
                  </a:lnTo>
                  <a:lnTo>
                    <a:pt x="54373" y="200"/>
                  </a:lnTo>
                  <a:lnTo>
                    <a:pt x="57742" y="200"/>
                  </a:lnTo>
                  <a:cubicBezTo>
                    <a:pt x="57875" y="200"/>
                    <a:pt x="57875" y="0"/>
                    <a:pt x="5774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0" name="Google Shape;2520;p119"/>
            <p:cNvSpPr/>
            <p:nvPr/>
          </p:nvSpPr>
          <p:spPr>
            <a:xfrm>
              <a:off x="3258325" y="2535275"/>
              <a:ext cx="97600" cy="66525"/>
            </a:xfrm>
            <a:custGeom>
              <a:rect b="b" l="l" r="r" t="t"/>
              <a:pathLst>
                <a:path extrusionOk="0" h="2661" w="3904">
                  <a:moveTo>
                    <a:pt x="3746" y="1"/>
                  </a:moveTo>
                  <a:cubicBezTo>
                    <a:pt x="3703" y="1"/>
                    <a:pt x="3655" y="15"/>
                    <a:pt x="3603" y="46"/>
                  </a:cubicBezTo>
                  <a:lnTo>
                    <a:pt x="301" y="1948"/>
                  </a:lnTo>
                  <a:cubicBezTo>
                    <a:pt x="134" y="2081"/>
                    <a:pt x="34" y="2248"/>
                    <a:pt x="1" y="2448"/>
                  </a:cubicBezTo>
                  <a:cubicBezTo>
                    <a:pt x="1" y="2586"/>
                    <a:pt x="64" y="2661"/>
                    <a:pt x="159" y="2661"/>
                  </a:cubicBezTo>
                  <a:cubicBezTo>
                    <a:pt x="201" y="2661"/>
                    <a:pt x="249" y="2646"/>
                    <a:pt x="301" y="2615"/>
                  </a:cubicBezTo>
                  <a:lnTo>
                    <a:pt x="3603" y="714"/>
                  </a:lnTo>
                  <a:cubicBezTo>
                    <a:pt x="3770" y="614"/>
                    <a:pt x="3870" y="413"/>
                    <a:pt x="3904" y="213"/>
                  </a:cubicBezTo>
                  <a:cubicBezTo>
                    <a:pt x="3904" y="75"/>
                    <a:pt x="3840" y="1"/>
                    <a:pt x="374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1" name="Google Shape;2521;p119"/>
            <p:cNvSpPr/>
            <p:nvPr/>
          </p:nvSpPr>
          <p:spPr>
            <a:xfrm>
              <a:off x="3210800" y="2602975"/>
              <a:ext cx="20875" cy="28175"/>
            </a:xfrm>
            <a:custGeom>
              <a:rect b="b" l="l" r="r" t="t"/>
              <a:pathLst>
                <a:path extrusionOk="0" h="1127" w="835">
                  <a:moveTo>
                    <a:pt x="625" y="0"/>
                  </a:moveTo>
                  <a:cubicBezTo>
                    <a:pt x="570" y="0"/>
                    <a:pt x="505" y="23"/>
                    <a:pt x="434" y="74"/>
                  </a:cubicBezTo>
                  <a:cubicBezTo>
                    <a:pt x="167" y="207"/>
                    <a:pt x="0" y="507"/>
                    <a:pt x="0" y="808"/>
                  </a:cubicBezTo>
                  <a:cubicBezTo>
                    <a:pt x="0" y="1003"/>
                    <a:pt x="108" y="1127"/>
                    <a:pt x="257" y="1127"/>
                  </a:cubicBezTo>
                  <a:cubicBezTo>
                    <a:pt x="311" y="1127"/>
                    <a:pt x="371" y="1110"/>
                    <a:pt x="434" y="1074"/>
                  </a:cubicBezTo>
                  <a:cubicBezTo>
                    <a:pt x="668" y="908"/>
                    <a:pt x="834" y="607"/>
                    <a:pt x="834" y="307"/>
                  </a:cubicBezTo>
                  <a:cubicBezTo>
                    <a:pt x="834" y="121"/>
                    <a:pt x="753" y="0"/>
                    <a:pt x="625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2" name="Google Shape;2522;p119"/>
            <p:cNvSpPr/>
            <p:nvPr/>
          </p:nvSpPr>
          <p:spPr>
            <a:xfrm>
              <a:off x="3210800" y="2602975"/>
              <a:ext cx="20875" cy="28175"/>
            </a:xfrm>
            <a:custGeom>
              <a:rect b="b" l="l" r="r" t="t"/>
              <a:pathLst>
                <a:path extrusionOk="0" h="1127" w="835">
                  <a:moveTo>
                    <a:pt x="625" y="0"/>
                  </a:moveTo>
                  <a:cubicBezTo>
                    <a:pt x="570" y="0"/>
                    <a:pt x="505" y="23"/>
                    <a:pt x="434" y="74"/>
                  </a:cubicBezTo>
                  <a:cubicBezTo>
                    <a:pt x="167" y="207"/>
                    <a:pt x="0" y="507"/>
                    <a:pt x="0" y="808"/>
                  </a:cubicBezTo>
                  <a:cubicBezTo>
                    <a:pt x="0" y="1003"/>
                    <a:pt x="108" y="1127"/>
                    <a:pt x="257" y="1127"/>
                  </a:cubicBezTo>
                  <a:cubicBezTo>
                    <a:pt x="311" y="1127"/>
                    <a:pt x="371" y="1110"/>
                    <a:pt x="434" y="1074"/>
                  </a:cubicBezTo>
                  <a:cubicBezTo>
                    <a:pt x="668" y="908"/>
                    <a:pt x="834" y="607"/>
                    <a:pt x="834" y="307"/>
                  </a:cubicBezTo>
                  <a:cubicBezTo>
                    <a:pt x="834" y="121"/>
                    <a:pt x="753" y="0"/>
                    <a:pt x="62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3" name="Google Shape;2523;p119"/>
            <p:cNvSpPr/>
            <p:nvPr/>
          </p:nvSpPr>
          <p:spPr>
            <a:xfrm>
              <a:off x="3258325" y="2584450"/>
              <a:ext cx="96775" cy="65750"/>
            </a:xfrm>
            <a:custGeom>
              <a:rect b="b" l="l" r="r" t="t"/>
              <a:pathLst>
                <a:path extrusionOk="0" h="2630" w="3871">
                  <a:moveTo>
                    <a:pt x="3717" y="1"/>
                  </a:moveTo>
                  <a:cubicBezTo>
                    <a:pt x="3673" y="1"/>
                    <a:pt x="3623" y="15"/>
                    <a:pt x="3570" y="48"/>
                  </a:cubicBezTo>
                  <a:lnTo>
                    <a:pt x="301" y="1949"/>
                  </a:lnTo>
                  <a:cubicBezTo>
                    <a:pt x="134" y="2049"/>
                    <a:pt x="1" y="2249"/>
                    <a:pt x="1" y="2449"/>
                  </a:cubicBezTo>
                  <a:cubicBezTo>
                    <a:pt x="1" y="2563"/>
                    <a:pt x="62" y="2630"/>
                    <a:pt x="154" y="2630"/>
                  </a:cubicBezTo>
                  <a:cubicBezTo>
                    <a:pt x="197" y="2630"/>
                    <a:pt x="247" y="2615"/>
                    <a:pt x="301" y="2583"/>
                  </a:cubicBezTo>
                  <a:lnTo>
                    <a:pt x="3570" y="681"/>
                  </a:lnTo>
                  <a:cubicBezTo>
                    <a:pt x="3737" y="581"/>
                    <a:pt x="3870" y="381"/>
                    <a:pt x="3870" y="181"/>
                  </a:cubicBezTo>
                  <a:cubicBezTo>
                    <a:pt x="3870" y="68"/>
                    <a:pt x="3809" y="1"/>
                    <a:pt x="3717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4" name="Google Shape;2524;p119"/>
            <p:cNvSpPr/>
            <p:nvPr/>
          </p:nvSpPr>
          <p:spPr>
            <a:xfrm>
              <a:off x="3210800" y="2652175"/>
              <a:ext cx="20875" cy="28325"/>
            </a:xfrm>
            <a:custGeom>
              <a:rect b="b" l="l" r="r" t="t"/>
              <a:pathLst>
                <a:path extrusionOk="0" h="1133" w="835">
                  <a:moveTo>
                    <a:pt x="625" y="0"/>
                  </a:moveTo>
                  <a:cubicBezTo>
                    <a:pt x="570" y="0"/>
                    <a:pt x="505" y="23"/>
                    <a:pt x="434" y="74"/>
                  </a:cubicBezTo>
                  <a:cubicBezTo>
                    <a:pt x="167" y="241"/>
                    <a:pt x="0" y="507"/>
                    <a:pt x="0" y="808"/>
                  </a:cubicBezTo>
                  <a:cubicBezTo>
                    <a:pt x="0" y="1020"/>
                    <a:pt x="101" y="1133"/>
                    <a:pt x="242" y="1133"/>
                  </a:cubicBezTo>
                  <a:cubicBezTo>
                    <a:pt x="301" y="1133"/>
                    <a:pt x="366" y="1113"/>
                    <a:pt x="434" y="1075"/>
                  </a:cubicBezTo>
                  <a:cubicBezTo>
                    <a:pt x="668" y="908"/>
                    <a:pt x="834" y="608"/>
                    <a:pt x="834" y="307"/>
                  </a:cubicBezTo>
                  <a:cubicBezTo>
                    <a:pt x="834" y="121"/>
                    <a:pt x="753" y="0"/>
                    <a:pt x="625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5" name="Google Shape;2525;p119"/>
            <p:cNvSpPr/>
            <p:nvPr/>
          </p:nvSpPr>
          <p:spPr>
            <a:xfrm>
              <a:off x="3218300" y="3055350"/>
              <a:ext cx="386975" cy="249975"/>
            </a:xfrm>
            <a:custGeom>
              <a:rect b="b" l="l" r="r" t="t"/>
              <a:pathLst>
                <a:path extrusionOk="0" h="9999" w="15479">
                  <a:moveTo>
                    <a:pt x="15378" y="0"/>
                  </a:moveTo>
                  <a:cubicBezTo>
                    <a:pt x="15353" y="0"/>
                    <a:pt x="15328" y="8"/>
                    <a:pt x="15312" y="25"/>
                  </a:cubicBezTo>
                  <a:lnTo>
                    <a:pt x="13644" y="1493"/>
                  </a:lnTo>
                  <a:lnTo>
                    <a:pt x="11942" y="959"/>
                  </a:lnTo>
                  <a:lnTo>
                    <a:pt x="10208" y="3361"/>
                  </a:lnTo>
                  <a:lnTo>
                    <a:pt x="8507" y="4361"/>
                  </a:lnTo>
                  <a:lnTo>
                    <a:pt x="6839" y="5863"/>
                  </a:lnTo>
                  <a:lnTo>
                    <a:pt x="5138" y="5629"/>
                  </a:lnTo>
                  <a:lnTo>
                    <a:pt x="3436" y="7831"/>
                  </a:lnTo>
                  <a:lnTo>
                    <a:pt x="1769" y="8064"/>
                  </a:lnTo>
                  <a:lnTo>
                    <a:pt x="67" y="9832"/>
                  </a:lnTo>
                  <a:cubicBezTo>
                    <a:pt x="1" y="9865"/>
                    <a:pt x="1" y="9932"/>
                    <a:pt x="67" y="9965"/>
                  </a:cubicBezTo>
                  <a:cubicBezTo>
                    <a:pt x="67" y="9999"/>
                    <a:pt x="101" y="9999"/>
                    <a:pt x="134" y="9999"/>
                  </a:cubicBezTo>
                  <a:cubicBezTo>
                    <a:pt x="134" y="9999"/>
                    <a:pt x="167" y="9965"/>
                    <a:pt x="201" y="9932"/>
                  </a:cubicBezTo>
                  <a:lnTo>
                    <a:pt x="1869" y="8231"/>
                  </a:lnTo>
                  <a:lnTo>
                    <a:pt x="3637" y="8031"/>
                  </a:lnTo>
                  <a:lnTo>
                    <a:pt x="5304" y="5863"/>
                  </a:lnTo>
                  <a:lnTo>
                    <a:pt x="6972" y="6096"/>
                  </a:lnTo>
                  <a:lnTo>
                    <a:pt x="8673" y="4528"/>
                  </a:lnTo>
                  <a:lnTo>
                    <a:pt x="10375" y="3528"/>
                  </a:lnTo>
                  <a:lnTo>
                    <a:pt x="12043" y="1193"/>
                  </a:lnTo>
                  <a:lnTo>
                    <a:pt x="13710" y="1726"/>
                  </a:lnTo>
                  <a:lnTo>
                    <a:pt x="15445" y="192"/>
                  </a:lnTo>
                  <a:cubicBezTo>
                    <a:pt x="15478" y="125"/>
                    <a:pt x="15478" y="58"/>
                    <a:pt x="15445" y="25"/>
                  </a:cubicBezTo>
                  <a:cubicBezTo>
                    <a:pt x="15428" y="8"/>
                    <a:pt x="15403" y="0"/>
                    <a:pt x="1537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6" name="Google Shape;2526;p119"/>
            <p:cNvSpPr/>
            <p:nvPr/>
          </p:nvSpPr>
          <p:spPr>
            <a:xfrm>
              <a:off x="3224150" y="3135400"/>
              <a:ext cx="32550" cy="73200"/>
            </a:xfrm>
            <a:custGeom>
              <a:rect b="b" l="l" r="r" t="t"/>
              <a:pathLst>
                <a:path extrusionOk="0" h="2928" w="1302">
                  <a:moveTo>
                    <a:pt x="834" y="1293"/>
                  </a:moveTo>
                  <a:cubicBezTo>
                    <a:pt x="867" y="1293"/>
                    <a:pt x="901" y="1326"/>
                    <a:pt x="934" y="1360"/>
                  </a:cubicBezTo>
                  <a:cubicBezTo>
                    <a:pt x="1001" y="1393"/>
                    <a:pt x="1001" y="1426"/>
                    <a:pt x="1034" y="1493"/>
                  </a:cubicBezTo>
                  <a:cubicBezTo>
                    <a:pt x="1034" y="1560"/>
                    <a:pt x="1068" y="1626"/>
                    <a:pt x="1068" y="1693"/>
                  </a:cubicBezTo>
                  <a:cubicBezTo>
                    <a:pt x="1068" y="1860"/>
                    <a:pt x="1034" y="1993"/>
                    <a:pt x="934" y="2160"/>
                  </a:cubicBezTo>
                  <a:cubicBezTo>
                    <a:pt x="901" y="2227"/>
                    <a:pt x="867" y="2294"/>
                    <a:pt x="834" y="2360"/>
                  </a:cubicBezTo>
                  <a:cubicBezTo>
                    <a:pt x="767" y="2394"/>
                    <a:pt x="701" y="2460"/>
                    <a:pt x="634" y="2494"/>
                  </a:cubicBezTo>
                  <a:cubicBezTo>
                    <a:pt x="601" y="2527"/>
                    <a:pt x="534" y="2560"/>
                    <a:pt x="467" y="2560"/>
                  </a:cubicBezTo>
                  <a:cubicBezTo>
                    <a:pt x="434" y="2560"/>
                    <a:pt x="400" y="2527"/>
                    <a:pt x="367" y="2494"/>
                  </a:cubicBezTo>
                  <a:cubicBezTo>
                    <a:pt x="300" y="2460"/>
                    <a:pt x="300" y="2394"/>
                    <a:pt x="267" y="2360"/>
                  </a:cubicBezTo>
                  <a:cubicBezTo>
                    <a:pt x="267" y="2294"/>
                    <a:pt x="234" y="2227"/>
                    <a:pt x="234" y="2160"/>
                  </a:cubicBezTo>
                  <a:cubicBezTo>
                    <a:pt x="234" y="2093"/>
                    <a:pt x="267" y="1993"/>
                    <a:pt x="267" y="1927"/>
                  </a:cubicBezTo>
                  <a:cubicBezTo>
                    <a:pt x="300" y="1827"/>
                    <a:pt x="334" y="1760"/>
                    <a:pt x="367" y="1693"/>
                  </a:cubicBezTo>
                  <a:cubicBezTo>
                    <a:pt x="400" y="1626"/>
                    <a:pt x="434" y="1560"/>
                    <a:pt x="467" y="1493"/>
                  </a:cubicBezTo>
                  <a:cubicBezTo>
                    <a:pt x="534" y="1426"/>
                    <a:pt x="601" y="1393"/>
                    <a:pt x="634" y="1326"/>
                  </a:cubicBezTo>
                  <a:cubicBezTo>
                    <a:pt x="701" y="1326"/>
                    <a:pt x="767" y="1293"/>
                    <a:pt x="834" y="1293"/>
                  </a:cubicBezTo>
                  <a:close/>
                  <a:moveTo>
                    <a:pt x="851" y="0"/>
                  </a:moveTo>
                  <a:cubicBezTo>
                    <a:pt x="842" y="0"/>
                    <a:pt x="834" y="9"/>
                    <a:pt x="834" y="25"/>
                  </a:cubicBezTo>
                  <a:lnTo>
                    <a:pt x="701" y="92"/>
                  </a:lnTo>
                  <a:cubicBezTo>
                    <a:pt x="667" y="92"/>
                    <a:pt x="667" y="125"/>
                    <a:pt x="634" y="159"/>
                  </a:cubicBezTo>
                  <a:cubicBezTo>
                    <a:pt x="634" y="159"/>
                    <a:pt x="634" y="192"/>
                    <a:pt x="634" y="225"/>
                  </a:cubicBezTo>
                  <a:lnTo>
                    <a:pt x="167" y="1493"/>
                  </a:lnTo>
                  <a:cubicBezTo>
                    <a:pt x="134" y="1560"/>
                    <a:pt x="134" y="1626"/>
                    <a:pt x="100" y="1693"/>
                  </a:cubicBezTo>
                  <a:cubicBezTo>
                    <a:pt x="100" y="1760"/>
                    <a:pt x="33" y="1793"/>
                    <a:pt x="33" y="1860"/>
                  </a:cubicBezTo>
                  <a:cubicBezTo>
                    <a:pt x="33" y="1927"/>
                    <a:pt x="33" y="1993"/>
                    <a:pt x="0" y="2093"/>
                  </a:cubicBezTo>
                  <a:cubicBezTo>
                    <a:pt x="0" y="2160"/>
                    <a:pt x="0" y="2227"/>
                    <a:pt x="0" y="2294"/>
                  </a:cubicBezTo>
                  <a:cubicBezTo>
                    <a:pt x="0" y="2394"/>
                    <a:pt x="33" y="2527"/>
                    <a:pt x="67" y="2627"/>
                  </a:cubicBezTo>
                  <a:cubicBezTo>
                    <a:pt x="67" y="2694"/>
                    <a:pt x="134" y="2794"/>
                    <a:pt x="200" y="2827"/>
                  </a:cubicBezTo>
                  <a:cubicBezTo>
                    <a:pt x="234" y="2894"/>
                    <a:pt x="334" y="2927"/>
                    <a:pt x="400" y="2927"/>
                  </a:cubicBezTo>
                  <a:cubicBezTo>
                    <a:pt x="467" y="2927"/>
                    <a:pt x="567" y="2894"/>
                    <a:pt x="667" y="2827"/>
                  </a:cubicBezTo>
                  <a:cubicBezTo>
                    <a:pt x="734" y="2794"/>
                    <a:pt x="834" y="2694"/>
                    <a:pt x="901" y="2627"/>
                  </a:cubicBezTo>
                  <a:cubicBezTo>
                    <a:pt x="1001" y="2527"/>
                    <a:pt x="1068" y="2427"/>
                    <a:pt x="1101" y="2327"/>
                  </a:cubicBezTo>
                  <a:cubicBezTo>
                    <a:pt x="1168" y="2194"/>
                    <a:pt x="1201" y="2060"/>
                    <a:pt x="1234" y="1927"/>
                  </a:cubicBezTo>
                  <a:cubicBezTo>
                    <a:pt x="1268" y="1827"/>
                    <a:pt x="1301" y="1693"/>
                    <a:pt x="1301" y="1560"/>
                  </a:cubicBezTo>
                  <a:cubicBezTo>
                    <a:pt x="1301" y="1426"/>
                    <a:pt x="1268" y="1326"/>
                    <a:pt x="1234" y="1226"/>
                  </a:cubicBezTo>
                  <a:cubicBezTo>
                    <a:pt x="1201" y="1126"/>
                    <a:pt x="1168" y="1059"/>
                    <a:pt x="1101" y="993"/>
                  </a:cubicBezTo>
                  <a:cubicBezTo>
                    <a:pt x="1068" y="959"/>
                    <a:pt x="967" y="926"/>
                    <a:pt x="901" y="926"/>
                  </a:cubicBezTo>
                  <a:cubicBezTo>
                    <a:pt x="801" y="926"/>
                    <a:pt x="734" y="959"/>
                    <a:pt x="667" y="993"/>
                  </a:cubicBezTo>
                  <a:cubicBezTo>
                    <a:pt x="634" y="1026"/>
                    <a:pt x="634" y="1026"/>
                    <a:pt x="601" y="1026"/>
                  </a:cubicBezTo>
                  <a:cubicBezTo>
                    <a:pt x="601" y="1059"/>
                    <a:pt x="567" y="1059"/>
                    <a:pt x="567" y="1059"/>
                  </a:cubicBezTo>
                  <a:lnTo>
                    <a:pt x="867" y="125"/>
                  </a:lnTo>
                  <a:lnTo>
                    <a:pt x="867" y="92"/>
                  </a:lnTo>
                  <a:lnTo>
                    <a:pt x="867" y="59"/>
                  </a:lnTo>
                  <a:lnTo>
                    <a:pt x="867" y="25"/>
                  </a:lnTo>
                  <a:cubicBezTo>
                    <a:pt x="867" y="9"/>
                    <a:pt x="859" y="0"/>
                    <a:pt x="85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7" name="Google Shape;2527;p119"/>
            <p:cNvSpPr/>
            <p:nvPr/>
          </p:nvSpPr>
          <p:spPr>
            <a:xfrm>
              <a:off x="3260825" y="3111000"/>
              <a:ext cx="31725" cy="76750"/>
            </a:xfrm>
            <a:custGeom>
              <a:rect b="b" l="l" r="r" t="t"/>
              <a:pathLst>
                <a:path extrusionOk="0" h="3070" w="1269">
                  <a:moveTo>
                    <a:pt x="1135" y="1"/>
                  </a:moveTo>
                  <a:lnTo>
                    <a:pt x="168" y="568"/>
                  </a:lnTo>
                  <a:cubicBezTo>
                    <a:pt x="134" y="568"/>
                    <a:pt x="134" y="601"/>
                    <a:pt x="101" y="601"/>
                  </a:cubicBezTo>
                  <a:cubicBezTo>
                    <a:pt x="101" y="634"/>
                    <a:pt x="101" y="668"/>
                    <a:pt x="101" y="701"/>
                  </a:cubicBezTo>
                  <a:lnTo>
                    <a:pt x="101" y="835"/>
                  </a:lnTo>
                  <a:cubicBezTo>
                    <a:pt x="101" y="868"/>
                    <a:pt x="101" y="901"/>
                    <a:pt x="101" y="901"/>
                  </a:cubicBezTo>
                  <a:lnTo>
                    <a:pt x="168" y="901"/>
                  </a:lnTo>
                  <a:lnTo>
                    <a:pt x="868" y="468"/>
                  </a:lnTo>
                  <a:lnTo>
                    <a:pt x="434" y="1468"/>
                  </a:lnTo>
                  <a:lnTo>
                    <a:pt x="401" y="1535"/>
                  </a:lnTo>
                  <a:cubicBezTo>
                    <a:pt x="401" y="1568"/>
                    <a:pt x="401" y="1602"/>
                    <a:pt x="401" y="1602"/>
                  </a:cubicBezTo>
                  <a:lnTo>
                    <a:pt x="401" y="1735"/>
                  </a:lnTo>
                  <a:cubicBezTo>
                    <a:pt x="401" y="1769"/>
                    <a:pt x="401" y="1802"/>
                    <a:pt x="401" y="1802"/>
                  </a:cubicBezTo>
                  <a:cubicBezTo>
                    <a:pt x="401" y="1819"/>
                    <a:pt x="409" y="1827"/>
                    <a:pt x="418" y="1827"/>
                  </a:cubicBezTo>
                  <a:cubicBezTo>
                    <a:pt x="426" y="1827"/>
                    <a:pt x="434" y="1819"/>
                    <a:pt x="434" y="1802"/>
                  </a:cubicBezTo>
                  <a:lnTo>
                    <a:pt x="668" y="1702"/>
                  </a:lnTo>
                  <a:cubicBezTo>
                    <a:pt x="701" y="1668"/>
                    <a:pt x="768" y="1635"/>
                    <a:pt x="801" y="1635"/>
                  </a:cubicBezTo>
                  <a:cubicBezTo>
                    <a:pt x="818" y="1618"/>
                    <a:pt x="843" y="1610"/>
                    <a:pt x="868" y="1610"/>
                  </a:cubicBezTo>
                  <a:cubicBezTo>
                    <a:pt x="893" y="1610"/>
                    <a:pt x="918" y="1618"/>
                    <a:pt x="935" y="1635"/>
                  </a:cubicBezTo>
                  <a:cubicBezTo>
                    <a:pt x="968" y="1635"/>
                    <a:pt x="1002" y="1668"/>
                    <a:pt x="1002" y="1702"/>
                  </a:cubicBezTo>
                  <a:cubicBezTo>
                    <a:pt x="1035" y="1769"/>
                    <a:pt x="1035" y="1835"/>
                    <a:pt x="1035" y="1902"/>
                  </a:cubicBezTo>
                  <a:cubicBezTo>
                    <a:pt x="1035" y="1969"/>
                    <a:pt x="1035" y="2069"/>
                    <a:pt x="1002" y="2135"/>
                  </a:cubicBezTo>
                  <a:cubicBezTo>
                    <a:pt x="1002" y="2202"/>
                    <a:pt x="968" y="2269"/>
                    <a:pt x="935" y="2336"/>
                  </a:cubicBezTo>
                  <a:cubicBezTo>
                    <a:pt x="901" y="2402"/>
                    <a:pt x="835" y="2436"/>
                    <a:pt x="801" y="2502"/>
                  </a:cubicBezTo>
                  <a:cubicBezTo>
                    <a:pt x="768" y="2536"/>
                    <a:pt x="701" y="2569"/>
                    <a:pt x="668" y="2602"/>
                  </a:cubicBezTo>
                  <a:cubicBezTo>
                    <a:pt x="601" y="2636"/>
                    <a:pt x="535" y="2669"/>
                    <a:pt x="468" y="2703"/>
                  </a:cubicBezTo>
                  <a:lnTo>
                    <a:pt x="334" y="2703"/>
                  </a:lnTo>
                  <a:cubicBezTo>
                    <a:pt x="334" y="2669"/>
                    <a:pt x="301" y="2636"/>
                    <a:pt x="268" y="2636"/>
                  </a:cubicBezTo>
                  <a:cubicBezTo>
                    <a:pt x="268" y="2602"/>
                    <a:pt x="268" y="2569"/>
                    <a:pt x="234" y="2536"/>
                  </a:cubicBezTo>
                  <a:cubicBezTo>
                    <a:pt x="234" y="2502"/>
                    <a:pt x="234" y="2469"/>
                    <a:pt x="201" y="2469"/>
                  </a:cubicBezTo>
                  <a:lnTo>
                    <a:pt x="168" y="2469"/>
                  </a:lnTo>
                  <a:lnTo>
                    <a:pt x="34" y="2536"/>
                  </a:lnTo>
                  <a:cubicBezTo>
                    <a:pt x="34" y="2536"/>
                    <a:pt x="1" y="2569"/>
                    <a:pt x="1" y="2569"/>
                  </a:cubicBezTo>
                  <a:cubicBezTo>
                    <a:pt x="1" y="2602"/>
                    <a:pt x="1" y="2602"/>
                    <a:pt x="1" y="2636"/>
                  </a:cubicBezTo>
                  <a:cubicBezTo>
                    <a:pt x="1" y="2703"/>
                    <a:pt x="34" y="2803"/>
                    <a:pt x="34" y="2869"/>
                  </a:cubicBezTo>
                  <a:cubicBezTo>
                    <a:pt x="68" y="2936"/>
                    <a:pt x="101" y="2969"/>
                    <a:pt x="168" y="3003"/>
                  </a:cubicBezTo>
                  <a:cubicBezTo>
                    <a:pt x="234" y="3036"/>
                    <a:pt x="301" y="3069"/>
                    <a:pt x="368" y="3069"/>
                  </a:cubicBezTo>
                  <a:cubicBezTo>
                    <a:pt x="468" y="3036"/>
                    <a:pt x="568" y="3003"/>
                    <a:pt x="635" y="2936"/>
                  </a:cubicBezTo>
                  <a:cubicBezTo>
                    <a:pt x="735" y="2903"/>
                    <a:pt x="835" y="2836"/>
                    <a:pt x="901" y="2769"/>
                  </a:cubicBezTo>
                  <a:cubicBezTo>
                    <a:pt x="968" y="2669"/>
                    <a:pt x="1035" y="2569"/>
                    <a:pt x="1068" y="2469"/>
                  </a:cubicBezTo>
                  <a:cubicBezTo>
                    <a:pt x="1135" y="2369"/>
                    <a:pt x="1202" y="2269"/>
                    <a:pt x="1202" y="2135"/>
                  </a:cubicBezTo>
                  <a:cubicBezTo>
                    <a:pt x="1268" y="2035"/>
                    <a:pt x="1268" y="1902"/>
                    <a:pt x="1268" y="1769"/>
                  </a:cubicBezTo>
                  <a:cubicBezTo>
                    <a:pt x="1268" y="1668"/>
                    <a:pt x="1268" y="1568"/>
                    <a:pt x="1235" y="1468"/>
                  </a:cubicBezTo>
                  <a:cubicBezTo>
                    <a:pt x="1202" y="1402"/>
                    <a:pt x="1168" y="1335"/>
                    <a:pt x="1102" y="1302"/>
                  </a:cubicBezTo>
                  <a:cubicBezTo>
                    <a:pt x="1068" y="1235"/>
                    <a:pt x="1002" y="1235"/>
                    <a:pt x="935" y="1235"/>
                  </a:cubicBezTo>
                  <a:cubicBezTo>
                    <a:pt x="868" y="1235"/>
                    <a:pt x="768" y="1268"/>
                    <a:pt x="701" y="1302"/>
                  </a:cubicBezTo>
                  <a:lnTo>
                    <a:pt x="1135" y="334"/>
                  </a:lnTo>
                  <a:cubicBezTo>
                    <a:pt x="1168" y="301"/>
                    <a:pt x="1168" y="267"/>
                    <a:pt x="1168" y="234"/>
                  </a:cubicBezTo>
                  <a:cubicBezTo>
                    <a:pt x="1168" y="234"/>
                    <a:pt x="1168" y="201"/>
                    <a:pt x="1168" y="167"/>
                  </a:cubicBezTo>
                  <a:lnTo>
                    <a:pt x="1168" y="67"/>
                  </a:lnTo>
                  <a:cubicBezTo>
                    <a:pt x="1202" y="34"/>
                    <a:pt x="1202" y="1"/>
                    <a:pt x="116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8" name="Google Shape;2528;p119"/>
            <p:cNvSpPr/>
            <p:nvPr/>
          </p:nvSpPr>
          <p:spPr>
            <a:xfrm>
              <a:off x="3298350" y="3089325"/>
              <a:ext cx="31725" cy="77575"/>
            </a:xfrm>
            <a:custGeom>
              <a:rect b="b" l="l" r="r" t="t"/>
              <a:pathLst>
                <a:path extrusionOk="0" h="3103" w="1269">
                  <a:moveTo>
                    <a:pt x="1102" y="0"/>
                  </a:moveTo>
                  <a:lnTo>
                    <a:pt x="134" y="567"/>
                  </a:lnTo>
                  <a:cubicBezTo>
                    <a:pt x="101" y="567"/>
                    <a:pt x="101" y="601"/>
                    <a:pt x="68" y="634"/>
                  </a:cubicBezTo>
                  <a:cubicBezTo>
                    <a:pt x="68" y="667"/>
                    <a:pt x="68" y="667"/>
                    <a:pt x="68" y="701"/>
                  </a:cubicBezTo>
                  <a:lnTo>
                    <a:pt x="68" y="834"/>
                  </a:lnTo>
                  <a:cubicBezTo>
                    <a:pt x="68" y="868"/>
                    <a:pt x="68" y="901"/>
                    <a:pt x="68" y="901"/>
                  </a:cubicBezTo>
                  <a:cubicBezTo>
                    <a:pt x="84" y="918"/>
                    <a:pt x="101" y="926"/>
                    <a:pt x="113" y="926"/>
                  </a:cubicBezTo>
                  <a:cubicBezTo>
                    <a:pt x="126" y="926"/>
                    <a:pt x="134" y="918"/>
                    <a:pt x="134" y="901"/>
                  </a:cubicBezTo>
                  <a:lnTo>
                    <a:pt x="835" y="501"/>
                  </a:lnTo>
                  <a:lnTo>
                    <a:pt x="401" y="1501"/>
                  </a:lnTo>
                  <a:cubicBezTo>
                    <a:pt x="401" y="1501"/>
                    <a:pt x="368" y="1535"/>
                    <a:pt x="368" y="1568"/>
                  </a:cubicBezTo>
                  <a:cubicBezTo>
                    <a:pt x="368" y="1568"/>
                    <a:pt x="368" y="1601"/>
                    <a:pt x="368" y="1635"/>
                  </a:cubicBezTo>
                  <a:lnTo>
                    <a:pt x="368" y="1768"/>
                  </a:lnTo>
                  <a:cubicBezTo>
                    <a:pt x="368" y="1768"/>
                    <a:pt x="368" y="1802"/>
                    <a:pt x="368" y="1835"/>
                  </a:cubicBezTo>
                  <a:lnTo>
                    <a:pt x="435" y="1835"/>
                  </a:lnTo>
                  <a:lnTo>
                    <a:pt x="635" y="1702"/>
                  </a:lnTo>
                  <a:cubicBezTo>
                    <a:pt x="668" y="1668"/>
                    <a:pt x="735" y="1668"/>
                    <a:pt x="768" y="1635"/>
                  </a:cubicBezTo>
                  <a:lnTo>
                    <a:pt x="902" y="1635"/>
                  </a:lnTo>
                  <a:cubicBezTo>
                    <a:pt x="935" y="1668"/>
                    <a:pt x="968" y="1702"/>
                    <a:pt x="968" y="1735"/>
                  </a:cubicBezTo>
                  <a:cubicBezTo>
                    <a:pt x="1002" y="1802"/>
                    <a:pt x="1002" y="1868"/>
                    <a:pt x="1002" y="1935"/>
                  </a:cubicBezTo>
                  <a:cubicBezTo>
                    <a:pt x="1002" y="2002"/>
                    <a:pt x="1002" y="2068"/>
                    <a:pt x="968" y="2169"/>
                  </a:cubicBezTo>
                  <a:cubicBezTo>
                    <a:pt x="968" y="2235"/>
                    <a:pt x="935" y="2302"/>
                    <a:pt x="902" y="2369"/>
                  </a:cubicBezTo>
                  <a:cubicBezTo>
                    <a:pt x="868" y="2402"/>
                    <a:pt x="835" y="2469"/>
                    <a:pt x="768" y="2502"/>
                  </a:cubicBezTo>
                  <a:cubicBezTo>
                    <a:pt x="735" y="2569"/>
                    <a:pt x="668" y="2602"/>
                    <a:pt x="635" y="2636"/>
                  </a:cubicBezTo>
                  <a:cubicBezTo>
                    <a:pt x="568" y="2669"/>
                    <a:pt x="501" y="2702"/>
                    <a:pt x="435" y="2702"/>
                  </a:cubicBezTo>
                  <a:cubicBezTo>
                    <a:pt x="418" y="2719"/>
                    <a:pt x="401" y="2727"/>
                    <a:pt x="385" y="2727"/>
                  </a:cubicBezTo>
                  <a:cubicBezTo>
                    <a:pt x="368" y="2727"/>
                    <a:pt x="351" y="2719"/>
                    <a:pt x="334" y="2702"/>
                  </a:cubicBezTo>
                  <a:cubicBezTo>
                    <a:pt x="301" y="2702"/>
                    <a:pt x="268" y="2669"/>
                    <a:pt x="268" y="2636"/>
                  </a:cubicBezTo>
                  <a:cubicBezTo>
                    <a:pt x="234" y="2602"/>
                    <a:pt x="234" y="2569"/>
                    <a:pt x="234" y="2535"/>
                  </a:cubicBezTo>
                  <a:cubicBezTo>
                    <a:pt x="234" y="2535"/>
                    <a:pt x="201" y="2502"/>
                    <a:pt x="201" y="2502"/>
                  </a:cubicBezTo>
                  <a:cubicBezTo>
                    <a:pt x="201" y="2485"/>
                    <a:pt x="193" y="2477"/>
                    <a:pt x="184" y="2477"/>
                  </a:cubicBezTo>
                  <a:cubicBezTo>
                    <a:pt x="176" y="2477"/>
                    <a:pt x="168" y="2485"/>
                    <a:pt x="168" y="2502"/>
                  </a:cubicBezTo>
                  <a:lnTo>
                    <a:pt x="34" y="2569"/>
                  </a:lnTo>
                  <a:cubicBezTo>
                    <a:pt x="34" y="2569"/>
                    <a:pt x="1" y="2602"/>
                    <a:pt x="1" y="2602"/>
                  </a:cubicBezTo>
                  <a:cubicBezTo>
                    <a:pt x="1" y="2636"/>
                    <a:pt x="1" y="2636"/>
                    <a:pt x="1" y="2669"/>
                  </a:cubicBezTo>
                  <a:cubicBezTo>
                    <a:pt x="1" y="2736"/>
                    <a:pt x="1" y="2836"/>
                    <a:pt x="34" y="2902"/>
                  </a:cubicBezTo>
                  <a:cubicBezTo>
                    <a:pt x="68" y="2969"/>
                    <a:pt x="101" y="3002"/>
                    <a:pt x="168" y="3036"/>
                  </a:cubicBezTo>
                  <a:cubicBezTo>
                    <a:pt x="234" y="3069"/>
                    <a:pt x="301" y="3103"/>
                    <a:pt x="368" y="3103"/>
                  </a:cubicBezTo>
                  <a:cubicBezTo>
                    <a:pt x="468" y="3069"/>
                    <a:pt x="568" y="3036"/>
                    <a:pt x="635" y="2969"/>
                  </a:cubicBezTo>
                  <a:cubicBezTo>
                    <a:pt x="735" y="2936"/>
                    <a:pt x="801" y="2869"/>
                    <a:pt x="902" y="2802"/>
                  </a:cubicBezTo>
                  <a:cubicBezTo>
                    <a:pt x="968" y="2702"/>
                    <a:pt x="1035" y="2602"/>
                    <a:pt x="1068" y="2502"/>
                  </a:cubicBezTo>
                  <a:cubicBezTo>
                    <a:pt x="1135" y="2402"/>
                    <a:pt x="1168" y="2302"/>
                    <a:pt x="1202" y="2169"/>
                  </a:cubicBezTo>
                  <a:cubicBezTo>
                    <a:pt x="1235" y="2068"/>
                    <a:pt x="1268" y="1935"/>
                    <a:pt x="1268" y="1802"/>
                  </a:cubicBezTo>
                  <a:cubicBezTo>
                    <a:pt x="1268" y="1702"/>
                    <a:pt x="1235" y="1601"/>
                    <a:pt x="1235" y="1501"/>
                  </a:cubicBezTo>
                  <a:cubicBezTo>
                    <a:pt x="1202" y="1435"/>
                    <a:pt x="1168" y="1368"/>
                    <a:pt x="1102" y="1335"/>
                  </a:cubicBezTo>
                  <a:cubicBezTo>
                    <a:pt x="1068" y="1268"/>
                    <a:pt x="1002" y="1268"/>
                    <a:pt x="935" y="1268"/>
                  </a:cubicBezTo>
                  <a:cubicBezTo>
                    <a:pt x="835" y="1268"/>
                    <a:pt x="768" y="1301"/>
                    <a:pt x="701" y="1335"/>
                  </a:cubicBezTo>
                  <a:lnTo>
                    <a:pt x="1135" y="367"/>
                  </a:lnTo>
                  <a:cubicBezTo>
                    <a:pt x="1168" y="334"/>
                    <a:pt x="1168" y="301"/>
                    <a:pt x="1168" y="267"/>
                  </a:cubicBezTo>
                  <a:cubicBezTo>
                    <a:pt x="1168" y="267"/>
                    <a:pt x="1168" y="234"/>
                    <a:pt x="1168" y="200"/>
                  </a:cubicBezTo>
                  <a:lnTo>
                    <a:pt x="1168" y="67"/>
                  </a:lnTo>
                  <a:cubicBezTo>
                    <a:pt x="1168" y="34"/>
                    <a:pt x="1168" y="34"/>
                    <a:pt x="116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9" name="Google Shape;2529;p119"/>
            <p:cNvSpPr/>
            <p:nvPr/>
          </p:nvSpPr>
          <p:spPr>
            <a:xfrm>
              <a:off x="3221650" y="3125675"/>
              <a:ext cx="381125" cy="230325"/>
            </a:xfrm>
            <a:custGeom>
              <a:rect b="b" l="l" r="r" t="t"/>
              <a:pathLst>
                <a:path extrusionOk="0" h="9213" w="15245">
                  <a:moveTo>
                    <a:pt x="15091" y="0"/>
                  </a:moveTo>
                  <a:cubicBezTo>
                    <a:pt x="15048" y="0"/>
                    <a:pt x="14998" y="15"/>
                    <a:pt x="14944" y="47"/>
                  </a:cubicBezTo>
                  <a:lnTo>
                    <a:pt x="300" y="8520"/>
                  </a:lnTo>
                  <a:cubicBezTo>
                    <a:pt x="133" y="8620"/>
                    <a:pt x="0" y="8820"/>
                    <a:pt x="0" y="9020"/>
                  </a:cubicBezTo>
                  <a:cubicBezTo>
                    <a:pt x="0" y="9144"/>
                    <a:pt x="73" y="9213"/>
                    <a:pt x="179" y="9213"/>
                  </a:cubicBezTo>
                  <a:cubicBezTo>
                    <a:pt x="216" y="9213"/>
                    <a:pt x="257" y="9204"/>
                    <a:pt x="300" y="9187"/>
                  </a:cubicBezTo>
                  <a:lnTo>
                    <a:pt x="14944" y="681"/>
                  </a:lnTo>
                  <a:cubicBezTo>
                    <a:pt x="15111" y="581"/>
                    <a:pt x="15211" y="414"/>
                    <a:pt x="15244" y="181"/>
                  </a:cubicBezTo>
                  <a:cubicBezTo>
                    <a:pt x="15244" y="67"/>
                    <a:pt x="15183" y="0"/>
                    <a:pt x="1509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0" name="Google Shape;2530;p119"/>
            <p:cNvSpPr/>
            <p:nvPr/>
          </p:nvSpPr>
          <p:spPr>
            <a:xfrm>
              <a:off x="3221650" y="3045650"/>
              <a:ext cx="96750" cy="66025"/>
            </a:xfrm>
            <a:custGeom>
              <a:rect b="b" l="l" r="r" t="t"/>
              <a:pathLst>
                <a:path extrusionOk="0" h="2641" w="3870">
                  <a:moveTo>
                    <a:pt x="3712" y="0"/>
                  </a:moveTo>
                  <a:cubicBezTo>
                    <a:pt x="3669" y="0"/>
                    <a:pt x="3621" y="15"/>
                    <a:pt x="3569" y="46"/>
                  </a:cubicBezTo>
                  <a:lnTo>
                    <a:pt x="300" y="1947"/>
                  </a:lnTo>
                  <a:cubicBezTo>
                    <a:pt x="133" y="2048"/>
                    <a:pt x="0" y="2248"/>
                    <a:pt x="0" y="2448"/>
                  </a:cubicBezTo>
                  <a:cubicBezTo>
                    <a:pt x="0" y="2572"/>
                    <a:pt x="73" y="2640"/>
                    <a:pt x="179" y="2640"/>
                  </a:cubicBezTo>
                  <a:cubicBezTo>
                    <a:pt x="216" y="2640"/>
                    <a:pt x="257" y="2632"/>
                    <a:pt x="300" y="2615"/>
                  </a:cubicBezTo>
                  <a:lnTo>
                    <a:pt x="3569" y="713"/>
                  </a:lnTo>
                  <a:cubicBezTo>
                    <a:pt x="3736" y="580"/>
                    <a:pt x="3869" y="413"/>
                    <a:pt x="3869" y="213"/>
                  </a:cubicBezTo>
                  <a:cubicBezTo>
                    <a:pt x="3869" y="75"/>
                    <a:pt x="3806" y="0"/>
                    <a:pt x="3712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1" name="Google Shape;2531;p119"/>
            <p:cNvSpPr/>
            <p:nvPr/>
          </p:nvSpPr>
          <p:spPr>
            <a:xfrm>
              <a:off x="3218300" y="3312900"/>
              <a:ext cx="388650" cy="285150"/>
            </a:xfrm>
            <a:custGeom>
              <a:rect b="b" l="l" r="r" t="t"/>
              <a:pathLst>
                <a:path extrusionOk="0" h="11406" w="15546">
                  <a:moveTo>
                    <a:pt x="15407" y="1"/>
                  </a:moveTo>
                  <a:cubicBezTo>
                    <a:pt x="15371" y="1"/>
                    <a:pt x="15334" y="19"/>
                    <a:pt x="15312" y="64"/>
                  </a:cubicBezTo>
                  <a:lnTo>
                    <a:pt x="13644" y="2932"/>
                  </a:lnTo>
                  <a:lnTo>
                    <a:pt x="12009" y="3266"/>
                  </a:lnTo>
                  <a:lnTo>
                    <a:pt x="11976" y="3266"/>
                  </a:lnTo>
                  <a:lnTo>
                    <a:pt x="10308" y="4734"/>
                  </a:lnTo>
                  <a:lnTo>
                    <a:pt x="8573" y="3900"/>
                  </a:lnTo>
                  <a:lnTo>
                    <a:pt x="6839" y="7302"/>
                  </a:lnTo>
                  <a:lnTo>
                    <a:pt x="5171" y="7769"/>
                  </a:lnTo>
                  <a:lnTo>
                    <a:pt x="3470" y="9270"/>
                  </a:lnTo>
                  <a:lnTo>
                    <a:pt x="1769" y="9470"/>
                  </a:lnTo>
                  <a:lnTo>
                    <a:pt x="67" y="11238"/>
                  </a:lnTo>
                  <a:cubicBezTo>
                    <a:pt x="1" y="11272"/>
                    <a:pt x="1" y="11338"/>
                    <a:pt x="67" y="11372"/>
                  </a:cubicBezTo>
                  <a:cubicBezTo>
                    <a:pt x="67" y="11405"/>
                    <a:pt x="101" y="11405"/>
                    <a:pt x="134" y="11405"/>
                  </a:cubicBezTo>
                  <a:cubicBezTo>
                    <a:pt x="167" y="11405"/>
                    <a:pt x="201" y="11405"/>
                    <a:pt x="234" y="11372"/>
                  </a:cubicBezTo>
                  <a:lnTo>
                    <a:pt x="1902" y="9671"/>
                  </a:lnTo>
                  <a:lnTo>
                    <a:pt x="3570" y="9437"/>
                  </a:lnTo>
                  <a:lnTo>
                    <a:pt x="5271" y="7936"/>
                  </a:lnTo>
                  <a:lnTo>
                    <a:pt x="7006" y="7469"/>
                  </a:lnTo>
                  <a:lnTo>
                    <a:pt x="8673" y="4133"/>
                  </a:lnTo>
                  <a:lnTo>
                    <a:pt x="10341" y="4967"/>
                  </a:lnTo>
                  <a:lnTo>
                    <a:pt x="12076" y="3466"/>
                  </a:lnTo>
                  <a:lnTo>
                    <a:pt x="13777" y="3133"/>
                  </a:lnTo>
                  <a:lnTo>
                    <a:pt x="15478" y="164"/>
                  </a:lnTo>
                  <a:cubicBezTo>
                    <a:pt x="15545" y="75"/>
                    <a:pt x="15478" y="1"/>
                    <a:pt x="15407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2" name="Google Shape;2532;p119"/>
            <p:cNvSpPr/>
            <p:nvPr/>
          </p:nvSpPr>
          <p:spPr>
            <a:xfrm>
              <a:off x="3218300" y="3312900"/>
              <a:ext cx="388650" cy="285150"/>
            </a:xfrm>
            <a:custGeom>
              <a:rect b="b" l="l" r="r" t="t"/>
              <a:pathLst>
                <a:path extrusionOk="0" h="11406" w="15546">
                  <a:moveTo>
                    <a:pt x="15407" y="1"/>
                  </a:moveTo>
                  <a:cubicBezTo>
                    <a:pt x="15371" y="1"/>
                    <a:pt x="15334" y="19"/>
                    <a:pt x="15312" y="64"/>
                  </a:cubicBezTo>
                  <a:lnTo>
                    <a:pt x="13644" y="2932"/>
                  </a:lnTo>
                  <a:lnTo>
                    <a:pt x="12009" y="3266"/>
                  </a:lnTo>
                  <a:lnTo>
                    <a:pt x="11976" y="3266"/>
                  </a:lnTo>
                  <a:lnTo>
                    <a:pt x="10308" y="4734"/>
                  </a:lnTo>
                  <a:lnTo>
                    <a:pt x="8573" y="3900"/>
                  </a:lnTo>
                  <a:lnTo>
                    <a:pt x="6839" y="7302"/>
                  </a:lnTo>
                  <a:lnTo>
                    <a:pt x="5171" y="7769"/>
                  </a:lnTo>
                  <a:lnTo>
                    <a:pt x="3470" y="9270"/>
                  </a:lnTo>
                  <a:lnTo>
                    <a:pt x="1769" y="9470"/>
                  </a:lnTo>
                  <a:lnTo>
                    <a:pt x="67" y="11238"/>
                  </a:lnTo>
                  <a:cubicBezTo>
                    <a:pt x="1" y="11272"/>
                    <a:pt x="1" y="11338"/>
                    <a:pt x="67" y="11372"/>
                  </a:cubicBezTo>
                  <a:cubicBezTo>
                    <a:pt x="67" y="11405"/>
                    <a:pt x="101" y="11405"/>
                    <a:pt x="134" y="11405"/>
                  </a:cubicBezTo>
                  <a:cubicBezTo>
                    <a:pt x="167" y="11405"/>
                    <a:pt x="201" y="11405"/>
                    <a:pt x="234" y="11372"/>
                  </a:cubicBezTo>
                  <a:lnTo>
                    <a:pt x="1902" y="9671"/>
                  </a:lnTo>
                  <a:lnTo>
                    <a:pt x="3570" y="9437"/>
                  </a:lnTo>
                  <a:lnTo>
                    <a:pt x="5271" y="7936"/>
                  </a:lnTo>
                  <a:lnTo>
                    <a:pt x="7006" y="7469"/>
                  </a:lnTo>
                  <a:lnTo>
                    <a:pt x="8673" y="4133"/>
                  </a:lnTo>
                  <a:lnTo>
                    <a:pt x="10341" y="4967"/>
                  </a:lnTo>
                  <a:lnTo>
                    <a:pt x="12076" y="3466"/>
                  </a:lnTo>
                  <a:lnTo>
                    <a:pt x="13777" y="3133"/>
                  </a:lnTo>
                  <a:lnTo>
                    <a:pt x="15478" y="164"/>
                  </a:lnTo>
                  <a:cubicBezTo>
                    <a:pt x="15545" y="75"/>
                    <a:pt x="15478" y="1"/>
                    <a:pt x="1540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3" name="Google Shape;2533;p119"/>
            <p:cNvSpPr/>
            <p:nvPr/>
          </p:nvSpPr>
          <p:spPr>
            <a:xfrm>
              <a:off x="3223300" y="3431450"/>
              <a:ext cx="20050" cy="68200"/>
            </a:xfrm>
            <a:custGeom>
              <a:rect b="b" l="l" r="r" t="t"/>
              <a:pathLst>
                <a:path extrusionOk="0" h="2728" w="802">
                  <a:moveTo>
                    <a:pt x="785" y="0"/>
                  </a:moveTo>
                  <a:cubicBezTo>
                    <a:pt x="776" y="0"/>
                    <a:pt x="768" y="8"/>
                    <a:pt x="768" y="25"/>
                  </a:cubicBezTo>
                  <a:lnTo>
                    <a:pt x="668" y="92"/>
                  </a:lnTo>
                  <a:lnTo>
                    <a:pt x="635" y="92"/>
                  </a:lnTo>
                  <a:cubicBezTo>
                    <a:pt x="601" y="125"/>
                    <a:pt x="601" y="125"/>
                    <a:pt x="568" y="159"/>
                  </a:cubicBezTo>
                  <a:lnTo>
                    <a:pt x="34" y="1093"/>
                  </a:lnTo>
                  <a:cubicBezTo>
                    <a:pt x="34" y="1126"/>
                    <a:pt x="34" y="1126"/>
                    <a:pt x="34" y="1159"/>
                  </a:cubicBezTo>
                  <a:cubicBezTo>
                    <a:pt x="1" y="1193"/>
                    <a:pt x="1" y="1226"/>
                    <a:pt x="34" y="1226"/>
                  </a:cubicBezTo>
                  <a:lnTo>
                    <a:pt x="67" y="1326"/>
                  </a:lnTo>
                  <a:lnTo>
                    <a:pt x="134" y="1326"/>
                  </a:lnTo>
                  <a:cubicBezTo>
                    <a:pt x="134" y="1326"/>
                    <a:pt x="168" y="1293"/>
                    <a:pt x="168" y="1259"/>
                  </a:cubicBezTo>
                  <a:lnTo>
                    <a:pt x="601" y="559"/>
                  </a:lnTo>
                  <a:lnTo>
                    <a:pt x="601" y="2660"/>
                  </a:lnTo>
                  <a:cubicBezTo>
                    <a:pt x="601" y="2660"/>
                    <a:pt x="601" y="2694"/>
                    <a:pt x="601" y="2727"/>
                  </a:cubicBezTo>
                  <a:lnTo>
                    <a:pt x="635" y="2727"/>
                  </a:lnTo>
                  <a:lnTo>
                    <a:pt x="735" y="2660"/>
                  </a:lnTo>
                  <a:cubicBezTo>
                    <a:pt x="768" y="2660"/>
                    <a:pt x="768" y="2627"/>
                    <a:pt x="801" y="2594"/>
                  </a:cubicBezTo>
                  <a:cubicBezTo>
                    <a:pt x="801" y="2594"/>
                    <a:pt x="801" y="2560"/>
                    <a:pt x="801" y="2527"/>
                  </a:cubicBezTo>
                  <a:lnTo>
                    <a:pt x="801" y="92"/>
                  </a:lnTo>
                  <a:cubicBezTo>
                    <a:pt x="801" y="58"/>
                    <a:pt x="801" y="25"/>
                    <a:pt x="801" y="25"/>
                  </a:cubicBezTo>
                  <a:cubicBezTo>
                    <a:pt x="801" y="8"/>
                    <a:pt x="793" y="0"/>
                    <a:pt x="78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4" name="Google Shape;2534;p119"/>
            <p:cNvSpPr/>
            <p:nvPr/>
          </p:nvSpPr>
          <p:spPr>
            <a:xfrm>
              <a:off x="3250825" y="3413725"/>
              <a:ext cx="30050" cy="78200"/>
            </a:xfrm>
            <a:custGeom>
              <a:rect b="b" l="l" r="r" t="t"/>
              <a:pathLst>
                <a:path extrusionOk="0" h="3128" w="1202">
                  <a:moveTo>
                    <a:pt x="868" y="0"/>
                  </a:moveTo>
                  <a:cubicBezTo>
                    <a:pt x="768" y="34"/>
                    <a:pt x="701" y="34"/>
                    <a:pt x="634" y="100"/>
                  </a:cubicBezTo>
                  <a:cubicBezTo>
                    <a:pt x="534" y="134"/>
                    <a:pt x="434" y="234"/>
                    <a:pt x="367" y="300"/>
                  </a:cubicBezTo>
                  <a:cubicBezTo>
                    <a:pt x="301" y="401"/>
                    <a:pt x="234" y="501"/>
                    <a:pt x="201" y="601"/>
                  </a:cubicBezTo>
                  <a:cubicBezTo>
                    <a:pt x="134" y="701"/>
                    <a:pt x="101" y="834"/>
                    <a:pt x="67" y="934"/>
                  </a:cubicBezTo>
                  <a:cubicBezTo>
                    <a:pt x="34" y="1034"/>
                    <a:pt x="34" y="1134"/>
                    <a:pt x="34" y="1268"/>
                  </a:cubicBezTo>
                  <a:cubicBezTo>
                    <a:pt x="34" y="1268"/>
                    <a:pt x="34" y="1301"/>
                    <a:pt x="34" y="1301"/>
                  </a:cubicBezTo>
                  <a:lnTo>
                    <a:pt x="67" y="1301"/>
                  </a:lnTo>
                  <a:lnTo>
                    <a:pt x="201" y="1234"/>
                  </a:lnTo>
                  <a:cubicBezTo>
                    <a:pt x="201" y="1234"/>
                    <a:pt x="201" y="1201"/>
                    <a:pt x="234" y="1201"/>
                  </a:cubicBezTo>
                  <a:cubicBezTo>
                    <a:pt x="234" y="1168"/>
                    <a:pt x="234" y="1134"/>
                    <a:pt x="267" y="1101"/>
                  </a:cubicBezTo>
                  <a:cubicBezTo>
                    <a:pt x="267" y="1034"/>
                    <a:pt x="267" y="968"/>
                    <a:pt x="301" y="901"/>
                  </a:cubicBezTo>
                  <a:cubicBezTo>
                    <a:pt x="301" y="834"/>
                    <a:pt x="334" y="767"/>
                    <a:pt x="367" y="734"/>
                  </a:cubicBezTo>
                  <a:cubicBezTo>
                    <a:pt x="367" y="667"/>
                    <a:pt x="401" y="601"/>
                    <a:pt x="468" y="567"/>
                  </a:cubicBezTo>
                  <a:cubicBezTo>
                    <a:pt x="501" y="501"/>
                    <a:pt x="534" y="467"/>
                    <a:pt x="601" y="434"/>
                  </a:cubicBezTo>
                  <a:cubicBezTo>
                    <a:pt x="651" y="401"/>
                    <a:pt x="701" y="384"/>
                    <a:pt x="743" y="384"/>
                  </a:cubicBezTo>
                  <a:cubicBezTo>
                    <a:pt x="784" y="384"/>
                    <a:pt x="818" y="401"/>
                    <a:pt x="834" y="434"/>
                  </a:cubicBezTo>
                  <a:cubicBezTo>
                    <a:pt x="901" y="534"/>
                    <a:pt x="935" y="634"/>
                    <a:pt x="935" y="734"/>
                  </a:cubicBezTo>
                  <a:cubicBezTo>
                    <a:pt x="935" y="834"/>
                    <a:pt x="901" y="934"/>
                    <a:pt x="901" y="1034"/>
                  </a:cubicBezTo>
                  <a:cubicBezTo>
                    <a:pt x="868" y="1134"/>
                    <a:pt x="834" y="1201"/>
                    <a:pt x="768" y="1301"/>
                  </a:cubicBezTo>
                  <a:lnTo>
                    <a:pt x="67" y="2736"/>
                  </a:lnTo>
                  <a:cubicBezTo>
                    <a:pt x="34" y="2769"/>
                    <a:pt x="34" y="2802"/>
                    <a:pt x="34" y="2836"/>
                  </a:cubicBezTo>
                  <a:cubicBezTo>
                    <a:pt x="1" y="2869"/>
                    <a:pt x="1" y="2902"/>
                    <a:pt x="34" y="2902"/>
                  </a:cubicBezTo>
                  <a:lnTo>
                    <a:pt x="34" y="3036"/>
                  </a:lnTo>
                  <a:cubicBezTo>
                    <a:pt x="34" y="3069"/>
                    <a:pt x="34" y="3102"/>
                    <a:pt x="34" y="3102"/>
                  </a:cubicBezTo>
                  <a:cubicBezTo>
                    <a:pt x="51" y="3119"/>
                    <a:pt x="59" y="3128"/>
                    <a:pt x="67" y="3128"/>
                  </a:cubicBezTo>
                  <a:cubicBezTo>
                    <a:pt x="76" y="3128"/>
                    <a:pt x="84" y="3119"/>
                    <a:pt x="101" y="3102"/>
                  </a:cubicBezTo>
                  <a:lnTo>
                    <a:pt x="1168" y="2502"/>
                  </a:lnTo>
                  <a:cubicBezTo>
                    <a:pt x="1168" y="2469"/>
                    <a:pt x="1201" y="2469"/>
                    <a:pt x="1201" y="2435"/>
                  </a:cubicBezTo>
                  <a:cubicBezTo>
                    <a:pt x="1201" y="2402"/>
                    <a:pt x="1201" y="2369"/>
                    <a:pt x="1201" y="2335"/>
                  </a:cubicBezTo>
                  <a:lnTo>
                    <a:pt x="1201" y="2202"/>
                  </a:lnTo>
                  <a:lnTo>
                    <a:pt x="1201" y="2168"/>
                  </a:lnTo>
                  <a:cubicBezTo>
                    <a:pt x="1201" y="2152"/>
                    <a:pt x="1193" y="2143"/>
                    <a:pt x="1185" y="2143"/>
                  </a:cubicBezTo>
                  <a:cubicBezTo>
                    <a:pt x="1176" y="2143"/>
                    <a:pt x="1168" y="2152"/>
                    <a:pt x="1168" y="2168"/>
                  </a:cubicBezTo>
                  <a:lnTo>
                    <a:pt x="401" y="2602"/>
                  </a:lnTo>
                  <a:lnTo>
                    <a:pt x="968" y="1468"/>
                  </a:lnTo>
                  <a:cubicBezTo>
                    <a:pt x="1001" y="1401"/>
                    <a:pt x="1035" y="1335"/>
                    <a:pt x="1068" y="1234"/>
                  </a:cubicBezTo>
                  <a:cubicBezTo>
                    <a:pt x="1101" y="1168"/>
                    <a:pt x="1101" y="1101"/>
                    <a:pt x="1135" y="1034"/>
                  </a:cubicBezTo>
                  <a:cubicBezTo>
                    <a:pt x="1135" y="968"/>
                    <a:pt x="1168" y="901"/>
                    <a:pt x="1168" y="801"/>
                  </a:cubicBezTo>
                  <a:cubicBezTo>
                    <a:pt x="1168" y="734"/>
                    <a:pt x="1168" y="667"/>
                    <a:pt x="1168" y="601"/>
                  </a:cubicBezTo>
                  <a:cubicBezTo>
                    <a:pt x="1168" y="501"/>
                    <a:pt x="1168" y="401"/>
                    <a:pt x="1135" y="300"/>
                  </a:cubicBezTo>
                  <a:cubicBezTo>
                    <a:pt x="1135" y="200"/>
                    <a:pt x="1068" y="134"/>
                    <a:pt x="1035" y="100"/>
                  </a:cubicBezTo>
                  <a:cubicBezTo>
                    <a:pt x="1001" y="34"/>
                    <a:pt x="935" y="34"/>
                    <a:pt x="86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5" name="Google Shape;2535;p119"/>
            <p:cNvSpPr/>
            <p:nvPr/>
          </p:nvSpPr>
          <p:spPr>
            <a:xfrm>
              <a:off x="3287525" y="3392025"/>
              <a:ext cx="31700" cy="73425"/>
            </a:xfrm>
            <a:custGeom>
              <a:rect b="b" l="l" r="r" t="t"/>
              <a:pathLst>
                <a:path extrusionOk="0" h="2937" w="1268">
                  <a:moveTo>
                    <a:pt x="809" y="393"/>
                  </a:moveTo>
                  <a:cubicBezTo>
                    <a:pt x="859" y="393"/>
                    <a:pt x="901" y="418"/>
                    <a:pt x="934" y="468"/>
                  </a:cubicBezTo>
                  <a:cubicBezTo>
                    <a:pt x="1001" y="601"/>
                    <a:pt x="1034" y="768"/>
                    <a:pt x="1034" y="935"/>
                  </a:cubicBezTo>
                  <a:lnTo>
                    <a:pt x="1034" y="1569"/>
                  </a:lnTo>
                  <a:cubicBezTo>
                    <a:pt x="1034" y="1769"/>
                    <a:pt x="1001" y="1969"/>
                    <a:pt x="934" y="2169"/>
                  </a:cubicBezTo>
                  <a:cubicBezTo>
                    <a:pt x="868" y="2303"/>
                    <a:pt x="767" y="2436"/>
                    <a:pt x="634" y="2503"/>
                  </a:cubicBezTo>
                  <a:cubicBezTo>
                    <a:pt x="567" y="2553"/>
                    <a:pt x="509" y="2578"/>
                    <a:pt x="459" y="2578"/>
                  </a:cubicBezTo>
                  <a:cubicBezTo>
                    <a:pt x="409" y="2578"/>
                    <a:pt x="367" y="2553"/>
                    <a:pt x="334" y="2503"/>
                  </a:cubicBezTo>
                  <a:cubicBezTo>
                    <a:pt x="267" y="2369"/>
                    <a:pt x="234" y="2203"/>
                    <a:pt x="234" y="2036"/>
                  </a:cubicBezTo>
                  <a:lnTo>
                    <a:pt x="234" y="1402"/>
                  </a:lnTo>
                  <a:cubicBezTo>
                    <a:pt x="234" y="1202"/>
                    <a:pt x="267" y="1002"/>
                    <a:pt x="334" y="802"/>
                  </a:cubicBezTo>
                  <a:cubicBezTo>
                    <a:pt x="401" y="668"/>
                    <a:pt x="501" y="535"/>
                    <a:pt x="634" y="468"/>
                  </a:cubicBezTo>
                  <a:cubicBezTo>
                    <a:pt x="701" y="418"/>
                    <a:pt x="759" y="393"/>
                    <a:pt x="809" y="393"/>
                  </a:cubicBezTo>
                  <a:close/>
                  <a:moveTo>
                    <a:pt x="901" y="1"/>
                  </a:moveTo>
                  <a:cubicBezTo>
                    <a:pt x="801" y="1"/>
                    <a:pt x="701" y="34"/>
                    <a:pt x="634" y="68"/>
                  </a:cubicBezTo>
                  <a:cubicBezTo>
                    <a:pt x="534" y="134"/>
                    <a:pt x="434" y="234"/>
                    <a:pt x="367" y="335"/>
                  </a:cubicBezTo>
                  <a:cubicBezTo>
                    <a:pt x="267" y="435"/>
                    <a:pt x="200" y="535"/>
                    <a:pt x="167" y="668"/>
                  </a:cubicBezTo>
                  <a:cubicBezTo>
                    <a:pt x="100" y="802"/>
                    <a:pt x="67" y="935"/>
                    <a:pt x="34" y="1068"/>
                  </a:cubicBezTo>
                  <a:cubicBezTo>
                    <a:pt x="34" y="1235"/>
                    <a:pt x="0" y="1369"/>
                    <a:pt x="0" y="1535"/>
                  </a:cubicBezTo>
                  <a:lnTo>
                    <a:pt x="0" y="2169"/>
                  </a:lnTo>
                  <a:cubicBezTo>
                    <a:pt x="0" y="2303"/>
                    <a:pt x="0" y="2436"/>
                    <a:pt x="34" y="2569"/>
                  </a:cubicBezTo>
                  <a:cubicBezTo>
                    <a:pt x="67" y="2670"/>
                    <a:pt x="100" y="2770"/>
                    <a:pt x="167" y="2836"/>
                  </a:cubicBezTo>
                  <a:cubicBezTo>
                    <a:pt x="200" y="2903"/>
                    <a:pt x="267" y="2936"/>
                    <a:pt x="367" y="2936"/>
                  </a:cubicBezTo>
                  <a:cubicBezTo>
                    <a:pt x="467" y="2936"/>
                    <a:pt x="534" y="2903"/>
                    <a:pt x="634" y="2870"/>
                  </a:cubicBezTo>
                  <a:cubicBezTo>
                    <a:pt x="734" y="2803"/>
                    <a:pt x="834" y="2703"/>
                    <a:pt x="901" y="2603"/>
                  </a:cubicBezTo>
                  <a:cubicBezTo>
                    <a:pt x="1001" y="2503"/>
                    <a:pt x="1068" y="2403"/>
                    <a:pt x="1101" y="2269"/>
                  </a:cubicBezTo>
                  <a:cubicBezTo>
                    <a:pt x="1168" y="2136"/>
                    <a:pt x="1201" y="2002"/>
                    <a:pt x="1234" y="1869"/>
                  </a:cubicBezTo>
                  <a:cubicBezTo>
                    <a:pt x="1268" y="1736"/>
                    <a:pt x="1268" y="1569"/>
                    <a:pt x="1268" y="1435"/>
                  </a:cubicBezTo>
                  <a:lnTo>
                    <a:pt x="1268" y="1102"/>
                  </a:lnTo>
                  <a:lnTo>
                    <a:pt x="1268" y="802"/>
                  </a:lnTo>
                  <a:cubicBezTo>
                    <a:pt x="1268" y="668"/>
                    <a:pt x="1268" y="501"/>
                    <a:pt x="1234" y="368"/>
                  </a:cubicBezTo>
                  <a:cubicBezTo>
                    <a:pt x="1201" y="268"/>
                    <a:pt x="1168" y="201"/>
                    <a:pt x="1101" y="101"/>
                  </a:cubicBezTo>
                  <a:cubicBezTo>
                    <a:pt x="1068" y="34"/>
                    <a:pt x="1001" y="1"/>
                    <a:pt x="90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6" name="Google Shape;2536;p119"/>
            <p:cNvSpPr/>
            <p:nvPr/>
          </p:nvSpPr>
          <p:spPr>
            <a:xfrm>
              <a:off x="3221650" y="3418925"/>
              <a:ext cx="381125" cy="230325"/>
            </a:xfrm>
            <a:custGeom>
              <a:rect b="b" l="l" r="r" t="t"/>
              <a:pathLst>
                <a:path extrusionOk="0" h="9213" w="15245">
                  <a:moveTo>
                    <a:pt x="15065" y="0"/>
                  </a:moveTo>
                  <a:cubicBezTo>
                    <a:pt x="15028" y="0"/>
                    <a:pt x="14987" y="9"/>
                    <a:pt x="14944" y="26"/>
                  </a:cubicBezTo>
                  <a:lnTo>
                    <a:pt x="300" y="8532"/>
                  </a:lnTo>
                  <a:cubicBezTo>
                    <a:pt x="133" y="8632"/>
                    <a:pt x="0" y="8799"/>
                    <a:pt x="0" y="9032"/>
                  </a:cubicBezTo>
                  <a:cubicBezTo>
                    <a:pt x="0" y="9146"/>
                    <a:pt x="62" y="9213"/>
                    <a:pt x="153" y="9213"/>
                  </a:cubicBezTo>
                  <a:cubicBezTo>
                    <a:pt x="197" y="9213"/>
                    <a:pt x="247" y="9198"/>
                    <a:pt x="300" y="9166"/>
                  </a:cubicBezTo>
                  <a:lnTo>
                    <a:pt x="14944" y="693"/>
                  </a:lnTo>
                  <a:cubicBezTo>
                    <a:pt x="15111" y="593"/>
                    <a:pt x="15211" y="393"/>
                    <a:pt x="15244" y="193"/>
                  </a:cubicBezTo>
                  <a:cubicBezTo>
                    <a:pt x="15244" y="69"/>
                    <a:pt x="15171" y="0"/>
                    <a:pt x="15065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7" name="Google Shape;2537;p119"/>
            <p:cNvSpPr/>
            <p:nvPr/>
          </p:nvSpPr>
          <p:spPr>
            <a:xfrm>
              <a:off x="3221650" y="3338500"/>
              <a:ext cx="96750" cy="66375"/>
            </a:xfrm>
            <a:custGeom>
              <a:rect b="b" l="l" r="r" t="t"/>
              <a:pathLst>
                <a:path extrusionOk="0" h="2655" w="3870">
                  <a:moveTo>
                    <a:pt x="3697" y="1"/>
                  </a:moveTo>
                  <a:cubicBezTo>
                    <a:pt x="3659" y="1"/>
                    <a:pt x="3615" y="13"/>
                    <a:pt x="3569" y="40"/>
                  </a:cubicBezTo>
                  <a:lnTo>
                    <a:pt x="300" y="1942"/>
                  </a:lnTo>
                  <a:cubicBezTo>
                    <a:pt x="133" y="2075"/>
                    <a:pt x="0" y="2242"/>
                    <a:pt x="0" y="2442"/>
                  </a:cubicBezTo>
                  <a:cubicBezTo>
                    <a:pt x="0" y="2580"/>
                    <a:pt x="64" y="2655"/>
                    <a:pt x="158" y="2655"/>
                  </a:cubicBezTo>
                  <a:cubicBezTo>
                    <a:pt x="200" y="2655"/>
                    <a:pt x="249" y="2640"/>
                    <a:pt x="300" y="2609"/>
                  </a:cubicBezTo>
                  <a:lnTo>
                    <a:pt x="3569" y="708"/>
                  </a:lnTo>
                  <a:cubicBezTo>
                    <a:pt x="3736" y="608"/>
                    <a:pt x="3869" y="407"/>
                    <a:pt x="3869" y="207"/>
                  </a:cubicBezTo>
                  <a:cubicBezTo>
                    <a:pt x="3869" y="86"/>
                    <a:pt x="3799" y="1"/>
                    <a:pt x="3697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8" name="Google Shape;2538;p119"/>
            <p:cNvSpPr/>
            <p:nvPr/>
          </p:nvSpPr>
          <p:spPr>
            <a:xfrm>
              <a:off x="3726175" y="2760950"/>
              <a:ext cx="386950" cy="250000"/>
            </a:xfrm>
            <a:custGeom>
              <a:rect b="b" l="l" r="r" t="t"/>
              <a:pathLst>
                <a:path extrusionOk="0" h="10000" w="15478">
                  <a:moveTo>
                    <a:pt x="15361" y="1"/>
                  </a:moveTo>
                  <a:cubicBezTo>
                    <a:pt x="15328" y="1"/>
                    <a:pt x="15294" y="9"/>
                    <a:pt x="15278" y="26"/>
                  </a:cubicBezTo>
                  <a:lnTo>
                    <a:pt x="13610" y="1527"/>
                  </a:lnTo>
                  <a:lnTo>
                    <a:pt x="11909" y="1494"/>
                  </a:lnTo>
                  <a:lnTo>
                    <a:pt x="10241" y="4162"/>
                  </a:lnTo>
                  <a:lnTo>
                    <a:pt x="8573" y="3862"/>
                  </a:lnTo>
                  <a:lnTo>
                    <a:pt x="6838" y="5897"/>
                  </a:lnTo>
                  <a:lnTo>
                    <a:pt x="5170" y="6264"/>
                  </a:lnTo>
                  <a:lnTo>
                    <a:pt x="3469" y="6497"/>
                  </a:lnTo>
                  <a:lnTo>
                    <a:pt x="1735" y="8465"/>
                  </a:lnTo>
                  <a:lnTo>
                    <a:pt x="67" y="9800"/>
                  </a:lnTo>
                  <a:cubicBezTo>
                    <a:pt x="0" y="9866"/>
                    <a:pt x="0" y="9933"/>
                    <a:pt x="67" y="9966"/>
                  </a:cubicBezTo>
                  <a:cubicBezTo>
                    <a:pt x="67" y="9966"/>
                    <a:pt x="100" y="10000"/>
                    <a:pt x="134" y="10000"/>
                  </a:cubicBezTo>
                  <a:lnTo>
                    <a:pt x="200" y="10000"/>
                  </a:lnTo>
                  <a:lnTo>
                    <a:pt x="1901" y="8599"/>
                  </a:lnTo>
                  <a:lnTo>
                    <a:pt x="3569" y="6697"/>
                  </a:lnTo>
                  <a:lnTo>
                    <a:pt x="5237" y="6464"/>
                  </a:lnTo>
                  <a:lnTo>
                    <a:pt x="6972" y="6064"/>
                  </a:lnTo>
                  <a:lnTo>
                    <a:pt x="8640" y="4096"/>
                  </a:lnTo>
                  <a:lnTo>
                    <a:pt x="10341" y="4396"/>
                  </a:lnTo>
                  <a:lnTo>
                    <a:pt x="12042" y="1694"/>
                  </a:lnTo>
                  <a:lnTo>
                    <a:pt x="13710" y="1727"/>
                  </a:lnTo>
                  <a:lnTo>
                    <a:pt x="15444" y="193"/>
                  </a:lnTo>
                  <a:cubicBezTo>
                    <a:pt x="15478" y="159"/>
                    <a:pt x="15478" y="93"/>
                    <a:pt x="15444" y="26"/>
                  </a:cubicBezTo>
                  <a:cubicBezTo>
                    <a:pt x="15428" y="9"/>
                    <a:pt x="15394" y="1"/>
                    <a:pt x="15361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9" name="Google Shape;2539;p119"/>
            <p:cNvSpPr/>
            <p:nvPr/>
          </p:nvSpPr>
          <p:spPr>
            <a:xfrm>
              <a:off x="3732000" y="2841650"/>
              <a:ext cx="32550" cy="73400"/>
            </a:xfrm>
            <a:custGeom>
              <a:rect b="b" l="l" r="r" t="t"/>
              <a:pathLst>
                <a:path extrusionOk="0" h="2936" w="1302">
                  <a:moveTo>
                    <a:pt x="835" y="1268"/>
                  </a:moveTo>
                  <a:cubicBezTo>
                    <a:pt x="868" y="1301"/>
                    <a:pt x="935" y="1301"/>
                    <a:pt x="968" y="1335"/>
                  </a:cubicBezTo>
                  <a:cubicBezTo>
                    <a:pt x="1001" y="1368"/>
                    <a:pt x="1035" y="1435"/>
                    <a:pt x="1035" y="1468"/>
                  </a:cubicBezTo>
                  <a:cubicBezTo>
                    <a:pt x="1068" y="1535"/>
                    <a:pt x="1068" y="1601"/>
                    <a:pt x="1068" y="1668"/>
                  </a:cubicBezTo>
                  <a:cubicBezTo>
                    <a:pt x="1068" y="1768"/>
                    <a:pt x="1068" y="1835"/>
                    <a:pt x="1035" y="1902"/>
                  </a:cubicBezTo>
                  <a:cubicBezTo>
                    <a:pt x="1035" y="2002"/>
                    <a:pt x="1001" y="2068"/>
                    <a:pt x="968" y="2135"/>
                  </a:cubicBezTo>
                  <a:cubicBezTo>
                    <a:pt x="935" y="2202"/>
                    <a:pt x="868" y="2269"/>
                    <a:pt x="835" y="2335"/>
                  </a:cubicBezTo>
                  <a:cubicBezTo>
                    <a:pt x="768" y="2402"/>
                    <a:pt x="734" y="2435"/>
                    <a:pt x="668" y="2502"/>
                  </a:cubicBezTo>
                  <a:cubicBezTo>
                    <a:pt x="601" y="2535"/>
                    <a:pt x="568" y="2535"/>
                    <a:pt x="501" y="2535"/>
                  </a:cubicBezTo>
                  <a:cubicBezTo>
                    <a:pt x="434" y="2535"/>
                    <a:pt x="401" y="2535"/>
                    <a:pt x="368" y="2502"/>
                  </a:cubicBezTo>
                  <a:cubicBezTo>
                    <a:pt x="334" y="2435"/>
                    <a:pt x="301" y="2402"/>
                    <a:pt x="301" y="2335"/>
                  </a:cubicBezTo>
                  <a:cubicBezTo>
                    <a:pt x="267" y="2269"/>
                    <a:pt x="267" y="2202"/>
                    <a:pt x="267" y="2135"/>
                  </a:cubicBezTo>
                  <a:cubicBezTo>
                    <a:pt x="267" y="2068"/>
                    <a:pt x="267" y="2002"/>
                    <a:pt x="301" y="1902"/>
                  </a:cubicBezTo>
                  <a:cubicBezTo>
                    <a:pt x="301" y="1835"/>
                    <a:pt x="334" y="1768"/>
                    <a:pt x="368" y="1701"/>
                  </a:cubicBezTo>
                  <a:cubicBezTo>
                    <a:pt x="401" y="1601"/>
                    <a:pt x="434" y="1535"/>
                    <a:pt x="501" y="1468"/>
                  </a:cubicBezTo>
                  <a:cubicBezTo>
                    <a:pt x="534" y="1435"/>
                    <a:pt x="601" y="1368"/>
                    <a:pt x="668" y="1335"/>
                  </a:cubicBezTo>
                  <a:cubicBezTo>
                    <a:pt x="701" y="1301"/>
                    <a:pt x="768" y="1301"/>
                    <a:pt x="835" y="1268"/>
                  </a:cubicBezTo>
                  <a:close/>
                  <a:moveTo>
                    <a:pt x="868" y="0"/>
                  </a:moveTo>
                  <a:lnTo>
                    <a:pt x="701" y="67"/>
                  </a:lnTo>
                  <a:cubicBezTo>
                    <a:pt x="701" y="67"/>
                    <a:pt x="668" y="100"/>
                    <a:pt x="668" y="134"/>
                  </a:cubicBezTo>
                  <a:lnTo>
                    <a:pt x="634" y="200"/>
                  </a:lnTo>
                  <a:lnTo>
                    <a:pt x="167" y="1468"/>
                  </a:lnTo>
                  <a:cubicBezTo>
                    <a:pt x="167" y="1535"/>
                    <a:pt x="134" y="1601"/>
                    <a:pt x="101" y="1668"/>
                  </a:cubicBezTo>
                  <a:lnTo>
                    <a:pt x="67" y="1835"/>
                  </a:lnTo>
                  <a:cubicBezTo>
                    <a:pt x="34" y="1902"/>
                    <a:pt x="34" y="1968"/>
                    <a:pt x="34" y="2068"/>
                  </a:cubicBezTo>
                  <a:cubicBezTo>
                    <a:pt x="1" y="2135"/>
                    <a:pt x="1" y="2202"/>
                    <a:pt x="34" y="2269"/>
                  </a:cubicBezTo>
                  <a:cubicBezTo>
                    <a:pt x="1" y="2369"/>
                    <a:pt x="34" y="2502"/>
                    <a:pt x="67" y="2602"/>
                  </a:cubicBezTo>
                  <a:cubicBezTo>
                    <a:pt x="67" y="2702"/>
                    <a:pt x="134" y="2769"/>
                    <a:pt x="167" y="2836"/>
                  </a:cubicBezTo>
                  <a:cubicBezTo>
                    <a:pt x="234" y="2902"/>
                    <a:pt x="301" y="2936"/>
                    <a:pt x="401" y="2936"/>
                  </a:cubicBezTo>
                  <a:cubicBezTo>
                    <a:pt x="468" y="2936"/>
                    <a:pt x="568" y="2902"/>
                    <a:pt x="634" y="2836"/>
                  </a:cubicBezTo>
                  <a:cubicBezTo>
                    <a:pt x="734" y="2802"/>
                    <a:pt x="835" y="2702"/>
                    <a:pt x="901" y="2635"/>
                  </a:cubicBezTo>
                  <a:cubicBezTo>
                    <a:pt x="968" y="2535"/>
                    <a:pt x="1035" y="2435"/>
                    <a:pt x="1101" y="2335"/>
                  </a:cubicBezTo>
                  <a:cubicBezTo>
                    <a:pt x="1168" y="2202"/>
                    <a:pt x="1201" y="2068"/>
                    <a:pt x="1235" y="1935"/>
                  </a:cubicBezTo>
                  <a:cubicBezTo>
                    <a:pt x="1268" y="1835"/>
                    <a:pt x="1268" y="1701"/>
                    <a:pt x="1302" y="1568"/>
                  </a:cubicBezTo>
                  <a:cubicBezTo>
                    <a:pt x="1302" y="1435"/>
                    <a:pt x="1268" y="1335"/>
                    <a:pt x="1235" y="1234"/>
                  </a:cubicBezTo>
                  <a:cubicBezTo>
                    <a:pt x="1201" y="1134"/>
                    <a:pt x="1168" y="1068"/>
                    <a:pt x="1101" y="1001"/>
                  </a:cubicBezTo>
                  <a:cubicBezTo>
                    <a:pt x="1035" y="968"/>
                    <a:pt x="968" y="934"/>
                    <a:pt x="901" y="934"/>
                  </a:cubicBezTo>
                  <a:cubicBezTo>
                    <a:pt x="801" y="934"/>
                    <a:pt x="734" y="968"/>
                    <a:pt x="668" y="1001"/>
                  </a:cubicBezTo>
                  <a:lnTo>
                    <a:pt x="601" y="1034"/>
                  </a:lnTo>
                  <a:lnTo>
                    <a:pt x="568" y="1068"/>
                  </a:lnTo>
                  <a:lnTo>
                    <a:pt x="901" y="100"/>
                  </a:lnTo>
                  <a:cubicBezTo>
                    <a:pt x="901" y="100"/>
                    <a:pt x="901" y="67"/>
                    <a:pt x="901" y="67"/>
                  </a:cubicBezTo>
                  <a:cubicBezTo>
                    <a:pt x="901" y="67"/>
                    <a:pt x="901" y="34"/>
                    <a:pt x="901" y="34"/>
                  </a:cubicBezTo>
                  <a:cubicBezTo>
                    <a:pt x="901" y="34"/>
                    <a:pt x="901" y="0"/>
                    <a:pt x="90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0" name="Google Shape;2540;p119"/>
            <p:cNvSpPr/>
            <p:nvPr/>
          </p:nvSpPr>
          <p:spPr>
            <a:xfrm>
              <a:off x="3770375" y="2820800"/>
              <a:ext cx="30025" cy="77575"/>
            </a:xfrm>
            <a:custGeom>
              <a:rect b="b" l="l" r="r" t="t"/>
              <a:pathLst>
                <a:path extrusionOk="0" h="3103" w="1201">
                  <a:moveTo>
                    <a:pt x="834" y="0"/>
                  </a:moveTo>
                  <a:cubicBezTo>
                    <a:pt x="734" y="0"/>
                    <a:pt x="667" y="34"/>
                    <a:pt x="600" y="67"/>
                  </a:cubicBezTo>
                  <a:cubicBezTo>
                    <a:pt x="500" y="134"/>
                    <a:pt x="434" y="200"/>
                    <a:pt x="367" y="301"/>
                  </a:cubicBezTo>
                  <a:cubicBezTo>
                    <a:pt x="267" y="401"/>
                    <a:pt x="200" y="501"/>
                    <a:pt x="167" y="601"/>
                  </a:cubicBezTo>
                  <a:cubicBezTo>
                    <a:pt x="133" y="701"/>
                    <a:pt x="67" y="801"/>
                    <a:pt x="67" y="934"/>
                  </a:cubicBezTo>
                  <a:cubicBezTo>
                    <a:pt x="33" y="1034"/>
                    <a:pt x="0" y="1134"/>
                    <a:pt x="0" y="1235"/>
                  </a:cubicBezTo>
                  <a:cubicBezTo>
                    <a:pt x="0" y="1235"/>
                    <a:pt x="0" y="1268"/>
                    <a:pt x="0" y="1301"/>
                  </a:cubicBezTo>
                  <a:lnTo>
                    <a:pt x="67" y="1301"/>
                  </a:lnTo>
                  <a:lnTo>
                    <a:pt x="167" y="1235"/>
                  </a:lnTo>
                  <a:cubicBezTo>
                    <a:pt x="167" y="1201"/>
                    <a:pt x="200" y="1201"/>
                    <a:pt x="200" y="1168"/>
                  </a:cubicBezTo>
                  <a:cubicBezTo>
                    <a:pt x="234" y="1134"/>
                    <a:pt x="234" y="1134"/>
                    <a:pt x="234" y="1101"/>
                  </a:cubicBezTo>
                  <a:cubicBezTo>
                    <a:pt x="234" y="1034"/>
                    <a:pt x="267" y="968"/>
                    <a:pt x="267" y="901"/>
                  </a:cubicBezTo>
                  <a:cubicBezTo>
                    <a:pt x="300" y="834"/>
                    <a:pt x="300" y="768"/>
                    <a:pt x="334" y="701"/>
                  </a:cubicBezTo>
                  <a:cubicBezTo>
                    <a:pt x="367" y="634"/>
                    <a:pt x="400" y="601"/>
                    <a:pt x="434" y="534"/>
                  </a:cubicBezTo>
                  <a:cubicBezTo>
                    <a:pt x="467" y="501"/>
                    <a:pt x="534" y="434"/>
                    <a:pt x="600" y="434"/>
                  </a:cubicBezTo>
                  <a:cubicBezTo>
                    <a:pt x="651" y="401"/>
                    <a:pt x="692" y="384"/>
                    <a:pt x="730" y="384"/>
                  </a:cubicBezTo>
                  <a:cubicBezTo>
                    <a:pt x="767" y="384"/>
                    <a:pt x="801" y="401"/>
                    <a:pt x="834" y="434"/>
                  </a:cubicBezTo>
                  <a:cubicBezTo>
                    <a:pt x="901" y="501"/>
                    <a:pt x="901" y="601"/>
                    <a:pt x="901" y="701"/>
                  </a:cubicBezTo>
                  <a:cubicBezTo>
                    <a:pt x="901" y="801"/>
                    <a:pt x="901" y="901"/>
                    <a:pt x="867" y="1001"/>
                  </a:cubicBezTo>
                  <a:cubicBezTo>
                    <a:pt x="834" y="1101"/>
                    <a:pt x="801" y="1201"/>
                    <a:pt x="767" y="1301"/>
                  </a:cubicBezTo>
                  <a:lnTo>
                    <a:pt x="67" y="2702"/>
                  </a:lnTo>
                  <a:cubicBezTo>
                    <a:pt x="33" y="2736"/>
                    <a:pt x="33" y="2769"/>
                    <a:pt x="0" y="2802"/>
                  </a:cubicBezTo>
                  <a:cubicBezTo>
                    <a:pt x="0" y="2836"/>
                    <a:pt x="0" y="2869"/>
                    <a:pt x="0" y="2902"/>
                  </a:cubicBezTo>
                  <a:lnTo>
                    <a:pt x="0" y="3036"/>
                  </a:lnTo>
                  <a:cubicBezTo>
                    <a:pt x="0" y="3036"/>
                    <a:pt x="0" y="3069"/>
                    <a:pt x="0" y="3103"/>
                  </a:cubicBezTo>
                  <a:lnTo>
                    <a:pt x="67" y="3103"/>
                  </a:lnTo>
                  <a:lnTo>
                    <a:pt x="1134" y="2469"/>
                  </a:lnTo>
                  <a:cubicBezTo>
                    <a:pt x="1168" y="2469"/>
                    <a:pt x="1168" y="2435"/>
                    <a:pt x="1168" y="2435"/>
                  </a:cubicBezTo>
                  <a:cubicBezTo>
                    <a:pt x="1201" y="2402"/>
                    <a:pt x="1201" y="2369"/>
                    <a:pt x="1201" y="2335"/>
                  </a:cubicBezTo>
                  <a:lnTo>
                    <a:pt x="1201" y="2202"/>
                  </a:lnTo>
                  <a:cubicBezTo>
                    <a:pt x="1201" y="2169"/>
                    <a:pt x="1201" y="2169"/>
                    <a:pt x="1168" y="2135"/>
                  </a:cubicBezTo>
                  <a:lnTo>
                    <a:pt x="1134" y="2135"/>
                  </a:lnTo>
                  <a:lnTo>
                    <a:pt x="367" y="2569"/>
                  </a:lnTo>
                  <a:lnTo>
                    <a:pt x="934" y="1468"/>
                  </a:lnTo>
                  <a:cubicBezTo>
                    <a:pt x="967" y="1368"/>
                    <a:pt x="1001" y="1301"/>
                    <a:pt x="1034" y="1235"/>
                  </a:cubicBezTo>
                  <a:cubicBezTo>
                    <a:pt x="1067" y="1168"/>
                    <a:pt x="1101" y="1101"/>
                    <a:pt x="1101" y="1001"/>
                  </a:cubicBezTo>
                  <a:cubicBezTo>
                    <a:pt x="1134" y="934"/>
                    <a:pt x="1134" y="868"/>
                    <a:pt x="1134" y="801"/>
                  </a:cubicBezTo>
                  <a:cubicBezTo>
                    <a:pt x="1168" y="734"/>
                    <a:pt x="1168" y="634"/>
                    <a:pt x="1134" y="567"/>
                  </a:cubicBezTo>
                  <a:cubicBezTo>
                    <a:pt x="1168" y="467"/>
                    <a:pt x="1134" y="367"/>
                    <a:pt x="1101" y="267"/>
                  </a:cubicBezTo>
                  <a:cubicBezTo>
                    <a:pt x="1101" y="200"/>
                    <a:pt x="1067" y="134"/>
                    <a:pt x="1001" y="67"/>
                  </a:cubicBezTo>
                  <a:cubicBezTo>
                    <a:pt x="967" y="34"/>
                    <a:pt x="901" y="0"/>
                    <a:pt x="83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1" name="Google Shape;2541;p119"/>
            <p:cNvSpPr/>
            <p:nvPr/>
          </p:nvSpPr>
          <p:spPr>
            <a:xfrm>
              <a:off x="3804550" y="2796600"/>
              <a:ext cx="28375" cy="77600"/>
            </a:xfrm>
            <a:custGeom>
              <a:rect b="b" l="l" r="r" t="t"/>
              <a:pathLst>
                <a:path extrusionOk="0" h="3104" w="1135">
                  <a:moveTo>
                    <a:pt x="1068" y="1"/>
                  </a:moveTo>
                  <a:lnTo>
                    <a:pt x="67" y="635"/>
                  </a:lnTo>
                  <a:cubicBezTo>
                    <a:pt x="67" y="668"/>
                    <a:pt x="34" y="668"/>
                    <a:pt x="34" y="701"/>
                  </a:cubicBezTo>
                  <a:cubicBezTo>
                    <a:pt x="34" y="735"/>
                    <a:pt x="1" y="768"/>
                    <a:pt x="1" y="768"/>
                  </a:cubicBezTo>
                  <a:lnTo>
                    <a:pt x="1" y="935"/>
                  </a:lnTo>
                  <a:cubicBezTo>
                    <a:pt x="1" y="935"/>
                    <a:pt x="1" y="968"/>
                    <a:pt x="34" y="1002"/>
                  </a:cubicBezTo>
                  <a:lnTo>
                    <a:pt x="67" y="1002"/>
                  </a:lnTo>
                  <a:lnTo>
                    <a:pt x="901" y="501"/>
                  </a:lnTo>
                  <a:lnTo>
                    <a:pt x="368" y="3003"/>
                  </a:lnTo>
                  <a:cubicBezTo>
                    <a:pt x="368" y="3036"/>
                    <a:pt x="368" y="3036"/>
                    <a:pt x="368" y="3036"/>
                  </a:cubicBezTo>
                  <a:cubicBezTo>
                    <a:pt x="368" y="3070"/>
                    <a:pt x="368" y="3070"/>
                    <a:pt x="368" y="3103"/>
                  </a:cubicBezTo>
                  <a:lnTo>
                    <a:pt x="401" y="3103"/>
                  </a:lnTo>
                  <a:lnTo>
                    <a:pt x="501" y="3036"/>
                  </a:lnTo>
                  <a:cubicBezTo>
                    <a:pt x="534" y="3036"/>
                    <a:pt x="568" y="3003"/>
                    <a:pt x="568" y="2970"/>
                  </a:cubicBezTo>
                  <a:cubicBezTo>
                    <a:pt x="568" y="2970"/>
                    <a:pt x="568" y="2936"/>
                    <a:pt x="601" y="2903"/>
                  </a:cubicBezTo>
                  <a:lnTo>
                    <a:pt x="1135" y="401"/>
                  </a:lnTo>
                  <a:cubicBezTo>
                    <a:pt x="1135" y="368"/>
                    <a:pt x="1135" y="334"/>
                    <a:pt x="1135" y="301"/>
                  </a:cubicBezTo>
                  <a:cubicBezTo>
                    <a:pt x="1135" y="301"/>
                    <a:pt x="1135" y="268"/>
                    <a:pt x="1135" y="234"/>
                  </a:cubicBezTo>
                  <a:lnTo>
                    <a:pt x="1135" y="68"/>
                  </a:lnTo>
                  <a:cubicBezTo>
                    <a:pt x="1135" y="68"/>
                    <a:pt x="1135" y="34"/>
                    <a:pt x="113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2" name="Google Shape;2542;p119"/>
            <p:cNvSpPr/>
            <p:nvPr/>
          </p:nvSpPr>
          <p:spPr>
            <a:xfrm>
              <a:off x="3729500" y="2831825"/>
              <a:ext cx="381125" cy="230350"/>
            </a:xfrm>
            <a:custGeom>
              <a:rect b="b" l="l" r="r" t="t"/>
              <a:pathLst>
                <a:path extrusionOk="0" h="9214" w="15245">
                  <a:moveTo>
                    <a:pt x="15065" y="1"/>
                  </a:moveTo>
                  <a:cubicBezTo>
                    <a:pt x="15028" y="1"/>
                    <a:pt x="14988" y="9"/>
                    <a:pt x="14945" y="26"/>
                  </a:cubicBezTo>
                  <a:lnTo>
                    <a:pt x="301" y="8532"/>
                  </a:lnTo>
                  <a:cubicBezTo>
                    <a:pt x="134" y="8632"/>
                    <a:pt x="34" y="8833"/>
                    <a:pt x="1" y="9033"/>
                  </a:cubicBezTo>
                  <a:cubicBezTo>
                    <a:pt x="1" y="9146"/>
                    <a:pt x="62" y="9213"/>
                    <a:pt x="154" y="9213"/>
                  </a:cubicBezTo>
                  <a:cubicBezTo>
                    <a:pt x="197" y="9213"/>
                    <a:pt x="247" y="9198"/>
                    <a:pt x="301" y="9166"/>
                  </a:cubicBezTo>
                  <a:lnTo>
                    <a:pt x="14945" y="693"/>
                  </a:lnTo>
                  <a:cubicBezTo>
                    <a:pt x="15111" y="593"/>
                    <a:pt x="15245" y="393"/>
                    <a:pt x="15245" y="193"/>
                  </a:cubicBezTo>
                  <a:cubicBezTo>
                    <a:pt x="15245" y="69"/>
                    <a:pt x="15171" y="1"/>
                    <a:pt x="15065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3" name="Google Shape;2543;p119"/>
            <p:cNvSpPr/>
            <p:nvPr/>
          </p:nvSpPr>
          <p:spPr>
            <a:xfrm>
              <a:off x="3729500" y="2751775"/>
              <a:ext cx="97600" cy="66025"/>
            </a:xfrm>
            <a:custGeom>
              <a:rect b="b" l="l" r="r" t="t"/>
              <a:pathLst>
                <a:path extrusionOk="0" h="2641" w="3904">
                  <a:moveTo>
                    <a:pt x="3724" y="0"/>
                  </a:moveTo>
                  <a:cubicBezTo>
                    <a:pt x="3687" y="0"/>
                    <a:pt x="3646" y="9"/>
                    <a:pt x="3603" y="26"/>
                  </a:cubicBezTo>
                  <a:lnTo>
                    <a:pt x="301" y="1927"/>
                  </a:lnTo>
                  <a:cubicBezTo>
                    <a:pt x="134" y="2061"/>
                    <a:pt x="34" y="2228"/>
                    <a:pt x="1" y="2428"/>
                  </a:cubicBezTo>
                  <a:cubicBezTo>
                    <a:pt x="1" y="2566"/>
                    <a:pt x="64" y="2640"/>
                    <a:pt x="158" y="2640"/>
                  </a:cubicBezTo>
                  <a:cubicBezTo>
                    <a:pt x="201" y="2640"/>
                    <a:pt x="249" y="2625"/>
                    <a:pt x="301" y="2595"/>
                  </a:cubicBezTo>
                  <a:lnTo>
                    <a:pt x="3603" y="693"/>
                  </a:lnTo>
                  <a:cubicBezTo>
                    <a:pt x="3770" y="593"/>
                    <a:pt x="3870" y="393"/>
                    <a:pt x="3903" y="193"/>
                  </a:cubicBezTo>
                  <a:cubicBezTo>
                    <a:pt x="3903" y="69"/>
                    <a:pt x="3830" y="0"/>
                    <a:pt x="372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4" name="Google Shape;2544;p119"/>
            <p:cNvSpPr/>
            <p:nvPr/>
          </p:nvSpPr>
          <p:spPr>
            <a:xfrm>
              <a:off x="3727000" y="3055275"/>
              <a:ext cx="386475" cy="249225"/>
            </a:xfrm>
            <a:custGeom>
              <a:rect b="b" l="l" r="r" t="t"/>
              <a:pathLst>
                <a:path extrusionOk="0" h="9969" w="15459">
                  <a:moveTo>
                    <a:pt x="15305" y="1"/>
                  </a:moveTo>
                  <a:cubicBezTo>
                    <a:pt x="15285" y="1"/>
                    <a:pt x="15264" y="9"/>
                    <a:pt x="15245" y="28"/>
                  </a:cubicBezTo>
                  <a:lnTo>
                    <a:pt x="13577" y="1529"/>
                  </a:lnTo>
                  <a:lnTo>
                    <a:pt x="11942" y="1829"/>
                  </a:lnTo>
                  <a:lnTo>
                    <a:pt x="10208" y="1329"/>
                  </a:lnTo>
                  <a:lnTo>
                    <a:pt x="8473" y="4364"/>
                  </a:lnTo>
                  <a:lnTo>
                    <a:pt x="6805" y="4798"/>
                  </a:lnTo>
                  <a:lnTo>
                    <a:pt x="5137" y="6833"/>
                  </a:lnTo>
                  <a:lnTo>
                    <a:pt x="3503" y="7300"/>
                  </a:lnTo>
                  <a:lnTo>
                    <a:pt x="1735" y="6966"/>
                  </a:lnTo>
                  <a:lnTo>
                    <a:pt x="0" y="9802"/>
                  </a:lnTo>
                  <a:cubicBezTo>
                    <a:pt x="0" y="9868"/>
                    <a:pt x="0" y="9935"/>
                    <a:pt x="34" y="9968"/>
                  </a:cubicBezTo>
                  <a:lnTo>
                    <a:pt x="101" y="9968"/>
                  </a:lnTo>
                  <a:cubicBezTo>
                    <a:pt x="134" y="9968"/>
                    <a:pt x="167" y="9935"/>
                    <a:pt x="201" y="9902"/>
                  </a:cubicBezTo>
                  <a:lnTo>
                    <a:pt x="1868" y="7200"/>
                  </a:lnTo>
                  <a:lnTo>
                    <a:pt x="3470" y="7500"/>
                  </a:lnTo>
                  <a:lnTo>
                    <a:pt x="3503" y="7500"/>
                  </a:lnTo>
                  <a:lnTo>
                    <a:pt x="5238" y="7033"/>
                  </a:lnTo>
                  <a:lnTo>
                    <a:pt x="6939" y="4965"/>
                  </a:lnTo>
                  <a:lnTo>
                    <a:pt x="8640" y="4565"/>
                  </a:lnTo>
                  <a:lnTo>
                    <a:pt x="10308" y="1562"/>
                  </a:lnTo>
                  <a:lnTo>
                    <a:pt x="11942" y="2029"/>
                  </a:lnTo>
                  <a:lnTo>
                    <a:pt x="13644" y="1696"/>
                  </a:lnTo>
                  <a:lnTo>
                    <a:pt x="13677" y="1696"/>
                  </a:lnTo>
                  <a:lnTo>
                    <a:pt x="15378" y="195"/>
                  </a:lnTo>
                  <a:cubicBezTo>
                    <a:pt x="15459" y="141"/>
                    <a:pt x="15388" y="1"/>
                    <a:pt x="15305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5" name="Google Shape;2545;p119"/>
            <p:cNvSpPr/>
            <p:nvPr/>
          </p:nvSpPr>
          <p:spPr>
            <a:xfrm>
              <a:off x="3727000" y="3055275"/>
              <a:ext cx="386475" cy="249225"/>
            </a:xfrm>
            <a:custGeom>
              <a:rect b="b" l="l" r="r" t="t"/>
              <a:pathLst>
                <a:path extrusionOk="0" h="9969" w="15459">
                  <a:moveTo>
                    <a:pt x="15305" y="1"/>
                  </a:moveTo>
                  <a:cubicBezTo>
                    <a:pt x="15285" y="1"/>
                    <a:pt x="15264" y="9"/>
                    <a:pt x="15245" y="28"/>
                  </a:cubicBezTo>
                  <a:lnTo>
                    <a:pt x="13577" y="1529"/>
                  </a:lnTo>
                  <a:lnTo>
                    <a:pt x="11942" y="1829"/>
                  </a:lnTo>
                  <a:lnTo>
                    <a:pt x="10208" y="1329"/>
                  </a:lnTo>
                  <a:lnTo>
                    <a:pt x="8473" y="4364"/>
                  </a:lnTo>
                  <a:lnTo>
                    <a:pt x="6805" y="4798"/>
                  </a:lnTo>
                  <a:lnTo>
                    <a:pt x="5137" y="6833"/>
                  </a:lnTo>
                  <a:lnTo>
                    <a:pt x="3503" y="7300"/>
                  </a:lnTo>
                  <a:lnTo>
                    <a:pt x="1735" y="6966"/>
                  </a:lnTo>
                  <a:lnTo>
                    <a:pt x="0" y="9802"/>
                  </a:lnTo>
                  <a:cubicBezTo>
                    <a:pt x="0" y="9868"/>
                    <a:pt x="0" y="9935"/>
                    <a:pt x="34" y="9968"/>
                  </a:cubicBezTo>
                  <a:lnTo>
                    <a:pt x="101" y="9968"/>
                  </a:lnTo>
                  <a:cubicBezTo>
                    <a:pt x="134" y="9968"/>
                    <a:pt x="167" y="9935"/>
                    <a:pt x="201" y="9902"/>
                  </a:cubicBezTo>
                  <a:lnTo>
                    <a:pt x="1868" y="7200"/>
                  </a:lnTo>
                  <a:lnTo>
                    <a:pt x="3470" y="7500"/>
                  </a:lnTo>
                  <a:lnTo>
                    <a:pt x="3503" y="7500"/>
                  </a:lnTo>
                  <a:lnTo>
                    <a:pt x="5238" y="7033"/>
                  </a:lnTo>
                  <a:lnTo>
                    <a:pt x="6939" y="4965"/>
                  </a:lnTo>
                  <a:lnTo>
                    <a:pt x="8640" y="4565"/>
                  </a:lnTo>
                  <a:lnTo>
                    <a:pt x="10308" y="1562"/>
                  </a:lnTo>
                  <a:lnTo>
                    <a:pt x="11942" y="2029"/>
                  </a:lnTo>
                  <a:lnTo>
                    <a:pt x="13644" y="1696"/>
                  </a:lnTo>
                  <a:lnTo>
                    <a:pt x="13677" y="1696"/>
                  </a:lnTo>
                  <a:lnTo>
                    <a:pt x="15378" y="195"/>
                  </a:lnTo>
                  <a:cubicBezTo>
                    <a:pt x="15459" y="141"/>
                    <a:pt x="15388" y="1"/>
                    <a:pt x="1530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6" name="Google Shape;2546;p119"/>
            <p:cNvSpPr/>
            <p:nvPr/>
          </p:nvSpPr>
          <p:spPr>
            <a:xfrm>
              <a:off x="3732000" y="3135175"/>
              <a:ext cx="31725" cy="73425"/>
            </a:xfrm>
            <a:custGeom>
              <a:rect b="b" l="l" r="r" t="t"/>
              <a:pathLst>
                <a:path extrusionOk="0" h="2937" w="1269">
                  <a:moveTo>
                    <a:pt x="768" y="401"/>
                  </a:moveTo>
                  <a:cubicBezTo>
                    <a:pt x="835" y="401"/>
                    <a:pt x="868" y="435"/>
                    <a:pt x="901" y="468"/>
                  </a:cubicBezTo>
                  <a:cubicBezTo>
                    <a:pt x="935" y="468"/>
                    <a:pt x="968" y="535"/>
                    <a:pt x="968" y="568"/>
                  </a:cubicBezTo>
                  <a:cubicBezTo>
                    <a:pt x="1001" y="635"/>
                    <a:pt x="1001" y="701"/>
                    <a:pt x="1001" y="768"/>
                  </a:cubicBezTo>
                  <a:cubicBezTo>
                    <a:pt x="1001" y="868"/>
                    <a:pt x="1001" y="935"/>
                    <a:pt x="968" y="1035"/>
                  </a:cubicBezTo>
                  <a:cubicBezTo>
                    <a:pt x="968" y="1102"/>
                    <a:pt x="935" y="1168"/>
                    <a:pt x="901" y="1235"/>
                  </a:cubicBezTo>
                  <a:cubicBezTo>
                    <a:pt x="868" y="1302"/>
                    <a:pt x="835" y="1369"/>
                    <a:pt x="768" y="1435"/>
                  </a:cubicBezTo>
                  <a:cubicBezTo>
                    <a:pt x="734" y="1502"/>
                    <a:pt x="668" y="1535"/>
                    <a:pt x="634" y="1569"/>
                  </a:cubicBezTo>
                  <a:cubicBezTo>
                    <a:pt x="568" y="1602"/>
                    <a:pt x="534" y="1602"/>
                    <a:pt x="468" y="1602"/>
                  </a:cubicBezTo>
                  <a:cubicBezTo>
                    <a:pt x="434" y="1602"/>
                    <a:pt x="368" y="1602"/>
                    <a:pt x="334" y="1569"/>
                  </a:cubicBezTo>
                  <a:cubicBezTo>
                    <a:pt x="301" y="1535"/>
                    <a:pt x="267" y="1502"/>
                    <a:pt x="267" y="1435"/>
                  </a:cubicBezTo>
                  <a:cubicBezTo>
                    <a:pt x="234" y="1369"/>
                    <a:pt x="234" y="1302"/>
                    <a:pt x="234" y="1235"/>
                  </a:cubicBezTo>
                  <a:cubicBezTo>
                    <a:pt x="234" y="1068"/>
                    <a:pt x="267" y="902"/>
                    <a:pt x="334" y="768"/>
                  </a:cubicBezTo>
                  <a:cubicBezTo>
                    <a:pt x="368" y="701"/>
                    <a:pt x="401" y="635"/>
                    <a:pt x="468" y="601"/>
                  </a:cubicBezTo>
                  <a:cubicBezTo>
                    <a:pt x="501" y="535"/>
                    <a:pt x="568" y="501"/>
                    <a:pt x="634" y="468"/>
                  </a:cubicBezTo>
                  <a:cubicBezTo>
                    <a:pt x="668" y="435"/>
                    <a:pt x="734" y="401"/>
                    <a:pt x="768" y="401"/>
                  </a:cubicBezTo>
                  <a:close/>
                  <a:moveTo>
                    <a:pt x="901" y="1"/>
                  </a:moveTo>
                  <a:cubicBezTo>
                    <a:pt x="801" y="1"/>
                    <a:pt x="701" y="34"/>
                    <a:pt x="634" y="101"/>
                  </a:cubicBezTo>
                  <a:cubicBezTo>
                    <a:pt x="534" y="134"/>
                    <a:pt x="468" y="201"/>
                    <a:pt x="401" y="301"/>
                  </a:cubicBezTo>
                  <a:cubicBezTo>
                    <a:pt x="334" y="401"/>
                    <a:pt x="267" y="501"/>
                    <a:pt x="201" y="601"/>
                  </a:cubicBezTo>
                  <a:cubicBezTo>
                    <a:pt x="134" y="701"/>
                    <a:pt x="101" y="835"/>
                    <a:pt x="67" y="968"/>
                  </a:cubicBezTo>
                  <a:cubicBezTo>
                    <a:pt x="34" y="1102"/>
                    <a:pt x="1" y="1202"/>
                    <a:pt x="1" y="1335"/>
                  </a:cubicBezTo>
                  <a:cubicBezTo>
                    <a:pt x="1" y="1469"/>
                    <a:pt x="34" y="1602"/>
                    <a:pt x="67" y="1702"/>
                  </a:cubicBezTo>
                  <a:cubicBezTo>
                    <a:pt x="101" y="1769"/>
                    <a:pt x="134" y="1836"/>
                    <a:pt x="201" y="1902"/>
                  </a:cubicBezTo>
                  <a:cubicBezTo>
                    <a:pt x="234" y="1936"/>
                    <a:pt x="301" y="1936"/>
                    <a:pt x="401" y="1936"/>
                  </a:cubicBezTo>
                  <a:cubicBezTo>
                    <a:pt x="468" y="1936"/>
                    <a:pt x="534" y="1902"/>
                    <a:pt x="601" y="1869"/>
                  </a:cubicBezTo>
                  <a:lnTo>
                    <a:pt x="634" y="1869"/>
                  </a:lnTo>
                  <a:lnTo>
                    <a:pt x="701" y="1836"/>
                  </a:lnTo>
                  <a:lnTo>
                    <a:pt x="368" y="2836"/>
                  </a:lnTo>
                  <a:cubicBezTo>
                    <a:pt x="368" y="2836"/>
                    <a:pt x="368" y="2836"/>
                    <a:pt x="368" y="2870"/>
                  </a:cubicBezTo>
                  <a:cubicBezTo>
                    <a:pt x="368" y="2903"/>
                    <a:pt x="368" y="2936"/>
                    <a:pt x="368" y="2936"/>
                  </a:cubicBezTo>
                  <a:lnTo>
                    <a:pt x="401" y="2936"/>
                  </a:lnTo>
                  <a:lnTo>
                    <a:pt x="534" y="2870"/>
                  </a:lnTo>
                  <a:cubicBezTo>
                    <a:pt x="568" y="2836"/>
                    <a:pt x="601" y="2836"/>
                    <a:pt x="601" y="2803"/>
                  </a:cubicBezTo>
                  <a:lnTo>
                    <a:pt x="634" y="2736"/>
                  </a:lnTo>
                  <a:lnTo>
                    <a:pt x="1068" y="1435"/>
                  </a:lnTo>
                  <a:cubicBezTo>
                    <a:pt x="1101" y="1402"/>
                    <a:pt x="1101" y="1335"/>
                    <a:pt x="1135" y="1269"/>
                  </a:cubicBezTo>
                  <a:cubicBezTo>
                    <a:pt x="1168" y="1202"/>
                    <a:pt x="1201" y="1135"/>
                    <a:pt x="1201" y="1035"/>
                  </a:cubicBezTo>
                  <a:cubicBezTo>
                    <a:pt x="1235" y="968"/>
                    <a:pt x="1268" y="902"/>
                    <a:pt x="1268" y="835"/>
                  </a:cubicBezTo>
                  <a:cubicBezTo>
                    <a:pt x="1268" y="768"/>
                    <a:pt x="1268" y="701"/>
                    <a:pt x="1268" y="635"/>
                  </a:cubicBezTo>
                  <a:cubicBezTo>
                    <a:pt x="1268" y="501"/>
                    <a:pt x="1235" y="401"/>
                    <a:pt x="1201" y="301"/>
                  </a:cubicBezTo>
                  <a:cubicBezTo>
                    <a:pt x="1201" y="201"/>
                    <a:pt x="1135" y="134"/>
                    <a:pt x="1101" y="68"/>
                  </a:cubicBezTo>
                  <a:cubicBezTo>
                    <a:pt x="1035" y="34"/>
                    <a:pt x="968" y="1"/>
                    <a:pt x="90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7" name="Google Shape;2547;p119"/>
            <p:cNvSpPr/>
            <p:nvPr/>
          </p:nvSpPr>
          <p:spPr>
            <a:xfrm>
              <a:off x="3767850" y="3111000"/>
              <a:ext cx="31725" cy="77100"/>
            </a:xfrm>
            <a:custGeom>
              <a:rect b="b" l="l" r="r" t="t"/>
              <a:pathLst>
                <a:path extrusionOk="0" h="3084" w="1269">
                  <a:moveTo>
                    <a:pt x="1102" y="1"/>
                  </a:moveTo>
                  <a:lnTo>
                    <a:pt x="134" y="568"/>
                  </a:lnTo>
                  <a:cubicBezTo>
                    <a:pt x="101" y="568"/>
                    <a:pt x="101" y="601"/>
                    <a:pt x="68" y="634"/>
                  </a:cubicBezTo>
                  <a:cubicBezTo>
                    <a:pt x="68" y="634"/>
                    <a:pt x="68" y="668"/>
                    <a:pt x="68" y="701"/>
                  </a:cubicBezTo>
                  <a:lnTo>
                    <a:pt x="68" y="835"/>
                  </a:lnTo>
                  <a:cubicBezTo>
                    <a:pt x="68" y="868"/>
                    <a:pt x="68" y="868"/>
                    <a:pt x="68" y="901"/>
                  </a:cubicBezTo>
                  <a:lnTo>
                    <a:pt x="134" y="901"/>
                  </a:lnTo>
                  <a:lnTo>
                    <a:pt x="835" y="501"/>
                  </a:lnTo>
                  <a:lnTo>
                    <a:pt x="835" y="501"/>
                  </a:lnTo>
                  <a:lnTo>
                    <a:pt x="401" y="1502"/>
                  </a:lnTo>
                  <a:lnTo>
                    <a:pt x="368" y="1568"/>
                  </a:lnTo>
                  <a:cubicBezTo>
                    <a:pt x="368" y="1568"/>
                    <a:pt x="368" y="1602"/>
                    <a:pt x="368" y="1635"/>
                  </a:cubicBezTo>
                  <a:lnTo>
                    <a:pt x="368" y="1769"/>
                  </a:lnTo>
                  <a:cubicBezTo>
                    <a:pt x="368" y="1769"/>
                    <a:pt x="368" y="1802"/>
                    <a:pt x="368" y="1835"/>
                  </a:cubicBezTo>
                  <a:lnTo>
                    <a:pt x="401" y="1835"/>
                  </a:lnTo>
                  <a:lnTo>
                    <a:pt x="635" y="1702"/>
                  </a:lnTo>
                  <a:cubicBezTo>
                    <a:pt x="668" y="1668"/>
                    <a:pt x="735" y="1635"/>
                    <a:pt x="768" y="1635"/>
                  </a:cubicBezTo>
                  <a:lnTo>
                    <a:pt x="902" y="1635"/>
                  </a:lnTo>
                  <a:cubicBezTo>
                    <a:pt x="935" y="1668"/>
                    <a:pt x="968" y="1702"/>
                    <a:pt x="968" y="1735"/>
                  </a:cubicBezTo>
                  <a:cubicBezTo>
                    <a:pt x="1002" y="1802"/>
                    <a:pt x="1002" y="1869"/>
                    <a:pt x="1002" y="1935"/>
                  </a:cubicBezTo>
                  <a:cubicBezTo>
                    <a:pt x="1002" y="2002"/>
                    <a:pt x="1002" y="2069"/>
                    <a:pt x="968" y="2169"/>
                  </a:cubicBezTo>
                  <a:cubicBezTo>
                    <a:pt x="968" y="2236"/>
                    <a:pt x="935" y="2302"/>
                    <a:pt x="902" y="2369"/>
                  </a:cubicBezTo>
                  <a:cubicBezTo>
                    <a:pt x="868" y="2402"/>
                    <a:pt x="802" y="2469"/>
                    <a:pt x="768" y="2502"/>
                  </a:cubicBezTo>
                  <a:cubicBezTo>
                    <a:pt x="735" y="2569"/>
                    <a:pt x="668" y="2602"/>
                    <a:pt x="635" y="2636"/>
                  </a:cubicBezTo>
                  <a:cubicBezTo>
                    <a:pt x="568" y="2669"/>
                    <a:pt x="501" y="2703"/>
                    <a:pt x="435" y="2703"/>
                  </a:cubicBezTo>
                  <a:lnTo>
                    <a:pt x="335" y="2703"/>
                  </a:lnTo>
                  <a:cubicBezTo>
                    <a:pt x="301" y="2703"/>
                    <a:pt x="268" y="2669"/>
                    <a:pt x="268" y="2636"/>
                  </a:cubicBezTo>
                  <a:cubicBezTo>
                    <a:pt x="234" y="2602"/>
                    <a:pt x="234" y="2569"/>
                    <a:pt x="201" y="2536"/>
                  </a:cubicBezTo>
                  <a:cubicBezTo>
                    <a:pt x="201" y="2502"/>
                    <a:pt x="201" y="2502"/>
                    <a:pt x="201" y="2502"/>
                  </a:cubicBezTo>
                  <a:lnTo>
                    <a:pt x="168" y="2502"/>
                  </a:lnTo>
                  <a:lnTo>
                    <a:pt x="34" y="2569"/>
                  </a:lnTo>
                  <a:cubicBezTo>
                    <a:pt x="34" y="2569"/>
                    <a:pt x="1" y="2569"/>
                    <a:pt x="1" y="2602"/>
                  </a:cubicBezTo>
                  <a:cubicBezTo>
                    <a:pt x="1" y="2636"/>
                    <a:pt x="1" y="2636"/>
                    <a:pt x="1" y="2669"/>
                  </a:cubicBezTo>
                  <a:cubicBezTo>
                    <a:pt x="1" y="2736"/>
                    <a:pt x="1" y="2836"/>
                    <a:pt x="34" y="2903"/>
                  </a:cubicBezTo>
                  <a:cubicBezTo>
                    <a:pt x="68" y="2936"/>
                    <a:pt x="101" y="3003"/>
                    <a:pt x="168" y="3036"/>
                  </a:cubicBezTo>
                  <a:cubicBezTo>
                    <a:pt x="215" y="3060"/>
                    <a:pt x="262" y="3083"/>
                    <a:pt x="309" y="3083"/>
                  </a:cubicBezTo>
                  <a:cubicBezTo>
                    <a:pt x="329" y="3083"/>
                    <a:pt x="348" y="3079"/>
                    <a:pt x="368" y="3069"/>
                  </a:cubicBezTo>
                  <a:cubicBezTo>
                    <a:pt x="468" y="3069"/>
                    <a:pt x="568" y="3036"/>
                    <a:pt x="635" y="2969"/>
                  </a:cubicBezTo>
                  <a:cubicBezTo>
                    <a:pt x="735" y="2936"/>
                    <a:pt x="802" y="2869"/>
                    <a:pt x="868" y="2769"/>
                  </a:cubicBezTo>
                  <a:cubicBezTo>
                    <a:pt x="968" y="2703"/>
                    <a:pt x="1035" y="2602"/>
                    <a:pt x="1068" y="2502"/>
                  </a:cubicBezTo>
                  <a:cubicBezTo>
                    <a:pt x="1135" y="2402"/>
                    <a:pt x="1168" y="2302"/>
                    <a:pt x="1202" y="2169"/>
                  </a:cubicBezTo>
                  <a:cubicBezTo>
                    <a:pt x="1235" y="2035"/>
                    <a:pt x="1269" y="1902"/>
                    <a:pt x="1269" y="1802"/>
                  </a:cubicBezTo>
                  <a:cubicBezTo>
                    <a:pt x="1269" y="1702"/>
                    <a:pt x="1235" y="1602"/>
                    <a:pt x="1235" y="1502"/>
                  </a:cubicBezTo>
                  <a:cubicBezTo>
                    <a:pt x="1202" y="1435"/>
                    <a:pt x="1168" y="1368"/>
                    <a:pt x="1102" y="1302"/>
                  </a:cubicBezTo>
                  <a:cubicBezTo>
                    <a:pt x="1068" y="1268"/>
                    <a:pt x="1002" y="1268"/>
                    <a:pt x="935" y="1268"/>
                  </a:cubicBezTo>
                  <a:cubicBezTo>
                    <a:pt x="835" y="1268"/>
                    <a:pt x="768" y="1302"/>
                    <a:pt x="701" y="1335"/>
                  </a:cubicBezTo>
                  <a:lnTo>
                    <a:pt x="1135" y="334"/>
                  </a:lnTo>
                  <a:cubicBezTo>
                    <a:pt x="1168" y="334"/>
                    <a:pt x="1168" y="301"/>
                    <a:pt x="1168" y="267"/>
                  </a:cubicBezTo>
                  <a:cubicBezTo>
                    <a:pt x="1168" y="234"/>
                    <a:pt x="1168" y="201"/>
                    <a:pt x="1168" y="201"/>
                  </a:cubicBezTo>
                  <a:lnTo>
                    <a:pt x="1168" y="67"/>
                  </a:lnTo>
                  <a:cubicBezTo>
                    <a:pt x="1168" y="34"/>
                    <a:pt x="1168" y="1"/>
                    <a:pt x="116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8" name="Google Shape;2548;p119"/>
            <p:cNvSpPr/>
            <p:nvPr/>
          </p:nvSpPr>
          <p:spPr>
            <a:xfrm>
              <a:off x="3729500" y="3124850"/>
              <a:ext cx="381125" cy="230025"/>
            </a:xfrm>
            <a:custGeom>
              <a:rect b="b" l="l" r="r" t="t"/>
              <a:pathLst>
                <a:path extrusionOk="0" h="9201" w="15245">
                  <a:moveTo>
                    <a:pt x="15091" y="0"/>
                  </a:moveTo>
                  <a:cubicBezTo>
                    <a:pt x="15048" y="0"/>
                    <a:pt x="14998" y="15"/>
                    <a:pt x="14945" y="47"/>
                  </a:cubicBezTo>
                  <a:lnTo>
                    <a:pt x="301" y="8520"/>
                  </a:lnTo>
                  <a:cubicBezTo>
                    <a:pt x="134" y="8620"/>
                    <a:pt x="34" y="8820"/>
                    <a:pt x="1" y="9020"/>
                  </a:cubicBezTo>
                  <a:cubicBezTo>
                    <a:pt x="1" y="9133"/>
                    <a:pt x="62" y="9201"/>
                    <a:pt x="154" y="9201"/>
                  </a:cubicBezTo>
                  <a:cubicBezTo>
                    <a:pt x="197" y="9201"/>
                    <a:pt x="247" y="9186"/>
                    <a:pt x="301" y="9154"/>
                  </a:cubicBezTo>
                  <a:lnTo>
                    <a:pt x="14945" y="681"/>
                  </a:lnTo>
                  <a:cubicBezTo>
                    <a:pt x="15111" y="581"/>
                    <a:pt x="15245" y="381"/>
                    <a:pt x="15245" y="180"/>
                  </a:cubicBezTo>
                  <a:cubicBezTo>
                    <a:pt x="15245" y="67"/>
                    <a:pt x="15183" y="0"/>
                    <a:pt x="1509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9" name="Google Shape;2549;p119"/>
            <p:cNvSpPr/>
            <p:nvPr/>
          </p:nvSpPr>
          <p:spPr>
            <a:xfrm>
              <a:off x="3729500" y="3044775"/>
              <a:ext cx="97600" cy="65750"/>
            </a:xfrm>
            <a:custGeom>
              <a:rect b="b" l="l" r="r" t="t"/>
              <a:pathLst>
                <a:path extrusionOk="0" h="2630" w="3904">
                  <a:moveTo>
                    <a:pt x="3750" y="1"/>
                  </a:moveTo>
                  <a:cubicBezTo>
                    <a:pt x="3707" y="1"/>
                    <a:pt x="3657" y="16"/>
                    <a:pt x="3603" y="48"/>
                  </a:cubicBezTo>
                  <a:lnTo>
                    <a:pt x="301" y="1949"/>
                  </a:lnTo>
                  <a:cubicBezTo>
                    <a:pt x="134" y="2049"/>
                    <a:pt x="34" y="2249"/>
                    <a:pt x="1" y="2449"/>
                  </a:cubicBezTo>
                  <a:cubicBezTo>
                    <a:pt x="1" y="2563"/>
                    <a:pt x="62" y="2630"/>
                    <a:pt x="154" y="2630"/>
                  </a:cubicBezTo>
                  <a:cubicBezTo>
                    <a:pt x="197" y="2630"/>
                    <a:pt x="247" y="2615"/>
                    <a:pt x="301" y="2583"/>
                  </a:cubicBezTo>
                  <a:lnTo>
                    <a:pt x="3603" y="682"/>
                  </a:lnTo>
                  <a:cubicBezTo>
                    <a:pt x="3770" y="581"/>
                    <a:pt x="3870" y="415"/>
                    <a:pt x="3903" y="181"/>
                  </a:cubicBezTo>
                  <a:cubicBezTo>
                    <a:pt x="3903" y="68"/>
                    <a:pt x="3842" y="1"/>
                    <a:pt x="3750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0" name="Google Shape;2550;p119"/>
            <p:cNvSpPr/>
            <p:nvPr/>
          </p:nvSpPr>
          <p:spPr>
            <a:xfrm>
              <a:off x="4279900" y="2526750"/>
              <a:ext cx="48375" cy="134800"/>
            </a:xfrm>
            <a:custGeom>
              <a:rect b="b" l="l" r="r" t="t"/>
              <a:pathLst>
                <a:path extrusionOk="0" h="5392" w="1935">
                  <a:moveTo>
                    <a:pt x="1109" y="1"/>
                  </a:moveTo>
                  <a:cubicBezTo>
                    <a:pt x="718" y="1"/>
                    <a:pt x="331" y="121"/>
                    <a:pt x="0" y="354"/>
                  </a:cubicBezTo>
                  <a:lnTo>
                    <a:pt x="0" y="5391"/>
                  </a:lnTo>
                  <a:lnTo>
                    <a:pt x="1935" y="187"/>
                  </a:lnTo>
                  <a:cubicBezTo>
                    <a:pt x="1671" y="62"/>
                    <a:pt x="1389" y="1"/>
                    <a:pt x="1109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1" name="Google Shape;2551;p119"/>
            <p:cNvSpPr/>
            <p:nvPr/>
          </p:nvSpPr>
          <p:spPr>
            <a:xfrm>
              <a:off x="4231525" y="2535600"/>
              <a:ext cx="48400" cy="126775"/>
            </a:xfrm>
            <a:custGeom>
              <a:rect b="b" l="l" r="r" t="t"/>
              <a:pathLst>
                <a:path extrusionOk="0" h="5071" w="1936">
                  <a:moveTo>
                    <a:pt x="1935" y="0"/>
                  </a:moveTo>
                  <a:cubicBezTo>
                    <a:pt x="1135" y="500"/>
                    <a:pt x="468" y="1234"/>
                    <a:pt x="1" y="2068"/>
                  </a:cubicBezTo>
                  <a:lnTo>
                    <a:pt x="1935" y="5070"/>
                  </a:lnTo>
                  <a:lnTo>
                    <a:pt x="1935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2" name="Google Shape;2552;p119"/>
            <p:cNvSpPr/>
            <p:nvPr/>
          </p:nvSpPr>
          <p:spPr>
            <a:xfrm>
              <a:off x="4201500" y="2587300"/>
              <a:ext cx="78425" cy="80900"/>
            </a:xfrm>
            <a:custGeom>
              <a:rect b="b" l="l" r="r" t="t"/>
              <a:pathLst>
                <a:path extrusionOk="0" h="3236" w="3137">
                  <a:moveTo>
                    <a:pt x="1202" y="0"/>
                  </a:moveTo>
                  <a:cubicBezTo>
                    <a:pt x="634" y="1001"/>
                    <a:pt x="234" y="2102"/>
                    <a:pt x="1" y="3236"/>
                  </a:cubicBezTo>
                  <a:lnTo>
                    <a:pt x="3136" y="3002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3" name="Google Shape;2553;p119"/>
            <p:cNvSpPr/>
            <p:nvPr/>
          </p:nvSpPr>
          <p:spPr>
            <a:xfrm>
              <a:off x="4201500" y="2535600"/>
              <a:ext cx="78425" cy="132600"/>
            </a:xfrm>
            <a:custGeom>
              <a:rect b="b" l="l" r="r" t="t"/>
              <a:pathLst>
                <a:path extrusionOk="0" h="5304" w="3137">
                  <a:moveTo>
                    <a:pt x="3136" y="0"/>
                  </a:moveTo>
                  <a:cubicBezTo>
                    <a:pt x="2336" y="500"/>
                    <a:pt x="1669" y="1234"/>
                    <a:pt x="1202" y="2068"/>
                  </a:cubicBezTo>
                  <a:cubicBezTo>
                    <a:pt x="634" y="3069"/>
                    <a:pt x="234" y="4170"/>
                    <a:pt x="1" y="5304"/>
                  </a:cubicBezTo>
                  <a:lnTo>
                    <a:pt x="3136" y="5070"/>
                  </a:lnTo>
                  <a:lnTo>
                    <a:pt x="313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4" name="Google Shape;2554;p119"/>
            <p:cNvSpPr/>
            <p:nvPr/>
          </p:nvSpPr>
          <p:spPr>
            <a:xfrm>
              <a:off x="4279900" y="2531425"/>
              <a:ext cx="77575" cy="130125"/>
            </a:xfrm>
            <a:custGeom>
              <a:rect b="b" l="l" r="r" t="t"/>
              <a:pathLst>
                <a:path extrusionOk="0" h="5205" w="3103">
                  <a:moveTo>
                    <a:pt x="1935" y="0"/>
                  </a:moveTo>
                  <a:lnTo>
                    <a:pt x="0" y="5204"/>
                  </a:lnTo>
                  <a:lnTo>
                    <a:pt x="3102" y="1835"/>
                  </a:lnTo>
                  <a:cubicBezTo>
                    <a:pt x="3002" y="1068"/>
                    <a:pt x="2569" y="401"/>
                    <a:pt x="1935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5" name="Google Shape;2555;p119"/>
            <p:cNvSpPr/>
            <p:nvPr/>
          </p:nvSpPr>
          <p:spPr>
            <a:xfrm>
              <a:off x="4197325" y="2661525"/>
              <a:ext cx="82600" cy="85075"/>
            </a:xfrm>
            <a:custGeom>
              <a:rect b="b" l="l" r="r" t="t"/>
              <a:pathLst>
                <a:path extrusionOk="0" h="3403" w="3304">
                  <a:moveTo>
                    <a:pt x="3303" y="0"/>
                  </a:moveTo>
                  <a:lnTo>
                    <a:pt x="168" y="234"/>
                  </a:lnTo>
                  <a:cubicBezTo>
                    <a:pt x="68" y="801"/>
                    <a:pt x="34" y="1368"/>
                    <a:pt x="34" y="1901"/>
                  </a:cubicBezTo>
                  <a:cubicBezTo>
                    <a:pt x="1" y="2402"/>
                    <a:pt x="68" y="2902"/>
                    <a:pt x="168" y="3402"/>
                  </a:cubicBezTo>
                  <a:lnTo>
                    <a:pt x="3303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6" name="Google Shape;2556;p119"/>
            <p:cNvSpPr/>
            <p:nvPr/>
          </p:nvSpPr>
          <p:spPr>
            <a:xfrm>
              <a:off x="4279900" y="2655675"/>
              <a:ext cx="78400" cy="80925"/>
            </a:xfrm>
            <a:custGeom>
              <a:rect b="b" l="l" r="r" t="t"/>
              <a:pathLst>
                <a:path extrusionOk="0" h="3237" w="3136">
                  <a:moveTo>
                    <a:pt x="3136" y="1"/>
                  </a:moveTo>
                  <a:lnTo>
                    <a:pt x="0" y="267"/>
                  </a:lnTo>
                  <a:lnTo>
                    <a:pt x="1935" y="3236"/>
                  </a:lnTo>
                  <a:cubicBezTo>
                    <a:pt x="2502" y="2235"/>
                    <a:pt x="2902" y="1135"/>
                    <a:pt x="3136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7" name="Google Shape;2557;p119"/>
            <p:cNvSpPr/>
            <p:nvPr/>
          </p:nvSpPr>
          <p:spPr>
            <a:xfrm>
              <a:off x="4231525" y="2662350"/>
              <a:ext cx="48400" cy="134775"/>
            </a:xfrm>
            <a:custGeom>
              <a:rect b="b" l="l" r="r" t="t"/>
              <a:pathLst>
                <a:path extrusionOk="0" h="5391" w="1936">
                  <a:moveTo>
                    <a:pt x="1935" y="0"/>
                  </a:moveTo>
                  <a:lnTo>
                    <a:pt x="1" y="5204"/>
                  </a:lnTo>
                  <a:cubicBezTo>
                    <a:pt x="265" y="5329"/>
                    <a:pt x="547" y="5391"/>
                    <a:pt x="826" y="5391"/>
                  </a:cubicBezTo>
                  <a:cubicBezTo>
                    <a:pt x="1217" y="5391"/>
                    <a:pt x="1605" y="5271"/>
                    <a:pt x="1935" y="5037"/>
                  </a:cubicBezTo>
                  <a:lnTo>
                    <a:pt x="1935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8" name="Google Shape;2558;p119"/>
            <p:cNvSpPr/>
            <p:nvPr/>
          </p:nvSpPr>
          <p:spPr>
            <a:xfrm>
              <a:off x="4201500" y="2662350"/>
              <a:ext cx="78425" cy="130125"/>
            </a:xfrm>
            <a:custGeom>
              <a:rect b="b" l="l" r="r" t="t"/>
              <a:pathLst>
                <a:path extrusionOk="0" h="5205" w="3137">
                  <a:moveTo>
                    <a:pt x="3136" y="0"/>
                  </a:moveTo>
                  <a:lnTo>
                    <a:pt x="1" y="3369"/>
                  </a:lnTo>
                  <a:cubicBezTo>
                    <a:pt x="134" y="4103"/>
                    <a:pt x="568" y="4770"/>
                    <a:pt x="1202" y="5204"/>
                  </a:cubicBezTo>
                  <a:lnTo>
                    <a:pt x="3136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9" name="Google Shape;2559;p119"/>
            <p:cNvSpPr/>
            <p:nvPr/>
          </p:nvSpPr>
          <p:spPr>
            <a:xfrm>
              <a:off x="4279900" y="2578125"/>
              <a:ext cx="82575" cy="84250"/>
            </a:xfrm>
            <a:custGeom>
              <a:rect b="b" l="l" r="r" t="t"/>
              <a:pathLst>
                <a:path extrusionOk="0" h="3370" w="3303">
                  <a:moveTo>
                    <a:pt x="3136" y="0"/>
                  </a:moveTo>
                  <a:lnTo>
                    <a:pt x="0" y="3369"/>
                  </a:lnTo>
                  <a:lnTo>
                    <a:pt x="3136" y="3136"/>
                  </a:lnTo>
                  <a:cubicBezTo>
                    <a:pt x="3236" y="2569"/>
                    <a:pt x="3303" y="2002"/>
                    <a:pt x="3303" y="1468"/>
                  </a:cubicBezTo>
                  <a:cubicBezTo>
                    <a:pt x="3303" y="968"/>
                    <a:pt x="3236" y="467"/>
                    <a:pt x="3136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0" name="Google Shape;2560;p119"/>
            <p:cNvSpPr/>
            <p:nvPr/>
          </p:nvSpPr>
          <p:spPr>
            <a:xfrm>
              <a:off x="4279900" y="2662350"/>
              <a:ext cx="48375" cy="125950"/>
            </a:xfrm>
            <a:custGeom>
              <a:rect b="b" l="l" r="r" t="t"/>
              <a:pathLst>
                <a:path extrusionOk="0" h="5038" w="1935">
                  <a:moveTo>
                    <a:pt x="0" y="0"/>
                  </a:moveTo>
                  <a:lnTo>
                    <a:pt x="0" y="5037"/>
                  </a:lnTo>
                  <a:cubicBezTo>
                    <a:pt x="801" y="4537"/>
                    <a:pt x="1468" y="3803"/>
                    <a:pt x="1935" y="296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1" name="Google Shape;2561;p119"/>
            <p:cNvSpPr/>
            <p:nvPr/>
          </p:nvSpPr>
          <p:spPr>
            <a:xfrm>
              <a:off x="4231525" y="2804600"/>
              <a:ext cx="96750" cy="65775"/>
            </a:xfrm>
            <a:custGeom>
              <a:rect b="b" l="l" r="r" t="t"/>
              <a:pathLst>
                <a:path extrusionOk="0" h="2631" w="3870">
                  <a:moveTo>
                    <a:pt x="3717" y="1"/>
                  </a:moveTo>
                  <a:cubicBezTo>
                    <a:pt x="3673" y="1"/>
                    <a:pt x="3623" y="16"/>
                    <a:pt x="3570" y="48"/>
                  </a:cubicBezTo>
                  <a:lnTo>
                    <a:pt x="301" y="1949"/>
                  </a:lnTo>
                  <a:cubicBezTo>
                    <a:pt x="134" y="2049"/>
                    <a:pt x="1" y="2216"/>
                    <a:pt x="1" y="2450"/>
                  </a:cubicBezTo>
                  <a:cubicBezTo>
                    <a:pt x="1" y="2563"/>
                    <a:pt x="62" y="2630"/>
                    <a:pt x="154" y="2630"/>
                  </a:cubicBezTo>
                  <a:cubicBezTo>
                    <a:pt x="197" y="2630"/>
                    <a:pt x="247" y="2615"/>
                    <a:pt x="301" y="2583"/>
                  </a:cubicBezTo>
                  <a:lnTo>
                    <a:pt x="3570" y="682"/>
                  </a:lnTo>
                  <a:cubicBezTo>
                    <a:pt x="3737" y="582"/>
                    <a:pt x="3870" y="381"/>
                    <a:pt x="3870" y="181"/>
                  </a:cubicBezTo>
                  <a:cubicBezTo>
                    <a:pt x="3870" y="68"/>
                    <a:pt x="3808" y="1"/>
                    <a:pt x="371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2" name="Google Shape;2562;p119"/>
            <p:cNvSpPr/>
            <p:nvPr/>
          </p:nvSpPr>
          <p:spPr>
            <a:xfrm>
              <a:off x="4213175" y="2843000"/>
              <a:ext cx="133450" cy="87375"/>
            </a:xfrm>
            <a:custGeom>
              <a:rect b="b" l="l" r="r" t="t"/>
              <a:pathLst>
                <a:path extrusionOk="0" h="3495" w="5338">
                  <a:moveTo>
                    <a:pt x="5180" y="0"/>
                  </a:moveTo>
                  <a:cubicBezTo>
                    <a:pt x="5138" y="0"/>
                    <a:pt x="5089" y="15"/>
                    <a:pt x="5038" y="46"/>
                  </a:cubicBezTo>
                  <a:lnTo>
                    <a:pt x="301" y="2782"/>
                  </a:lnTo>
                  <a:cubicBezTo>
                    <a:pt x="134" y="2882"/>
                    <a:pt x="34" y="3082"/>
                    <a:pt x="1" y="3282"/>
                  </a:cubicBezTo>
                  <a:cubicBezTo>
                    <a:pt x="1" y="3420"/>
                    <a:pt x="64" y="3495"/>
                    <a:pt x="159" y="3495"/>
                  </a:cubicBezTo>
                  <a:cubicBezTo>
                    <a:pt x="201" y="3495"/>
                    <a:pt x="249" y="3480"/>
                    <a:pt x="301" y="3449"/>
                  </a:cubicBezTo>
                  <a:lnTo>
                    <a:pt x="5038" y="713"/>
                  </a:lnTo>
                  <a:cubicBezTo>
                    <a:pt x="5204" y="580"/>
                    <a:pt x="5338" y="413"/>
                    <a:pt x="5338" y="213"/>
                  </a:cubicBezTo>
                  <a:cubicBezTo>
                    <a:pt x="5338" y="75"/>
                    <a:pt x="5274" y="0"/>
                    <a:pt x="518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3" name="Google Shape;2563;p119"/>
            <p:cNvSpPr/>
            <p:nvPr/>
          </p:nvSpPr>
          <p:spPr>
            <a:xfrm>
              <a:off x="4213175" y="2891875"/>
              <a:ext cx="133450" cy="86900"/>
            </a:xfrm>
            <a:custGeom>
              <a:rect b="b" l="l" r="r" t="t"/>
              <a:pathLst>
                <a:path extrusionOk="0" h="3476" w="5338">
                  <a:moveTo>
                    <a:pt x="5158" y="0"/>
                  </a:moveTo>
                  <a:cubicBezTo>
                    <a:pt x="5122" y="0"/>
                    <a:pt x="5081" y="9"/>
                    <a:pt x="5038" y="26"/>
                  </a:cubicBezTo>
                  <a:lnTo>
                    <a:pt x="301" y="2795"/>
                  </a:lnTo>
                  <a:cubicBezTo>
                    <a:pt x="134" y="2895"/>
                    <a:pt x="34" y="3095"/>
                    <a:pt x="1" y="3295"/>
                  </a:cubicBezTo>
                  <a:cubicBezTo>
                    <a:pt x="1" y="3408"/>
                    <a:pt x="62" y="3475"/>
                    <a:pt x="154" y="3475"/>
                  </a:cubicBezTo>
                  <a:cubicBezTo>
                    <a:pt x="197" y="3475"/>
                    <a:pt x="247" y="3461"/>
                    <a:pt x="301" y="3428"/>
                  </a:cubicBezTo>
                  <a:lnTo>
                    <a:pt x="5038" y="693"/>
                  </a:lnTo>
                  <a:cubicBezTo>
                    <a:pt x="5204" y="593"/>
                    <a:pt x="5338" y="393"/>
                    <a:pt x="5338" y="193"/>
                  </a:cubicBezTo>
                  <a:cubicBezTo>
                    <a:pt x="5338" y="69"/>
                    <a:pt x="5264" y="0"/>
                    <a:pt x="515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4" name="Google Shape;2564;p119"/>
            <p:cNvSpPr/>
            <p:nvPr/>
          </p:nvSpPr>
          <p:spPr>
            <a:xfrm>
              <a:off x="4213175" y="2941375"/>
              <a:ext cx="133450" cy="86900"/>
            </a:xfrm>
            <a:custGeom>
              <a:rect b="b" l="l" r="r" t="t"/>
              <a:pathLst>
                <a:path extrusionOk="0" h="3476" w="5338">
                  <a:moveTo>
                    <a:pt x="5184" y="0"/>
                  </a:moveTo>
                  <a:cubicBezTo>
                    <a:pt x="5141" y="0"/>
                    <a:pt x="5091" y="15"/>
                    <a:pt x="5038" y="47"/>
                  </a:cubicBezTo>
                  <a:lnTo>
                    <a:pt x="301" y="2783"/>
                  </a:lnTo>
                  <a:cubicBezTo>
                    <a:pt x="134" y="2883"/>
                    <a:pt x="34" y="3083"/>
                    <a:pt x="1" y="3283"/>
                  </a:cubicBezTo>
                  <a:cubicBezTo>
                    <a:pt x="1" y="3407"/>
                    <a:pt x="74" y="3475"/>
                    <a:pt x="180" y="3475"/>
                  </a:cubicBezTo>
                  <a:cubicBezTo>
                    <a:pt x="217" y="3475"/>
                    <a:pt x="258" y="3467"/>
                    <a:pt x="301" y="3450"/>
                  </a:cubicBezTo>
                  <a:lnTo>
                    <a:pt x="5038" y="681"/>
                  </a:lnTo>
                  <a:cubicBezTo>
                    <a:pt x="5204" y="581"/>
                    <a:pt x="5338" y="414"/>
                    <a:pt x="5338" y="181"/>
                  </a:cubicBezTo>
                  <a:cubicBezTo>
                    <a:pt x="5338" y="68"/>
                    <a:pt x="5276" y="0"/>
                    <a:pt x="518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5" name="Google Shape;2565;p119"/>
            <p:cNvSpPr/>
            <p:nvPr/>
          </p:nvSpPr>
          <p:spPr>
            <a:xfrm>
              <a:off x="4575950" y="2355125"/>
              <a:ext cx="48375" cy="134625"/>
            </a:xfrm>
            <a:custGeom>
              <a:rect b="b" l="l" r="r" t="t"/>
              <a:pathLst>
                <a:path extrusionOk="0" h="5385" w="1935">
                  <a:moveTo>
                    <a:pt x="1103" y="1"/>
                  </a:moveTo>
                  <a:cubicBezTo>
                    <a:pt x="725" y="1"/>
                    <a:pt x="341" y="120"/>
                    <a:pt x="0" y="348"/>
                  </a:cubicBezTo>
                  <a:lnTo>
                    <a:pt x="0" y="5384"/>
                  </a:lnTo>
                  <a:lnTo>
                    <a:pt x="1935" y="214"/>
                  </a:lnTo>
                  <a:cubicBezTo>
                    <a:pt x="1675" y="70"/>
                    <a:pt x="1391" y="1"/>
                    <a:pt x="1103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6" name="Google Shape;2566;p119"/>
            <p:cNvSpPr/>
            <p:nvPr/>
          </p:nvSpPr>
          <p:spPr>
            <a:xfrm>
              <a:off x="4528400" y="2363800"/>
              <a:ext cx="47575" cy="125950"/>
            </a:xfrm>
            <a:custGeom>
              <a:rect b="b" l="l" r="r" t="t"/>
              <a:pathLst>
                <a:path extrusionOk="0" h="5038" w="1903">
                  <a:moveTo>
                    <a:pt x="1902" y="1"/>
                  </a:moveTo>
                  <a:cubicBezTo>
                    <a:pt x="1101" y="501"/>
                    <a:pt x="434" y="1235"/>
                    <a:pt x="1" y="2069"/>
                  </a:cubicBezTo>
                  <a:lnTo>
                    <a:pt x="1902" y="5037"/>
                  </a:lnTo>
                  <a:lnTo>
                    <a:pt x="1902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7" name="Google Shape;2567;p119"/>
            <p:cNvSpPr/>
            <p:nvPr/>
          </p:nvSpPr>
          <p:spPr>
            <a:xfrm>
              <a:off x="4498375" y="2415500"/>
              <a:ext cx="78425" cy="80925"/>
            </a:xfrm>
            <a:custGeom>
              <a:rect b="b" l="l" r="r" t="t"/>
              <a:pathLst>
                <a:path extrusionOk="0" h="3237" w="3137">
                  <a:moveTo>
                    <a:pt x="1202" y="1"/>
                  </a:moveTo>
                  <a:cubicBezTo>
                    <a:pt x="601" y="1001"/>
                    <a:pt x="201" y="2102"/>
                    <a:pt x="1" y="3236"/>
                  </a:cubicBezTo>
                  <a:lnTo>
                    <a:pt x="3136" y="3003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8" name="Google Shape;2568;p119"/>
            <p:cNvSpPr/>
            <p:nvPr/>
          </p:nvSpPr>
          <p:spPr>
            <a:xfrm>
              <a:off x="4576775" y="2360475"/>
              <a:ext cx="77575" cy="130100"/>
            </a:xfrm>
            <a:custGeom>
              <a:rect b="b" l="l" r="r" t="t"/>
              <a:pathLst>
                <a:path extrusionOk="0" h="5204" w="3103">
                  <a:moveTo>
                    <a:pt x="1902" y="0"/>
                  </a:moveTo>
                  <a:lnTo>
                    <a:pt x="0" y="5204"/>
                  </a:lnTo>
                  <a:lnTo>
                    <a:pt x="3103" y="1835"/>
                  </a:lnTo>
                  <a:cubicBezTo>
                    <a:pt x="3003" y="1068"/>
                    <a:pt x="2569" y="400"/>
                    <a:pt x="1902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9" name="Google Shape;2569;p119"/>
            <p:cNvSpPr/>
            <p:nvPr/>
          </p:nvSpPr>
          <p:spPr>
            <a:xfrm>
              <a:off x="4494225" y="2489725"/>
              <a:ext cx="82575" cy="85075"/>
            </a:xfrm>
            <a:custGeom>
              <a:rect b="b" l="l" r="r" t="t"/>
              <a:pathLst>
                <a:path extrusionOk="0" h="3403" w="3303">
                  <a:moveTo>
                    <a:pt x="3302" y="0"/>
                  </a:moveTo>
                  <a:lnTo>
                    <a:pt x="167" y="234"/>
                  </a:lnTo>
                  <a:cubicBezTo>
                    <a:pt x="67" y="801"/>
                    <a:pt x="0" y="1368"/>
                    <a:pt x="0" y="1902"/>
                  </a:cubicBezTo>
                  <a:cubicBezTo>
                    <a:pt x="0" y="2402"/>
                    <a:pt x="67" y="2903"/>
                    <a:pt x="167" y="3403"/>
                  </a:cubicBezTo>
                  <a:lnTo>
                    <a:pt x="3302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0" name="Google Shape;2570;p119"/>
            <p:cNvSpPr/>
            <p:nvPr/>
          </p:nvSpPr>
          <p:spPr>
            <a:xfrm>
              <a:off x="4575950" y="2483875"/>
              <a:ext cx="78400" cy="80925"/>
            </a:xfrm>
            <a:custGeom>
              <a:rect b="b" l="l" r="r" t="t"/>
              <a:pathLst>
                <a:path extrusionOk="0" h="3237" w="3136">
                  <a:moveTo>
                    <a:pt x="3136" y="1"/>
                  </a:moveTo>
                  <a:lnTo>
                    <a:pt x="0" y="234"/>
                  </a:lnTo>
                  <a:lnTo>
                    <a:pt x="1935" y="3237"/>
                  </a:lnTo>
                  <a:cubicBezTo>
                    <a:pt x="2535" y="2236"/>
                    <a:pt x="2935" y="1135"/>
                    <a:pt x="3136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1" name="Google Shape;2571;p119"/>
            <p:cNvSpPr/>
            <p:nvPr/>
          </p:nvSpPr>
          <p:spPr>
            <a:xfrm>
              <a:off x="4528400" y="2489725"/>
              <a:ext cx="47575" cy="135625"/>
            </a:xfrm>
            <a:custGeom>
              <a:rect b="b" l="l" r="r" t="t"/>
              <a:pathLst>
                <a:path extrusionOk="0" h="5425" w="1903">
                  <a:moveTo>
                    <a:pt x="1902" y="0"/>
                  </a:moveTo>
                  <a:lnTo>
                    <a:pt x="1" y="5238"/>
                  </a:lnTo>
                  <a:cubicBezTo>
                    <a:pt x="251" y="5363"/>
                    <a:pt x="525" y="5424"/>
                    <a:pt x="800" y="5424"/>
                  </a:cubicBezTo>
                  <a:cubicBezTo>
                    <a:pt x="1184" y="5424"/>
                    <a:pt x="1571" y="5304"/>
                    <a:pt x="1902" y="5071"/>
                  </a:cubicBezTo>
                  <a:lnTo>
                    <a:pt x="1902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2" name="Google Shape;2572;p119"/>
            <p:cNvSpPr/>
            <p:nvPr/>
          </p:nvSpPr>
          <p:spPr>
            <a:xfrm>
              <a:off x="4498375" y="2490550"/>
              <a:ext cx="78425" cy="130125"/>
            </a:xfrm>
            <a:custGeom>
              <a:rect b="b" l="l" r="r" t="t"/>
              <a:pathLst>
                <a:path extrusionOk="0" h="5205" w="3137">
                  <a:moveTo>
                    <a:pt x="3136" y="1"/>
                  </a:moveTo>
                  <a:lnTo>
                    <a:pt x="1" y="3370"/>
                  </a:lnTo>
                  <a:cubicBezTo>
                    <a:pt x="134" y="4104"/>
                    <a:pt x="568" y="4771"/>
                    <a:pt x="1202" y="5205"/>
                  </a:cubicBezTo>
                  <a:lnTo>
                    <a:pt x="3136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3" name="Google Shape;2573;p119"/>
            <p:cNvSpPr/>
            <p:nvPr/>
          </p:nvSpPr>
          <p:spPr>
            <a:xfrm>
              <a:off x="4494225" y="2363800"/>
              <a:ext cx="81750" cy="256875"/>
            </a:xfrm>
            <a:custGeom>
              <a:rect b="b" l="l" r="r" t="t"/>
              <a:pathLst>
                <a:path extrusionOk="0" h="10275" w="3270">
                  <a:moveTo>
                    <a:pt x="3269" y="1"/>
                  </a:moveTo>
                  <a:cubicBezTo>
                    <a:pt x="2468" y="501"/>
                    <a:pt x="1801" y="1235"/>
                    <a:pt x="1368" y="2069"/>
                  </a:cubicBezTo>
                  <a:cubicBezTo>
                    <a:pt x="767" y="3069"/>
                    <a:pt x="367" y="4170"/>
                    <a:pt x="167" y="5304"/>
                  </a:cubicBezTo>
                  <a:cubicBezTo>
                    <a:pt x="67" y="5838"/>
                    <a:pt x="0" y="6405"/>
                    <a:pt x="0" y="6972"/>
                  </a:cubicBezTo>
                  <a:cubicBezTo>
                    <a:pt x="0" y="7473"/>
                    <a:pt x="67" y="7940"/>
                    <a:pt x="167" y="8440"/>
                  </a:cubicBezTo>
                  <a:cubicBezTo>
                    <a:pt x="300" y="9174"/>
                    <a:pt x="734" y="9841"/>
                    <a:pt x="1368" y="10275"/>
                  </a:cubicBezTo>
                  <a:lnTo>
                    <a:pt x="3269" y="5037"/>
                  </a:lnTo>
                  <a:lnTo>
                    <a:pt x="326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4" name="Google Shape;2574;p119"/>
            <p:cNvSpPr/>
            <p:nvPr/>
          </p:nvSpPr>
          <p:spPr>
            <a:xfrm>
              <a:off x="4575950" y="2406325"/>
              <a:ext cx="82575" cy="84250"/>
            </a:xfrm>
            <a:custGeom>
              <a:rect b="b" l="l" r="r" t="t"/>
              <a:pathLst>
                <a:path extrusionOk="0" h="3370" w="3303">
                  <a:moveTo>
                    <a:pt x="3136" y="1"/>
                  </a:moveTo>
                  <a:lnTo>
                    <a:pt x="0" y="3370"/>
                  </a:lnTo>
                  <a:lnTo>
                    <a:pt x="3136" y="3136"/>
                  </a:lnTo>
                  <a:cubicBezTo>
                    <a:pt x="3236" y="2603"/>
                    <a:pt x="3302" y="2036"/>
                    <a:pt x="3302" y="1468"/>
                  </a:cubicBezTo>
                  <a:cubicBezTo>
                    <a:pt x="3302" y="968"/>
                    <a:pt x="3269" y="468"/>
                    <a:pt x="3136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5" name="Google Shape;2575;p119"/>
            <p:cNvSpPr/>
            <p:nvPr/>
          </p:nvSpPr>
          <p:spPr>
            <a:xfrm>
              <a:off x="4576775" y="2489725"/>
              <a:ext cx="47550" cy="126775"/>
            </a:xfrm>
            <a:custGeom>
              <a:rect b="b" l="l" r="r" t="t"/>
              <a:pathLst>
                <a:path extrusionOk="0" h="5071" w="1902">
                  <a:moveTo>
                    <a:pt x="0" y="0"/>
                  </a:moveTo>
                  <a:lnTo>
                    <a:pt x="0" y="5071"/>
                  </a:lnTo>
                  <a:cubicBezTo>
                    <a:pt x="801" y="4570"/>
                    <a:pt x="1468" y="3837"/>
                    <a:pt x="1902" y="300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6" name="Google Shape;2576;p119"/>
            <p:cNvSpPr/>
            <p:nvPr/>
          </p:nvSpPr>
          <p:spPr>
            <a:xfrm>
              <a:off x="4527575" y="2633350"/>
              <a:ext cx="97600" cy="66025"/>
            </a:xfrm>
            <a:custGeom>
              <a:rect b="b" l="l" r="r" t="t"/>
              <a:pathLst>
                <a:path extrusionOk="0" h="2641" w="3904">
                  <a:moveTo>
                    <a:pt x="3724" y="1"/>
                  </a:moveTo>
                  <a:cubicBezTo>
                    <a:pt x="3687" y="1"/>
                    <a:pt x="3646" y="9"/>
                    <a:pt x="3603" y="26"/>
                  </a:cubicBezTo>
                  <a:lnTo>
                    <a:pt x="301" y="1928"/>
                  </a:lnTo>
                  <a:cubicBezTo>
                    <a:pt x="134" y="2061"/>
                    <a:pt x="34" y="2228"/>
                    <a:pt x="0" y="2428"/>
                  </a:cubicBezTo>
                  <a:cubicBezTo>
                    <a:pt x="0" y="2566"/>
                    <a:pt x="64" y="2641"/>
                    <a:pt x="158" y="2641"/>
                  </a:cubicBezTo>
                  <a:cubicBezTo>
                    <a:pt x="200" y="2641"/>
                    <a:pt x="249" y="2626"/>
                    <a:pt x="301" y="2595"/>
                  </a:cubicBezTo>
                  <a:lnTo>
                    <a:pt x="3603" y="693"/>
                  </a:lnTo>
                  <a:cubicBezTo>
                    <a:pt x="3770" y="593"/>
                    <a:pt x="3870" y="393"/>
                    <a:pt x="3903" y="193"/>
                  </a:cubicBezTo>
                  <a:cubicBezTo>
                    <a:pt x="3903" y="69"/>
                    <a:pt x="3830" y="1"/>
                    <a:pt x="372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7" name="Google Shape;2577;p119"/>
            <p:cNvSpPr/>
            <p:nvPr/>
          </p:nvSpPr>
          <p:spPr>
            <a:xfrm>
              <a:off x="4510050" y="2671725"/>
              <a:ext cx="132625" cy="86900"/>
            </a:xfrm>
            <a:custGeom>
              <a:rect b="b" l="l" r="r" t="t"/>
              <a:pathLst>
                <a:path extrusionOk="0" h="3476" w="5305">
                  <a:moveTo>
                    <a:pt x="5125" y="0"/>
                  </a:moveTo>
                  <a:cubicBezTo>
                    <a:pt x="5088" y="0"/>
                    <a:pt x="5047" y="8"/>
                    <a:pt x="5004" y="26"/>
                  </a:cubicBezTo>
                  <a:lnTo>
                    <a:pt x="301" y="2794"/>
                  </a:lnTo>
                  <a:cubicBezTo>
                    <a:pt x="134" y="2894"/>
                    <a:pt x="1" y="3095"/>
                    <a:pt x="1" y="3295"/>
                  </a:cubicBezTo>
                  <a:cubicBezTo>
                    <a:pt x="1" y="3408"/>
                    <a:pt x="62" y="3475"/>
                    <a:pt x="154" y="3475"/>
                  </a:cubicBezTo>
                  <a:cubicBezTo>
                    <a:pt x="198" y="3475"/>
                    <a:pt x="248" y="3460"/>
                    <a:pt x="301" y="3428"/>
                  </a:cubicBezTo>
                  <a:lnTo>
                    <a:pt x="5004" y="693"/>
                  </a:lnTo>
                  <a:cubicBezTo>
                    <a:pt x="5205" y="593"/>
                    <a:pt x="5305" y="393"/>
                    <a:pt x="5305" y="192"/>
                  </a:cubicBezTo>
                  <a:cubicBezTo>
                    <a:pt x="5305" y="69"/>
                    <a:pt x="5231" y="0"/>
                    <a:pt x="5125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8" name="Google Shape;2578;p119"/>
            <p:cNvSpPr/>
            <p:nvPr/>
          </p:nvSpPr>
          <p:spPr>
            <a:xfrm>
              <a:off x="4510050" y="2720925"/>
              <a:ext cx="132625" cy="86900"/>
            </a:xfrm>
            <a:custGeom>
              <a:rect b="b" l="l" r="r" t="t"/>
              <a:pathLst>
                <a:path extrusionOk="0" h="3476" w="5305">
                  <a:moveTo>
                    <a:pt x="5125" y="0"/>
                  </a:moveTo>
                  <a:cubicBezTo>
                    <a:pt x="5088" y="0"/>
                    <a:pt x="5047" y="9"/>
                    <a:pt x="5004" y="26"/>
                  </a:cubicBezTo>
                  <a:lnTo>
                    <a:pt x="301" y="2794"/>
                  </a:lnTo>
                  <a:cubicBezTo>
                    <a:pt x="134" y="2894"/>
                    <a:pt x="1" y="3061"/>
                    <a:pt x="1" y="3295"/>
                  </a:cubicBezTo>
                  <a:cubicBezTo>
                    <a:pt x="1" y="3408"/>
                    <a:pt x="62" y="3475"/>
                    <a:pt x="154" y="3475"/>
                  </a:cubicBezTo>
                  <a:cubicBezTo>
                    <a:pt x="198" y="3475"/>
                    <a:pt x="248" y="3460"/>
                    <a:pt x="301" y="3428"/>
                  </a:cubicBezTo>
                  <a:lnTo>
                    <a:pt x="5004" y="693"/>
                  </a:lnTo>
                  <a:cubicBezTo>
                    <a:pt x="5205" y="593"/>
                    <a:pt x="5305" y="393"/>
                    <a:pt x="5305" y="193"/>
                  </a:cubicBezTo>
                  <a:cubicBezTo>
                    <a:pt x="5305" y="69"/>
                    <a:pt x="5231" y="0"/>
                    <a:pt x="5125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9" name="Google Shape;2579;p119"/>
            <p:cNvSpPr/>
            <p:nvPr/>
          </p:nvSpPr>
          <p:spPr>
            <a:xfrm>
              <a:off x="4510050" y="2770425"/>
              <a:ext cx="132625" cy="86600"/>
            </a:xfrm>
            <a:custGeom>
              <a:rect b="b" l="l" r="r" t="t"/>
              <a:pathLst>
                <a:path extrusionOk="0" h="3464" w="5305">
                  <a:moveTo>
                    <a:pt x="5151" y="0"/>
                  </a:moveTo>
                  <a:cubicBezTo>
                    <a:pt x="5108" y="0"/>
                    <a:pt x="5058" y="15"/>
                    <a:pt x="5004" y="47"/>
                  </a:cubicBezTo>
                  <a:lnTo>
                    <a:pt x="301" y="2749"/>
                  </a:lnTo>
                  <a:cubicBezTo>
                    <a:pt x="101" y="2883"/>
                    <a:pt x="1" y="3049"/>
                    <a:pt x="1" y="3283"/>
                  </a:cubicBezTo>
                  <a:cubicBezTo>
                    <a:pt x="1" y="3396"/>
                    <a:pt x="62" y="3463"/>
                    <a:pt x="154" y="3463"/>
                  </a:cubicBezTo>
                  <a:cubicBezTo>
                    <a:pt x="198" y="3463"/>
                    <a:pt x="248" y="3448"/>
                    <a:pt x="301" y="3416"/>
                  </a:cubicBezTo>
                  <a:lnTo>
                    <a:pt x="5004" y="681"/>
                  </a:lnTo>
                  <a:cubicBezTo>
                    <a:pt x="5205" y="581"/>
                    <a:pt x="5305" y="381"/>
                    <a:pt x="5305" y="181"/>
                  </a:cubicBezTo>
                  <a:cubicBezTo>
                    <a:pt x="5305" y="67"/>
                    <a:pt x="5243" y="0"/>
                    <a:pt x="515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0" name="Google Shape;2580;p119"/>
            <p:cNvSpPr/>
            <p:nvPr/>
          </p:nvSpPr>
          <p:spPr>
            <a:xfrm>
              <a:off x="3869600" y="3939900"/>
              <a:ext cx="705525" cy="449050"/>
            </a:xfrm>
            <a:custGeom>
              <a:rect b="b" l="l" r="r" t="t"/>
              <a:pathLst>
                <a:path extrusionOk="0" h="17962" w="28221">
                  <a:moveTo>
                    <a:pt x="24674" y="1"/>
                  </a:moveTo>
                  <a:cubicBezTo>
                    <a:pt x="24459" y="1"/>
                    <a:pt x="24262" y="46"/>
                    <a:pt x="24084" y="135"/>
                  </a:cubicBezTo>
                  <a:cubicBezTo>
                    <a:pt x="21282" y="1536"/>
                    <a:pt x="1702" y="14112"/>
                    <a:pt x="434" y="14712"/>
                  </a:cubicBezTo>
                  <a:cubicBezTo>
                    <a:pt x="167" y="14879"/>
                    <a:pt x="1" y="15213"/>
                    <a:pt x="1" y="15546"/>
                  </a:cubicBezTo>
                  <a:cubicBezTo>
                    <a:pt x="34" y="16413"/>
                    <a:pt x="468" y="17247"/>
                    <a:pt x="1201" y="17781"/>
                  </a:cubicBezTo>
                  <a:cubicBezTo>
                    <a:pt x="1362" y="17901"/>
                    <a:pt x="1546" y="17961"/>
                    <a:pt x="1732" y="17961"/>
                  </a:cubicBezTo>
                  <a:cubicBezTo>
                    <a:pt x="1857" y="17961"/>
                    <a:pt x="1982" y="17935"/>
                    <a:pt x="2102" y="17881"/>
                  </a:cubicBezTo>
                  <a:cubicBezTo>
                    <a:pt x="4070" y="16780"/>
                    <a:pt x="23451" y="8541"/>
                    <a:pt x="27387" y="6440"/>
                  </a:cubicBezTo>
                  <a:cubicBezTo>
                    <a:pt x="27887" y="6173"/>
                    <a:pt x="28187" y="5639"/>
                    <a:pt x="28221" y="4838"/>
                  </a:cubicBezTo>
                  <a:cubicBezTo>
                    <a:pt x="28187" y="3037"/>
                    <a:pt x="27287" y="1403"/>
                    <a:pt x="25852" y="369"/>
                  </a:cubicBezTo>
                  <a:cubicBezTo>
                    <a:pt x="25419" y="121"/>
                    <a:pt x="25023" y="1"/>
                    <a:pt x="24674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1" name="Google Shape;2581;p119"/>
            <p:cNvSpPr/>
            <p:nvPr/>
          </p:nvSpPr>
          <p:spPr>
            <a:xfrm>
              <a:off x="3870425" y="3939900"/>
              <a:ext cx="684700" cy="412025"/>
            </a:xfrm>
            <a:custGeom>
              <a:rect b="b" l="l" r="r" t="t"/>
              <a:pathLst>
                <a:path extrusionOk="0" h="16481" w="27388">
                  <a:moveTo>
                    <a:pt x="24641" y="1"/>
                  </a:moveTo>
                  <a:cubicBezTo>
                    <a:pt x="24426" y="1"/>
                    <a:pt x="24229" y="46"/>
                    <a:pt x="24051" y="135"/>
                  </a:cubicBezTo>
                  <a:lnTo>
                    <a:pt x="23985" y="168"/>
                  </a:lnTo>
                  <a:cubicBezTo>
                    <a:pt x="21450" y="1469"/>
                    <a:pt x="6872" y="10776"/>
                    <a:pt x="1936" y="13778"/>
                  </a:cubicBezTo>
                  <a:lnTo>
                    <a:pt x="1902" y="13778"/>
                  </a:lnTo>
                  <a:lnTo>
                    <a:pt x="1702" y="13912"/>
                  </a:lnTo>
                  <a:lnTo>
                    <a:pt x="1669" y="13945"/>
                  </a:lnTo>
                  <a:lnTo>
                    <a:pt x="1535" y="14012"/>
                  </a:lnTo>
                  <a:lnTo>
                    <a:pt x="1402" y="14112"/>
                  </a:lnTo>
                  <a:cubicBezTo>
                    <a:pt x="902" y="14412"/>
                    <a:pt x="535" y="14612"/>
                    <a:pt x="401" y="14679"/>
                  </a:cubicBezTo>
                  <a:cubicBezTo>
                    <a:pt x="368" y="14712"/>
                    <a:pt x="334" y="14746"/>
                    <a:pt x="301" y="14779"/>
                  </a:cubicBezTo>
                  <a:cubicBezTo>
                    <a:pt x="101" y="14979"/>
                    <a:pt x="1" y="15213"/>
                    <a:pt x="1" y="15513"/>
                  </a:cubicBezTo>
                  <a:cubicBezTo>
                    <a:pt x="1" y="15579"/>
                    <a:pt x="1" y="15680"/>
                    <a:pt x="1" y="15780"/>
                  </a:cubicBezTo>
                  <a:lnTo>
                    <a:pt x="1" y="15880"/>
                  </a:lnTo>
                  <a:cubicBezTo>
                    <a:pt x="1" y="15913"/>
                    <a:pt x="1" y="16013"/>
                    <a:pt x="34" y="16046"/>
                  </a:cubicBezTo>
                  <a:lnTo>
                    <a:pt x="68" y="16213"/>
                  </a:lnTo>
                  <a:cubicBezTo>
                    <a:pt x="68" y="16247"/>
                    <a:pt x="101" y="16313"/>
                    <a:pt x="134" y="16347"/>
                  </a:cubicBezTo>
                  <a:cubicBezTo>
                    <a:pt x="134" y="16380"/>
                    <a:pt x="168" y="16447"/>
                    <a:pt x="168" y="16480"/>
                  </a:cubicBezTo>
                  <a:lnTo>
                    <a:pt x="27387" y="2103"/>
                  </a:lnTo>
                  <a:cubicBezTo>
                    <a:pt x="27020" y="1403"/>
                    <a:pt x="26453" y="802"/>
                    <a:pt x="25819" y="369"/>
                  </a:cubicBezTo>
                  <a:cubicBezTo>
                    <a:pt x="25386" y="121"/>
                    <a:pt x="24990" y="1"/>
                    <a:pt x="2464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2" name="Google Shape;2582;p119"/>
            <p:cNvSpPr/>
            <p:nvPr/>
          </p:nvSpPr>
          <p:spPr>
            <a:xfrm>
              <a:off x="3870425" y="4306625"/>
              <a:ext cx="61750" cy="82600"/>
            </a:xfrm>
            <a:custGeom>
              <a:rect b="b" l="l" r="r" t="t"/>
              <a:pathLst>
                <a:path extrusionOk="0" h="3304" w="2470">
                  <a:moveTo>
                    <a:pt x="703" y="0"/>
                  </a:moveTo>
                  <a:cubicBezTo>
                    <a:pt x="296" y="0"/>
                    <a:pt x="1" y="315"/>
                    <a:pt x="1" y="877"/>
                  </a:cubicBezTo>
                  <a:cubicBezTo>
                    <a:pt x="1" y="1778"/>
                    <a:pt x="435" y="2612"/>
                    <a:pt x="1168" y="3112"/>
                  </a:cubicBezTo>
                  <a:cubicBezTo>
                    <a:pt x="1379" y="3242"/>
                    <a:pt x="1580" y="3303"/>
                    <a:pt x="1759" y="3303"/>
                  </a:cubicBezTo>
                  <a:cubicBezTo>
                    <a:pt x="2175" y="3303"/>
                    <a:pt x="2469" y="2972"/>
                    <a:pt x="2469" y="2412"/>
                  </a:cubicBezTo>
                  <a:cubicBezTo>
                    <a:pt x="2436" y="1544"/>
                    <a:pt x="2002" y="710"/>
                    <a:pt x="1268" y="177"/>
                  </a:cubicBezTo>
                  <a:cubicBezTo>
                    <a:pt x="1069" y="57"/>
                    <a:pt x="876" y="0"/>
                    <a:pt x="703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3" name="Google Shape;2583;p119"/>
            <p:cNvSpPr/>
            <p:nvPr/>
          </p:nvSpPr>
          <p:spPr>
            <a:xfrm>
              <a:off x="3752850" y="4317950"/>
              <a:ext cx="166800" cy="126325"/>
            </a:xfrm>
            <a:custGeom>
              <a:rect b="b" l="l" r="r" t="t"/>
              <a:pathLst>
                <a:path extrusionOk="0" h="5053" w="6672">
                  <a:moveTo>
                    <a:pt x="5341" y="1"/>
                  </a:moveTo>
                  <a:cubicBezTo>
                    <a:pt x="5251" y="1"/>
                    <a:pt x="5158" y="20"/>
                    <a:pt x="5071" y="57"/>
                  </a:cubicBezTo>
                  <a:lnTo>
                    <a:pt x="334" y="2592"/>
                  </a:lnTo>
                  <a:cubicBezTo>
                    <a:pt x="134" y="2726"/>
                    <a:pt x="1" y="2959"/>
                    <a:pt x="34" y="3193"/>
                  </a:cubicBezTo>
                  <a:cubicBezTo>
                    <a:pt x="34" y="3893"/>
                    <a:pt x="367" y="4527"/>
                    <a:pt x="935" y="4927"/>
                  </a:cubicBezTo>
                  <a:cubicBezTo>
                    <a:pt x="1056" y="5008"/>
                    <a:pt x="1201" y="5052"/>
                    <a:pt x="1342" y="5052"/>
                  </a:cubicBezTo>
                  <a:cubicBezTo>
                    <a:pt x="1433" y="5052"/>
                    <a:pt x="1523" y="5034"/>
                    <a:pt x="1602" y="4994"/>
                  </a:cubicBezTo>
                  <a:lnTo>
                    <a:pt x="6372" y="2492"/>
                  </a:lnTo>
                  <a:cubicBezTo>
                    <a:pt x="6572" y="2359"/>
                    <a:pt x="6672" y="2092"/>
                    <a:pt x="6672" y="1858"/>
                  </a:cubicBezTo>
                  <a:cubicBezTo>
                    <a:pt x="6639" y="1191"/>
                    <a:pt x="6305" y="558"/>
                    <a:pt x="5738" y="157"/>
                  </a:cubicBezTo>
                  <a:cubicBezTo>
                    <a:pt x="5634" y="53"/>
                    <a:pt x="5490" y="1"/>
                    <a:pt x="5341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4" name="Google Shape;2584;p119"/>
            <p:cNvSpPr/>
            <p:nvPr/>
          </p:nvSpPr>
          <p:spPr>
            <a:xfrm>
              <a:off x="3752850" y="4317950"/>
              <a:ext cx="156800" cy="98175"/>
            </a:xfrm>
            <a:custGeom>
              <a:rect b="b" l="l" r="r" t="t"/>
              <a:pathLst>
                <a:path extrusionOk="0" h="3927" w="6272">
                  <a:moveTo>
                    <a:pt x="5342" y="1"/>
                  </a:moveTo>
                  <a:cubicBezTo>
                    <a:pt x="5251" y="1"/>
                    <a:pt x="5158" y="20"/>
                    <a:pt x="5071" y="57"/>
                  </a:cubicBezTo>
                  <a:lnTo>
                    <a:pt x="334" y="2592"/>
                  </a:lnTo>
                  <a:cubicBezTo>
                    <a:pt x="134" y="2726"/>
                    <a:pt x="1" y="2959"/>
                    <a:pt x="34" y="3193"/>
                  </a:cubicBezTo>
                  <a:cubicBezTo>
                    <a:pt x="34" y="3460"/>
                    <a:pt x="67" y="3693"/>
                    <a:pt x="167" y="3927"/>
                  </a:cubicBezTo>
                  <a:lnTo>
                    <a:pt x="6272" y="691"/>
                  </a:lnTo>
                  <a:cubicBezTo>
                    <a:pt x="6138" y="457"/>
                    <a:pt x="5971" y="291"/>
                    <a:pt x="5771" y="157"/>
                  </a:cubicBezTo>
                  <a:cubicBezTo>
                    <a:pt x="5646" y="53"/>
                    <a:pt x="5495" y="1"/>
                    <a:pt x="534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5" name="Google Shape;2585;p119"/>
            <p:cNvSpPr/>
            <p:nvPr/>
          </p:nvSpPr>
          <p:spPr>
            <a:xfrm>
              <a:off x="2877225" y="4206575"/>
              <a:ext cx="1028250" cy="733475"/>
            </a:xfrm>
            <a:custGeom>
              <a:rect b="b" l="l" r="r" t="t"/>
              <a:pathLst>
                <a:path extrusionOk="0" h="29339" w="41130">
                  <a:moveTo>
                    <a:pt x="20582" y="1977"/>
                  </a:moveTo>
                  <a:cubicBezTo>
                    <a:pt x="25719" y="1977"/>
                    <a:pt x="30522" y="3111"/>
                    <a:pt x="34125" y="5179"/>
                  </a:cubicBezTo>
                  <a:cubicBezTo>
                    <a:pt x="37361" y="7047"/>
                    <a:pt x="39128" y="9416"/>
                    <a:pt x="39128" y="11851"/>
                  </a:cubicBezTo>
                  <a:cubicBezTo>
                    <a:pt x="39128" y="14286"/>
                    <a:pt x="37361" y="16654"/>
                    <a:pt x="34125" y="18522"/>
                  </a:cubicBezTo>
                  <a:cubicBezTo>
                    <a:pt x="30522" y="20624"/>
                    <a:pt x="25719" y="21758"/>
                    <a:pt x="20582" y="21758"/>
                  </a:cubicBezTo>
                  <a:cubicBezTo>
                    <a:pt x="15412" y="21758"/>
                    <a:pt x="10608" y="20590"/>
                    <a:pt x="7006" y="18522"/>
                  </a:cubicBezTo>
                  <a:cubicBezTo>
                    <a:pt x="3770" y="16654"/>
                    <a:pt x="2002" y="14286"/>
                    <a:pt x="2002" y="11851"/>
                  </a:cubicBezTo>
                  <a:cubicBezTo>
                    <a:pt x="2002" y="9449"/>
                    <a:pt x="3770" y="7047"/>
                    <a:pt x="7006" y="5179"/>
                  </a:cubicBezTo>
                  <a:cubicBezTo>
                    <a:pt x="10608" y="3111"/>
                    <a:pt x="15412" y="1977"/>
                    <a:pt x="20582" y="1977"/>
                  </a:cubicBezTo>
                  <a:close/>
                  <a:moveTo>
                    <a:pt x="20565" y="1"/>
                  </a:moveTo>
                  <a:cubicBezTo>
                    <a:pt x="15303" y="1"/>
                    <a:pt x="10041" y="1160"/>
                    <a:pt x="6038" y="3478"/>
                  </a:cubicBezTo>
                  <a:cubicBezTo>
                    <a:pt x="2002" y="5780"/>
                    <a:pt x="1" y="8815"/>
                    <a:pt x="1" y="11851"/>
                  </a:cubicBezTo>
                  <a:lnTo>
                    <a:pt x="1" y="17455"/>
                  </a:lnTo>
                  <a:cubicBezTo>
                    <a:pt x="1" y="20490"/>
                    <a:pt x="2002" y="23526"/>
                    <a:pt x="6038" y="25861"/>
                  </a:cubicBezTo>
                  <a:cubicBezTo>
                    <a:pt x="10041" y="28179"/>
                    <a:pt x="15303" y="29338"/>
                    <a:pt x="20565" y="29338"/>
                  </a:cubicBezTo>
                  <a:cubicBezTo>
                    <a:pt x="25827" y="29338"/>
                    <a:pt x="31089" y="28179"/>
                    <a:pt x="35092" y="25861"/>
                  </a:cubicBezTo>
                  <a:cubicBezTo>
                    <a:pt x="39128" y="23526"/>
                    <a:pt x="41130" y="20490"/>
                    <a:pt x="41130" y="17455"/>
                  </a:cubicBezTo>
                  <a:lnTo>
                    <a:pt x="41130" y="11851"/>
                  </a:lnTo>
                  <a:cubicBezTo>
                    <a:pt x="41130" y="8815"/>
                    <a:pt x="39128" y="5780"/>
                    <a:pt x="35092" y="3478"/>
                  </a:cubicBezTo>
                  <a:cubicBezTo>
                    <a:pt x="31089" y="1160"/>
                    <a:pt x="25827" y="1"/>
                    <a:pt x="20565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6" name="Google Shape;2586;p119"/>
            <p:cNvSpPr/>
            <p:nvPr/>
          </p:nvSpPr>
          <p:spPr>
            <a:xfrm>
              <a:off x="2827200" y="4206575"/>
              <a:ext cx="1128325" cy="593375"/>
            </a:xfrm>
            <a:custGeom>
              <a:rect b="b" l="l" r="r" t="t"/>
              <a:pathLst>
                <a:path extrusionOk="0" h="23735" w="45133">
                  <a:moveTo>
                    <a:pt x="22550" y="1977"/>
                  </a:moveTo>
                  <a:cubicBezTo>
                    <a:pt x="27720" y="1977"/>
                    <a:pt x="32523" y="3111"/>
                    <a:pt x="36126" y="5179"/>
                  </a:cubicBezTo>
                  <a:cubicBezTo>
                    <a:pt x="39362" y="7047"/>
                    <a:pt x="41129" y="9416"/>
                    <a:pt x="41129" y="11851"/>
                  </a:cubicBezTo>
                  <a:cubicBezTo>
                    <a:pt x="41129" y="14286"/>
                    <a:pt x="39362" y="16654"/>
                    <a:pt x="36126" y="18522"/>
                  </a:cubicBezTo>
                  <a:cubicBezTo>
                    <a:pt x="32523" y="20624"/>
                    <a:pt x="27720" y="21758"/>
                    <a:pt x="22550" y="21758"/>
                  </a:cubicBezTo>
                  <a:cubicBezTo>
                    <a:pt x="17413" y="21758"/>
                    <a:pt x="12609" y="20590"/>
                    <a:pt x="9007" y="18522"/>
                  </a:cubicBezTo>
                  <a:cubicBezTo>
                    <a:pt x="5771" y="16654"/>
                    <a:pt x="4003" y="14319"/>
                    <a:pt x="4003" y="11851"/>
                  </a:cubicBezTo>
                  <a:cubicBezTo>
                    <a:pt x="4003" y="9416"/>
                    <a:pt x="5771" y="7047"/>
                    <a:pt x="9007" y="5179"/>
                  </a:cubicBezTo>
                  <a:cubicBezTo>
                    <a:pt x="12609" y="3111"/>
                    <a:pt x="17413" y="1977"/>
                    <a:pt x="22550" y="1977"/>
                  </a:cubicBezTo>
                  <a:close/>
                  <a:moveTo>
                    <a:pt x="22566" y="1"/>
                  </a:moveTo>
                  <a:cubicBezTo>
                    <a:pt x="17304" y="1"/>
                    <a:pt x="12042" y="1160"/>
                    <a:pt x="8039" y="3478"/>
                  </a:cubicBezTo>
                  <a:cubicBezTo>
                    <a:pt x="0" y="8115"/>
                    <a:pt x="0" y="15620"/>
                    <a:pt x="8039" y="20257"/>
                  </a:cubicBezTo>
                  <a:cubicBezTo>
                    <a:pt x="12042" y="22575"/>
                    <a:pt x="17304" y="23734"/>
                    <a:pt x="22566" y="23734"/>
                  </a:cubicBezTo>
                  <a:cubicBezTo>
                    <a:pt x="27828" y="23734"/>
                    <a:pt x="33090" y="22575"/>
                    <a:pt x="37093" y="20257"/>
                  </a:cubicBezTo>
                  <a:cubicBezTo>
                    <a:pt x="45132" y="15620"/>
                    <a:pt x="45132" y="8115"/>
                    <a:pt x="37093" y="3478"/>
                  </a:cubicBezTo>
                  <a:cubicBezTo>
                    <a:pt x="33090" y="1160"/>
                    <a:pt x="27828" y="1"/>
                    <a:pt x="225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7" name="Google Shape;2587;p119"/>
            <p:cNvSpPr/>
            <p:nvPr/>
          </p:nvSpPr>
          <p:spPr>
            <a:xfrm>
              <a:off x="2927250" y="4256000"/>
              <a:ext cx="928200" cy="316900"/>
            </a:xfrm>
            <a:custGeom>
              <a:rect b="b" l="l" r="r" t="t"/>
              <a:pathLst>
                <a:path extrusionOk="0" h="12676" w="37128">
                  <a:moveTo>
                    <a:pt x="18581" y="0"/>
                  </a:moveTo>
                  <a:cubicBezTo>
                    <a:pt x="13411" y="0"/>
                    <a:pt x="8607" y="1134"/>
                    <a:pt x="5005" y="3202"/>
                  </a:cubicBezTo>
                  <a:cubicBezTo>
                    <a:pt x="1769" y="5070"/>
                    <a:pt x="1" y="7439"/>
                    <a:pt x="1" y="9874"/>
                  </a:cubicBezTo>
                  <a:cubicBezTo>
                    <a:pt x="1" y="10875"/>
                    <a:pt x="268" y="11842"/>
                    <a:pt x="802" y="12676"/>
                  </a:cubicBezTo>
                  <a:cubicBezTo>
                    <a:pt x="1635" y="11275"/>
                    <a:pt x="3036" y="9940"/>
                    <a:pt x="5005" y="8806"/>
                  </a:cubicBezTo>
                  <a:cubicBezTo>
                    <a:pt x="8607" y="6738"/>
                    <a:pt x="13411" y="5604"/>
                    <a:pt x="18581" y="5604"/>
                  </a:cubicBezTo>
                  <a:cubicBezTo>
                    <a:pt x="23718" y="5604"/>
                    <a:pt x="28521" y="6738"/>
                    <a:pt x="32124" y="8806"/>
                  </a:cubicBezTo>
                  <a:cubicBezTo>
                    <a:pt x="34092" y="9940"/>
                    <a:pt x="35526" y="11275"/>
                    <a:pt x="36327" y="12676"/>
                  </a:cubicBezTo>
                  <a:cubicBezTo>
                    <a:pt x="36861" y="11842"/>
                    <a:pt x="37127" y="10875"/>
                    <a:pt x="37127" y="9874"/>
                  </a:cubicBezTo>
                  <a:cubicBezTo>
                    <a:pt x="37127" y="7439"/>
                    <a:pt x="35360" y="5070"/>
                    <a:pt x="32124" y="3202"/>
                  </a:cubicBezTo>
                  <a:cubicBezTo>
                    <a:pt x="28521" y="1134"/>
                    <a:pt x="23718" y="0"/>
                    <a:pt x="18581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8" name="Google Shape;2588;p119"/>
            <p:cNvSpPr/>
            <p:nvPr/>
          </p:nvSpPr>
          <p:spPr>
            <a:xfrm>
              <a:off x="2927250" y="4256000"/>
              <a:ext cx="928200" cy="316900"/>
            </a:xfrm>
            <a:custGeom>
              <a:rect b="b" l="l" r="r" t="t"/>
              <a:pathLst>
                <a:path extrusionOk="0" h="12676" w="37128">
                  <a:moveTo>
                    <a:pt x="18581" y="0"/>
                  </a:moveTo>
                  <a:cubicBezTo>
                    <a:pt x="13411" y="0"/>
                    <a:pt x="8607" y="1134"/>
                    <a:pt x="5005" y="3202"/>
                  </a:cubicBezTo>
                  <a:cubicBezTo>
                    <a:pt x="1769" y="5070"/>
                    <a:pt x="1" y="7439"/>
                    <a:pt x="1" y="9874"/>
                  </a:cubicBezTo>
                  <a:cubicBezTo>
                    <a:pt x="1" y="10875"/>
                    <a:pt x="268" y="11842"/>
                    <a:pt x="802" y="12676"/>
                  </a:cubicBezTo>
                  <a:cubicBezTo>
                    <a:pt x="1635" y="11275"/>
                    <a:pt x="3036" y="9940"/>
                    <a:pt x="5005" y="8806"/>
                  </a:cubicBezTo>
                  <a:cubicBezTo>
                    <a:pt x="8607" y="6738"/>
                    <a:pt x="13411" y="5604"/>
                    <a:pt x="18581" y="5604"/>
                  </a:cubicBezTo>
                  <a:cubicBezTo>
                    <a:pt x="23718" y="5604"/>
                    <a:pt x="28521" y="6738"/>
                    <a:pt x="32124" y="8806"/>
                  </a:cubicBezTo>
                  <a:cubicBezTo>
                    <a:pt x="34092" y="9940"/>
                    <a:pt x="35526" y="11275"/>
                    <a:pt x="36327" y="12676"/>
                  </a:cubicBezTo>
                  <a:cubicBezTo>
                    <a:pt x="36861" y="11842"/>
                    <a:pt x="37127" y="10875"/>
                    <a:pt x="37127" y="9874"/>
                  </a:cubicBezTo>
                  <a:cubicBezTo>
                    <a:pt x="37127" y="7439"/>
                    <a:pt x="35360" y="5070"/>
                    <a:pt x="32124" y="3202"/>
                  </a:cubicBezTo>
                  <a:cubicBezTo>
                    <a:pt x="28521" y="1134"/>
                    <a:pt x="23718" y="0"/>
                    <a:pt x="1858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9" name="Google Shape;2589;p119"/>
            <p:cNvSpPr/>
            <p:nvPr/>
          </p:nvSpPr>
          <p:spPr>
            <a:xfrm>
              <a:off x="2931425" y="4319375"/>
              <a:ext cx="919850" cy="431150"/>
            </a:xfrm>
            <a:custGeom>
              <a:rect b="b" l="l" r="r" t="t"/>
              <a:pathLst>
                <a:path extrusionOk="0" h="17246" w="36794">
                  <a:moveTo>
                    <a:pt x="18381" y="0"/>
                  </a:moveTo>
                  <a:cubicBezTo>
                    <a:pt x="13244" y="0"/>
                    <a:pt x="8440" y="1134"/>
                    <a:pt x="4838" y="3202"/>
                  </a:cubicBezTo>
                  <a:cubicBezTo>
                    <a:pt x="2169" y="4770"/>
                    <a:pt x="501" y="6638"/>
                    <a:pt x="1" y="8640"/>
                  </a:cubicBezTo>
                  <a:cubicBezTo>
                    <a:pt x="501" y="10608"/>
                    <a:pt x="2169" y="12509"/>
                    <a:pt x="4838" y="14044"/>
                  </a:cubicBezTo>
                  <a:cubicBezTo>
                    <a:pt x="8440" y="16112"/>
                    <a:pt x="13244" y="17246"/>
                    <a:pt x="18381" y="17246"/>
                  </a:cubicBezTo>
                  <a:cubicBezTo>
                    <a:pt x="23551" y="17246"/>
                    <a:pt x="28354" y="16145"/>
                    <a:pt x="31957" y="14044"/>
                  </a:cubicBezTo>
                  <a:cubicBezTo>
                    <a:pt x="34625" y="12476"/>
                    <a:pt x="36293" y="10608"/>
                    <a:pt x="36794" y="8640"/>
                  </a:cubicBezTo>
                  <a:cubicBezTo>
                    <a:pt x="36293" y="6638"/>
                    <a:pt x="34625" y="4737"/>
                    <a:pt x="31957" y="3202"/>
                  </a:cubicBezTo>
                  <a:cubicBezTo>
                    <a:pt x="28354" y="1134"/>
                    <a:pt x="23551" y="0"/>
                    <a:pt x="1838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0" name="Google Shape;2590;p119"/>
            <p:cNvSpPr/>
            <p:nvPr/>
          </p:nvSpPr>
          <p:spPr>
            <a:xfrm>
              <a:off x="2876575" y="4456975"/>
              <a:ext cx="393450" cy="474525"/>
            </a:xfrm>
            <a:custGeom>
              <a:rect b="b" l="l" r="r" t="t"/>
              <a:pathLst>
                <a:path extrusionOk="0" h="18981" w="15738">
                  <a:moveTo>
                    <a:pt x="260" y="0"/>
                  </a:moveTo>
                  <a:lnTo>
                    <a:pt x="260" y="0"/>
                  </a:lnTo>
                  <a:cubicBezTo>
                    <a:pt x="204" y="200"/>
                    <a:pt x="160" y="404"/>
                    <a:pt x="125" y="609"/>
                  </a:cubicBezTo>
                  <a:lnTo>
                    <a:pt x="125" y="609"/>
                  </a:lnTo>
                  <a:cubicBezTo>
                    <a:pt x="161" y="405"/>
                    <a:pt x="206" y="203"/>
                    <a:pt x="260" y="0"/>
                  </a:cubicBezTo>
                  <a:close/>
                  <a:moveTo>
                    <a:pt x="125" y="609"/>
                  </a:moveTo>
                  <a:cubicBezTo>
                    <a:pt x="34" y="1129"/>
                    <a:pt x="1" y="1651"/>
                    <a:pt x="27" y="2171"/>
                  </a:cubicBezTo>
                  <a:lnTo>
                    <a:pt x="27" y="2171"/>
                  </a:lnTo>
                  <a:lnTo>
                    <a:pt x="27" y="1835"/>
                  </a:lnTo>
                  <a:cubicBezTo>
                    <a:pt x="27" y="1434"/>
                    <a:pt x="56" y="1019"/>
                    <a:pt x="125" y="609"/>
                  </a:cubicBezTo>
                  <a:close/>
                  <a:moveTo>
                    <a:pt x="27" y="2171"/>
                  </a:moveTo>
                  <a:lnTo>
                    <a:pt x="27" y="7439"/>
                  </a:lnTo>
                  <a:cubicBezTo>
                    <a:pt x="27" y="10474"/>
                    <a:pt x="2028" y="13510"/>
                    <a:pt x="6064" y="15845"/>
                  </a:cubicBezTo>
                  <a:cubicBezTo>
                    <a:pt x="9033" y="17479"/>
                    <a:pt x="12335" y="18547"/>
                    <a:pt x="15738" y="18980"/>
                  </a:cubicBezTo>
                  <a:lnTo>
                    <a:pt x="15738" y="13376"/>
                  </a:lnTo>
                  <a:cubicBezTo>
                    <a:pt x="12335" y="12976"/>
                    <a:pt x="9033" y="11909"/>
                    <a:pt x="6031" y="10241"/>
                  </a:cubicBezTo>
                  <a:cubicBezTo>
                    <a:pt x="2179" y="7994"/>
                    <a:pt x="172" y="5103"/>
                    <a:pt x="27" y="217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1" name="Google Shape;2591;p119"/>
            <p:cNvSpPr/>
            <p:nvPr/>
          </p:nvSpPr>
          <p:spPr>
            <a:xfrm>
              <a:off x="5541625" y="3824800"/>
              <a:ext cx="190175" cy="206525"/>
            </a:xfrm>
            <a:custGeom>
              <a:rect b="b" l="l" r="r" t="t"/>
              <a:pathLst>
                <a:path extrusionOk="0" h="8261" w="7607">
                  <a:moveTo>
                    <a:pt x="1435" y="0"/>
                  </a:moveTo>
                  <a:cubicBezTo>
                    <a:pt x="1296" y="0"/>
                    <a:pt x="1161" y="22"/>
                    <a:pt x="1035" y="69"/>
                  </a:cubicBezTo>
                  <a:cubicBezTo>
                    <a:pt x="267" y="403"/>
                    <a:pt x="1" y="870"/>
                    <a:pt x="267" y="1970"/>
                  </a:cubicBezTo>
                  <a:cubicBezTo>
                    <a:pt x="568" y="3205"/>
                    <a:pt x="1435" y="4039"/>
                    <a:pt x="2236" y="4939"/>
                  </a:cubicBezTo>
                  <a:cubicBezTo>
                    <a:pt x="3170" y="5973"/>
                    <a:pt x="3603" y="6741"/>
                    <a:pt x="4237" y="7574"/>
                  </a:cubicBezTo>
                  <a:cubicBezTo>
                    <a:pt x="4599" y="8057"/>
                    <a:pt x="5344" y="8260"/>
                    <a:pt x="6032" y="8260"/>
                  </a:cubicBezTo>
                  <a:cubicBezTo>
                    <a:pt x="6295" y="8260"/>
                    <a:pt x="6550" y="8230"/>
                    <a:pt x="6772" y="8175"/>
                  </a:cubicBezTo>
                  <a:cubicBezTo>
                    <a:pt x="7606" y="7941"/>
                    <a:pt x="7473" y="6707"/>
                    <a:pt x="7473" y="6007"/>
                  </a:cubicBezTo>
                  <a:cubicBezTo>
                    <a:pt x="7473" y="5073"/>
                    <a:pt x="7406" y="4606"/>
                    <a:pt x="7172" y="4506"/>
                  </a:cubicBezTo>
                  <a:cubicBezTo>
                    <a:pt x="6906" y="4406"/>
                    <a:pt x="5204" y="1604"/>
                    <a:pt x="4504" y="1403"/>
                  </a:cubicBezTo>
                  <a:cubicBezTo>
                    <a:pt x="3798" y="1168"/>
                    <a:pt x="2471" y="0"/>
                    <a:pt x="143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2" name="Google Shape;2592;p119"/>
            <p:cNvSpPr/>
            <p:nvPr/>
          </p:nvSpPr>
          <p:spPr>
            <a:xfrm>
              <a:off x="5641700" y="3903225"/>
              <a:ext cx="79250" cy="50900"/>
            </a:xfrm>
            <a:custGeom>
              <a:rect b="b" l="l" r="r" t="t"/>
              <a:pathLst>
                <a:path extrusionOk="0" h="2036" w="3170">
                  <a:moveTo>
                    <a:pt x="0" y="1"/>
                  </a:moveTo>
                  <a:cubicBezTo>
                    <a:pt x="1" y="1"/>
                    <a:pt x="234" y="1535"/>
                    <a:pt x="267" y="1635"/>
                  </a:cubicBezTo>
                  <a:cubicBezTo>
                    <a:pt x="718" y="1902"/>
                    <a:pt x="1218" y="2036"/>
                    <a:pt x="1718" y="2036"/>
                  </a:cubicBezTo>
                  <a:cubicBezTo>
                    <a:pt x="2219" y="2036"/>
                    <a:pt x="2719" y="1902"/>
                    <a:pt x="3169" y="1635"/>
                  </a:cubicBezTo>
                  <a:lnTo>
                    <a:pt x="3169" y="5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3" name="Google Shape;2593;p119"/>
            <p:cNvSpPr/>
            <p:nvPr/>
          </p:nvSpPr>
          <p:spPr>
            <a:xfrm>
              <a:off x="5161350" y="4096700"/>
              <a:ext cx="343600" cy="169475"/>
            </a:xfrm>
            <a:custGeom>
              <a:rect b="b" l="l" r="r" t="t"/>
              <a:pathLst>
                <a:path extrusionOk="0" h="6779" w="13744">
                  <a:moveTo>
                    <a:pt x="9207" y="1"/>
                  </a:moveTo>
                  <a:cubicBezTo>
                    <a:pt x="7706" y="1602"/>
                    <a:pt x="3437" y="2870"/>
                    <a:pt x="3403" y="2870"/>
                  </a:cubicBezTo>
                  <a:cubicBezTo>
                    <a:pt x="301" y="4104"/>
                    <a:pt x="1" y="4671"/>
                    <a:pt x="201" y="5205"/>
                  </a:cubicBezTo>
                  <a:cubicBezTo>
                    <a:pt x="401" y="5772"/>
                    <a:pt x="1735" y="6539"/>
                    <a:pt x="3036" y="6739"/>
                  </a:cubicBezTo>
                  <a:cubicBezTo>
                    <a:pt x="3256" y="6766"/>
                    <a:pt x="3521" y="6779"/>
                    <a:pt x="3811" y="6779"/>
                  </a:cubicBezTo>
                  <a:cubicBezTo>
                    <a:pt x="4971" y="6779"/>
                    <a:pt x="6545" y="6566"/>
                    <a:pt x="7373" y="6139"/>
                  </a:cubicBezTo>
                  <a:cubicBezTo>
                    <a:pt x="8381" y="5618"/>
                    <a:pt x="9800" y="5003"/>
                    <a:pt x="10767" y="5003"/>
                  </a:cubicBezTo>
                  <a:cubicBezTo>
                    <a:pt x="10792" y="5003"/>
                    <a:pt x="10817" y="5004"/>
                    <a:pt x="10842" y="5004"/>
                  </a:cubicBezTo>
                  <a:cubicBezTo>
                    <a:pt x="10964" y="5010"/>
                    <a:pt x="11084" y="5013"/>
                    <a:pt x="11199" y="5013"/>
                  </a:cubicBezTo>
                  <a:cubicBezTo>
                    <a:pt x="12436" y="5013"/>
                    <a:pt x="13264" y="4695"/>
                    <a:pt x="13477" y="4237"/>
                  </a:cubicBezTo>
                  <a:cubicBezTo>
                    <a:pt x="13744" y="3703"/>
                    <a:pt x="13577" y="2569"/>
                    <a:pt x="13444" y="1869"/>
                  </a:cubicBezTo>
                  <a:cubicBezTo>
                    <a:pt x="13277" y="1002"/>
                    <a:pt x="12977" y="1"/>
                    <a:pt x="1297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4" name="Google Shape;2594;p119"/>
            <p:cNvSpPr/>
            <p:nvPr/>
          </p:nvSpPr>
          <p:spPr>
            <a:xfrm>
              <a:off x="5389850" y="4065025"/>
              <a:ext cx="96775" cy="61850"/>
            </a:xfrm>
            <a:custGeom>
              <a:rect b="b" l="l" r="r" t="t"/>
              <a:pathLst>
                <a:path extrusionOk="0" h="2474" w="3871">
                  <a:moveTo>
                    <a:pt x="101" y="0"/>
                  </a:moveTo>
                  <a:lnTo>
                    <a:pt x="67" y="1268"/>
                  </a:lnTo>
                  <a:cubicBezTo>
                    <a:pt x="1" y="2102"/>
                    <a:pt x="701" y="2402"/>
                    <a:pt x="1769" y="2469"/>
                  </a:cubicBezTo>
                  <a:cubicBezTo>
                    <a:pt x="1837" y="2472"/>
                    <a:pt x="1904" y="2473"/>
                    <a:pt x="1969" y="2473"/>
                  </a:cubicBezTo>
                  <a:cubicBezTo>
                    <a:pt x="3291" y="2473"/>
                    <a:pt x="3837" y="1845"/>
                    <a:pt x="3837" y="1368"/>
                  </a:cubicBezTo>
                  <a:cubicBezTo>
                    <a:pt x="3837" y="868"/>
                    <a:pt x="3870" y="34"/>
                    <a:pt x="3870" y="34"/>
                  </a:cubicBezTo>
                  <a:lnTo>
                    <a:pt x="101" y="0"/>
                  </a:ln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5" name="Google Shape;2595;p119"/>
            <p:cNvSpPr/>
            <p:nvPr/>
          </p:nvSpPr>
          <p:spPr>
            <a:xfrm>
              <a:off x="5304800" y="2746850"/>
              <a:ext cx="454500" cy="1330275"/>
            </a:xfrm>
            <a:custGeom>
              <a:rect b="b" l="l" r="r" t="t"/>
              <a:pathLst>
                <a:path extrusionOk="0" h="53211" w="18180">
                  <a:moveTo>
                    <a:pt x="12945" y="0"/>
                  </a:moveTo>
                  <a:cubicBezTo>
                    <a:pt x="8142" y="0"/>
                    <a:pt x="726" y="667"/>
                    <a:pt x="434" y="4760"/>
                  </a:cubicBezTo>
                  <a:cubicBezTo>
                    <a:pt x="0" y="10831"/>
                    <a:pt x="634" y="26308"/>
                    <a:pt x="767" y="28977"/>
                  </a:cubicBezTo>
                  <a:cubicBezTo>
                    <a:pt x="901" y="31645"/>
                    <a:pt x="1301" y="34014"/>
                    <a:pt x="1768" y="38350"/>
                  </a:cubicBezTo>
                  <a:cubicBezTo>
                    <a:pt x="2202" y="42687"/>
                    <a:pt x="3503" y="52761"/>
                    <a:pt x="3503" y="52761"/>
                  </a:cubicBezTo>
                  <a:cubicBezTo>
                    <a:pt x="4086" y="53061"/>
                    <a:pt x="4737" y="53211"/>
                    <a:pt x="5387" y="53211"/>
                  </a:cubicBezTo>
                  <a:cubicBezTo>
                    <a:pt x="6038" y="53211"/>
                    <a:pt x="6688" y="53061"/>
                    <a:pt x="7272" y="52761"/>
                  </a:cubicBezTo>
                  <a:cubicBezTo>
                    <a:pt x="7272" y="52761"/>
                    <a:pt x="8740" y="40619"/>
                    <a:pt x="8673" y="37550"/>
                  </a:cubicBezTo>
                  <a:cubicBezTo>
                    <a:pt x="8640" y="35281"/>
                    <a:pt x="8306" y="33013"/>
                    <a:pt x="7672" y="30812"/>
                  </a:cubicBezTo>
                  <a:cubicBezTo>
                    <a:pt x="7672" y="30812"/>
                    <a:pt x="8073" y="25808"/>
                    <a:pt x="8506" y="21472"/>
                  </a:cubicBezTo>
                  <a:cubicBezTo>
                    <a:pt x="8907" y="17102"/>
                    <a:pt x="9240" y="15034"/>
                    <a:pt x="9340" y="13132"/>
                  </a:cubicBezTo>
                  <a:lnTo>
                    <a:pt x="9707" y="12932"/>
                  </a:lnTo>
                  <a:cubicBezTo>
                    <a:pt x="9707" y="12932"/>
                    <a:pt x="9907" y="20437"/>
                    <a:pt x="10041" y="23139"/>
                  </a:cubicBezTo>
                  <a:cubicBezTo>
                    <a:pt x="10207" y="25808"/>
                    <a:pt x="10541" y="28376"/>
                    <a:pt x="11208" y="33347"/>
                  </a:cubicBezTo>
                  <a:cubicBezTo>
                    <a:pt x="11809" y="37683"/>
                    <a:pt x="13577" y="46856"/>
                    <a:pt x="13577" y="46856"/>
                  </a:cubicBezTo>
                  <a:cubicBezTo>
                    <a:pt x="14185" y="47198"/>
                    <a:pt x="14718" y="47314"/>
                    <a:pt x="15162" y="47314"/>
                  </a:cubicBezTo>
                  <a:cubicBezTo>
                    <a:pt x="16106" y="47314"/>
                    <a:pt x="16645" y="46790"/>
                    <a:pt x="16645" y="46790"/>
                  </a:cubicBezTo>
                  <a:cubicBezTo>
                    <a:pt x="16645" y="46790"/>
                    <a:pt x="18180" y="35381"/>
                    <a:pt x="17746" y="31612"/>
                  </a:cubicBezTo>
                  <a:cubicBezTo>
                    <a:pt x="17546" y="29611"/>
                    <a:pt x="17112" y="27609"/>
                    <a:pt x="16512" y="25641"/>
                  </a:cubicBezTo>
                  <a:cubicBezTo>
                    <a:pt x="16512" y="25641"/>
                    <a:pt x="17046" y="20538"/>
                    <a:pt x="17346" y="15667"/>
                  </a:cubicBezTo>
                  <a:cubicBezTo>
                    <a:pt x="17679" y="10430"/>
                    <a:pt x="17980" y="7728"/>
                    <a:pt x="16979" y="156"/>
                  </a:cubicBezTo>
                  <a:cubicBezTo>
                    <a:pt x="16979" y="156"/>
                    <a:pt x="15268" y="0"/>
                    <a:pt x="12945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6" name="Google Shape;2596;p119"/>
            <p:cNvSpPr/>
            <p:nvPr/>
          </p:nvSpPr>
          <p:spPr>
            <a:xfrm>
              <a:off x="5537450" y="2982575"/>
              <a:ext cx="156800" cy="322825"/>
            </a:xfrm>
            <a:custGeom>
              <a:rect b="b" l="l" r="r" t="t"/>
              <a:pathLst>
                <a:path extrusionOk="0" h="12913" w="6272">
                  <a:moveTo>
                    <a:pt x="6272" y="1"/>
                  </a:moveTo>
                  <a:lnTo>
                    <a:pt x="6272" y="1"/>
                  </a:lnTo>
                  <a:cubicBezTo>
                    <a:pt x="4170" y="1769"/>
                    <a:pt x="1" y="3703"/>
                    <a:pt x="1" y="3703"/>
                  </a:cubicBezTo>
                  <a:lnTo>
                    <a:pt x="368" y="3703"/>
                  </a:lnTo>
                  <a:lnTo>
                    <a:pt x="668" y="12910"/>
                  </a:lnTo>
                  <a:cubicBezTo>
                    <a:pt x="668" y="12911"/>
                    <a:pt x="668" y="12912"/>
                    <a:pt x="668" y="12912"/>
                  </a:cubicBezTo>
                  <a:cubicBezTo>
                    <a:pt x="687" y="12912"/>
                    <a:pt x="1769" y="3770"/>
                    <a:pt x="1769" y="3770"/>
                  </a:cubicBezTo>
                  <a:cubicBezTo>
                    <a:pt x="4304" y="2636"/>
                    <a:pt x="6272" y="1"/>
                    <a:pt x="627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7" name="Google Shape;2597;p119"/>
            <p:cNvSpPr/>
            <p:nvPr/>
          </p:nvSpPr>
          <p:spPr>
            <a:xfrm>
              <a:off x="5465750" y="2180325"/>
              <a:ext cx="146775" cy="168500"/>
            </a:xfrm>
            <a:custGeom>
              <a:rect b="b" l="l" r="r" t="t"/>
              <a:pathLst>
                <a:path extrusionOk="0" h="6740" w="5871">
                  <a:moveTo>
                    <a:pt x="5304" y="1"/>
                  </a:moveTo>
                  <a:lnTo>
                    <a:pt x="0" y="1168"/>
                  </a:lnTo>
                  <a:lnTo>
                    <a:pt x="634" y="6739"/>
                  </a:lnTo>
                  <a:lnTo>
                    <a:pt x="5871" y="6472"/>
                  </a:lnTo>
                  <a:lnTo>
                    <a:pt x="5304" y="1"/>
                  </a:ln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8" name="Google Shape;2598;p119"/>
            <p:cNvSpPr/>
            <p:nvPr/>
          </p:nvSpPr>
          <p:spPr>
            <a:xfrm>
              <a:off x="5648375" y="2262475"/>
              <a:ext cx="156800" cy="407400"/>
            </a:xfrm>
            <a:custGeom>
              <a:rect b="b" l="l" r="r" t="t"/>
              <a:pathLst>
                <a:path extrusionOk="0" h="16296" w="6272">
                  <a:moveTo>
                    <a:pt x="1173" y="0"/>
                  </a:moveTo>
                  <a:cubicBezTo>
                    <a:pt x="981" y="0"/>
                    <a:pt x="780" y="6"/>
                    <a:pt x="567" y="17"/>
                  </a:cubicBezTo>
                  <a:lnTo>
                    <a:pt x="0" y="16296"/>
                  </a:lnTo>
                  <a:cubicBezTo>
                    <a:pt x="0" y="16296"/>
                    <a:pt x="4137" y="16196"/>
                    <a:pt x="5204" y="15929"/>
                  </a:cubicBezTo>
                  <a:cubicBezTo>
                    <a:pt x="6271" y="15662"/>
                    <a:pt x="6205" y="13827"/>
                    <a:pt x="5905" y="11225"/>
                  </a:cubicBezTo>
                  <a:cubicBezTo>
                    <a:pt x="5604" y="8623"/>
                    <a:pt x="5271" y="3587"/>
                    <a:pt x="4370" y="1919"/>
                  </a:cubicBezTo>
                  <a:cubicBezTo>
                    <a:pt x="3598" y="404"/>
                    <a:pt x="2720" y="0"/>
                    <a:pt x="1173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9" name="Google Shape;2599;p119"/>
            <p:cNvSpPr/>
            <p:nvPr/>
          </p:nvSpPr>
          <p:spPr>
            <a:xfrm>
              <a:off x="5311475" y="2262000"/>
              <a:ext cx="448675" cy="683300"/>
            </a:xfrm>
            <a:custGeom>
              <a:rect b="b" l="l" r="r" t="t"/>
              <a:pathLst>
                <a:path extrusionOk="0" h="27332" w="17947">
                  <a:moveTo>
                    <a:pt x="13541" y="0"/>
                  </a:moveTo>
                  <a:cubicBezTo>
                    <a:pt x="13385" y="0"/>
                    <a:pt x="13230" y="12"/>
                    <a:pt x="13076" y="36"/>
                  </a:cubicBezTo>
                  <a:lnTo>
                    <a:pt x="11775" y="270"/>
                  </a:lnTo>
                  <a:cubicBezTo>
                    <a:pt x="11606" y="946"/>
                    <a:pt x="10212" y="1430"/>
                    <a:pt x="8531" y="1430"/>
                  </a:cubicBezTo>
                  <a:cubicBezTo>
                    <a:pt x="7891" y="1430"/>
                    <a:pt x="7209" y="1360"/>
                    <a:pt x="6538" y="1204"/>
                  </a:cubicBezTo>
                  <a:cubicBezTo>
                    <a:pt x="5804" y="1404"/>
                    <a:pt x="3369" y="1871"/>
                    <a:pt x="2769" y="2071"/>
                  </a:cubicBezTo>
                  <a:cubicBezTo>
                    <a:pt x="1001" y="2638"/>
                    <a:pt x="267" y="4373"/>
                    <a:pt x="0" y="10110"/>
                  </a:cubicBezTo>
                  <a:cubicBezTo>
                    <a:pt x="0" y="10110"/>
                    <a:pt x="133" y="23086"/>
                    <a:pt x="67" y="25688"/>
                  </a:cubicBezTo>
                  <a:cubicBezTo>
                    <a:pt x="2949" y="26908"/>
                    <a:pt x="5935" y="27331"/>
                    <a:pt x="8358" y="27331"/>
                  </a:cubicBezTo>
                  <a:cubicBezTo>
                    <a:pt x="9580" y="27331"/>
                    <a:pt x="10658" y="27223"/>
                    <a:pt x="11508" y="27056"/>
                  </a:cubicBezTo>
                  <a:cubicBezTo>
                    <a:pt x="16779" y="26055"/>
                    <a:pt x="17446" y="23887"/>
                    <a:pt x="17446" y="23887"/>
                  </a:cubicBezTo>
                  <a:lnTo>
                    <a:pt x="16679" y="17949"/>
                  </a:lnTo>
                  <a:cubicBezTo>
                    <a:pt x="16679" y="17949"/>
                    <a:pt x="17946" y="6441"/>
                    <a:pt x="17312" y="2905"/>
                  </a:cubicBezTo>
                  <a:cubicBezTo>
                    <a:pt x="17067" y="1495"/>
                    <a:pt x="15301" y="0"/>
                    <a:pt x="1354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0" name="Google Shape;2600;p119"/>
            <p:cNvSpPr/>
            <p:nvPr/>
          </p:nvSpPr>
          <p:spPr>
            <a:xfrm>
              <a:off x="5434875" y="2232375"/>
              <a:ext cx="195175" cy="84600"/>
            </a:xfrm>
            <a:custGeom>
              <a:rect b="b" l="l" r="r" t="t"/>
              <a:pathLst>
                <a:path extrusionOk="0" h="3384" w="7807">
                  <a:moveTo>
                    <a:pt x="6834" y="1"/>
                  </a:moveTo>
                  <a:cubicBezTo>
                    <a:pt x="6757" y="1"/>
                    <a:pt x="6706" y="20"/>
                    <a:pt x="6706" y="20"/>
                  </a:cubicBezTo>
                  <a:lnTo>
                    <a:pt x="6739" y="421"/>
                  </a:lnTo>
                  <a:cubicBezTo>
                    <a:pt x="6739" y="421"/>
                    <a:pt x="6405" y="888"/>
                    <a:pt x="4704" y="1288"/>
                  </a:cubicBezTo>
                  <a:cubicBezTo>
                    <a:pt x="4171" y="1388"/>
                    <a:pt x="3629" y="1438"/>
                    <a:pt x="3086" y="1438"/>
                  </a:cubicBezTo>
                  <a:cubicBezTo>
                    <a:pt x="2544" y="1438"/>
                    <a:pt x="2002" y="1388"/>
                    <a:pt x="1469" y="1288"/>
                  </a:cubicBezTo>
                  <a:lnTo>
                    <a:pt x="1435" y="921"/>
                  </a:lnTo>
                  <a:lnTo>
                    <a:pt x="1402" y="554"/>
                  </a:lnTo>
                  <a:cubicBezTo>
                    <a:pt x="1202" y="554"/>
                    <a:pt x="1002" y="654"/>
                    <a:pt x="902" y="854"/>
                  </a:cubicBezTo>
                  <a:cubicBezTo>
                    <a:pt x="701" y="1155"/>
                    <a:pt x="1" y="2722"/>
                    <a:pt x="1" y="2722"/>
                  </a:cubicBezTo>
                  <a:lnTo>
                    <a:pt x="801" y="2556"/>
                  </a:lnTo>
                  <a:cubicBezTo>
                    <a:pt x="1747" y="3102"/>
                    <a:pt x="2826" y="3384"/>
                    <a:pt x="3911" y="3384"/>
                  </a:cubicBezTo>
                  <a:cubicBezTo>
                    <a:pt x="4549" y="3384"/>
                    <a:pt x="5188" y="3287"/>
                    <a:pt x="5805" y="3089"/>
                  </a:cubicBezTo>
                  <a:cubicBezTo>
                    <a:pt x="7806" y="2489"/>
                    <a:pt x="7606" y="1288"/>
                    <a:pt x="7606" y="1288"/>
                  </a:cubicBezTo>
                  <a:cubicBezTo>
                    <a:pt x="7540" y="1021"/>
                    <a:pt x="7473" y="754"/>
                    <a:pt x="7373" y="487"/>
                  </a:cubicBezTo>
                  <a:cubicBezTo>
                    <a:pt x="7220" y="72"/>
                    <a:pt x="6981" y="1"/>
                    <a:pt x="6834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1" name="Google Shape;2601;p119"/>
            <p:cNvSpPr/>
            <p:nvPr/>
          </p:nvSpPr>
          <p:spPr>
            <a:xfrm>
              <a:off x="4810275" y="2106950"/>
              <a:ext cx="371950" cy="488700"/>
            </a:xfrm>
            <a:custGeom>
              <a:rect b="b" l="l" r="r" t="t"/>
              <a:pathLst>
                <a:path extrusionOk="0" h="19548" w="14878">
                  <a:moveTo>
                    <a:pt x="10408" y="1"/>
                  </a:moveTo>
                  <a:lnTo>
                    <a:pt x="0" y="5438"/>
                  </a:lnTo>
                  <a:lnTo>
                    <a:pt x="5171" y="19548"/>
                  </a:lnTo>
                  <a:lnTo>
                    <a:pt x="14878" y="14111"/>
                  </a:lnTo>
                  <a:lnTo>
                    <a:pt x="10408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2" name="Google Shape;2602;p119"/>
            <p:cNvSpPr/>
            <p:nvPr/>
          </p:nvSpPr>
          <p:spPr>
            <a:xfrm>
              <a:off x="4840300" y="2141150"/>
              <a:ext cx="317750" cy="417825"/>
            </a:xfrm>
            <a:custGeom>
              <a:rect b="b" l="l" r="r" t="t"/>
              <a:pathLst>
                <a:path extrusionOk="0" h="16713" w="12710">
                  <a:moveTo>
                    <a:pt x="8740" y="0"/>
                  </a:moveTo>
                  <a:lnTo>
                    <a:pt x="0" y="4570"/>
                  </a:lnTo>
                  <a:lnTo>
                    <a:pt x="4570" y="16712"/>
                  </a:lnTo>
                  <a:lnTo>
                    <a:pt x="12709" y="12142"/>
                  </a:lnTo>
                  <a:lnTo>
                    <a:pt x="8740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3" name="Google Shape;2603;p119"/>
            <p:cNvSpPr/>
            <p:nvPr/>
          </p:nvSpPr>
          <p:spPr>
            <a:xfrm>
              <a:off x="4894500" y="2160825"/>
              <a:ext cx="118450" cy="70400"/>
            </a:xfrm>
            <a:custGeom>
              <a:rect b="b" l="l" r="r" t="t"/>
              <a:pathLst>
                <a:path extrusionOk="0" h="2816" w="4738">
                  <a:moveTo>
                    <a:pt x="4270" y="0"/>
                  </a:moveTo>
                  <a:cubicBezTo>
                    <a:pt x="3967" y="0"/>
                    <a:pt x="3452" y="156"/>
                    <a:pt x="2936" y="447"/>
                  </a:cubicBezTo>
                  <a:lnTo>
                    <a:pt x="1401" y="1215"/>
                  </a:lnTo>
                  <a:cubicBezTo>
                    <a:pt x="601" y="1648"/>
                    <a:pt x="0" y="2182"/>
                    <a:pt x="101" y="2415"/>
                  </a:cubicBezTo>
                  <a:lnTo>
                    <a:pt x="267" y="2816"/>
                  </a:lnTo>
                  <a:lnTo>
                    <a:pt x="4737" y="547"/>
                  </a:lnTo>
                  <a:cubicBezTo>
                    <a:pt x="4737" y="547"/>
                    <a:pt x="4637" y="347"/>
                    <a:pt x="4537" y="114"/>
                  </a:cubicBezTo>
                  <a:cubicBezTo>
                    <a:pt x="4515" y="37"/>
                    <a:pt x="4418" y="0"/>
                    <a:pt x="427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4" name="Google Shape;2604;p119"/>
            <p:cNvSpPr/>
            <p:nvPr/>
          </p:nvSpPr>
          <p:spPr>
            <a:xfrm>
              <a:off x="4873650" y="2127300"/>
              <a:ext cx="137625" cy="80575"/>
            </a:xfrm>
            <a:custGeom>
              <a:rect b="b" l="l" r="r" t="t"/>
              <a:pathLst>
                <a:path extrusionOk="0" h="3223" w="5505">
                  <a:moveTo>
                    <a:pt x="3193" y="0"/>
                  </a:moveTo>
                  <a:cubicBezTo>
                    <a:pt x="2964" y="0"/>
                    <a:pt x="2682" y="60"/>
                    <a:pt x="2336" y="221"/>
                  </a:cubicBezTo>
                  <a:cubicBezTo>
                    <a:pt x="935" y="888"/>
                    <a:pt x="1268" y="1955"/>
                    <a:pt x="1268" y="1955"/>
                  </a:cubicBezTo>
                  <a:lnTo>
                    <a:pt x="634" y="2322"/>
                  </a:lnTo>
                  <a:cubicBezTo>
                    <a:pt x="267" y="2522"/>
                    <a:pt x="1" y="2789"/>
                    <a:pt x="67" y="2956"/>
                  </a:cubicBezTo>
                  <a:lnTo>
                    <a:pt x="134" y="3223"/>
                  </a:lnTo>
                  <a:lnTo>
                    <a:pt x="5504" y="421"/>
                  </a:lnTo>
                  <a:lnTo>
                    <a:pt x="5371" y="154"/>
                  </a:lnTo>
                  <a:cubicBezTo>
                    <a:pt x="5356" y="79"/>
                    <a:pt x="5280" y="44"/>
                    <a:pt x="5171" y="44"/>
                  </a:cubicBezTo>
                  <a:cubicBezTo>
                    <a:pt x="5037" y="44"/>
                    <a:pt x="4854" y="96"/>
                    <a:pt x="4671" y="187"/>
                  </a:cubicBezTo>
                  <a:lnTo>
                    <a:pt x="4070" y="521"/>
                  </a:lnTo>
                  <a:cubicBezTo>
                    <a:pt x="4070" y="521"/>
                    <a:pt x="3866" y="0"/>
                    <a:pt x="3193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5" name="Google Shape;2605;p119"/>
            <p:cNvSpPr/>
            <p:nvPr/>
          </p:nvSpPr>
          <p:spPr>
            <a:xfrm>
              <a:off x="4902000" y="2141150"/>
              <a:ext cx="94275" cy="72575"/>
            </a:xfrm>
            <a:custGeom>
              <a:rect b="b" l="l" r="r" t="t"/>
              <a:pathLst>
                <a:path extrusionOk="0" h="2903" w="3771">
                  <a:moveTo>
                    <a:pt x="3770" y="0"/>
                  </a:moveTo>
                  <a:lnTo>
                    <a:pt x="1" y="1935"/>
                  </a:lnTo>
                  <a:lnTo>
                    <a:pt x="134" y="2068"/>
                  </a:lnTo>
                  <a:cubicBezTo>
                    <a:pt x="287" y="1992"/>
                    <a:pt x="406" y="1959"/>
                    <a:pt x="500" y="1959"/>
                  </a:cubicBezTo>
                  <a:cubicBezTo>
                    <a:pt x="652" y="1959"/>
                    <a:pt x="739" y="2045"/>
                    <a:pt x="801" y="2168"/>
                  </a:cubicBezTo>
                  <a:cubicBezTo>
                    <a:pt x="868" y="2369"/>
                    <a:pt x="1068" y="2902"/>
                    <a:pt x="1068" y="2902"/>
                  </a:cubicBezTo>
                  <a:lnTo>
                    <a:pt x="3436" y="1668"/>
                  </a:lnTo>
                  <a:cubicBezTo>
                    <a:pt x="3436" y="1668"/>
                    <a:pt x="3270" y="1301"/>
                    <a:pt x="3136" y="934"/>
                  </a:cubicBezTo>
                  <a:cubicBezTo>
                    <a:pt x="2969" y="567"/>
                    <a:pt x="3170" y="467"/>
                    <a:pt x="3670" y="200"/>
                  </a:cubicBezTo>
                  <a:lnTo>
                    <a:pt x="3770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6" name="Google Shape;2606;p119"/>
            <p:cNvSpPr/>
            <p:nvPr/>
          </p:nvSpPr>
          <p:spPr>
            <a:xfrm>
              <a:off x="4902000" y="2141150"/>
              <a:ext cx="94275" cy="72575"/>
            </a:xfrm>
            <a:custGeom>
              <a:rect b="b" l="l" r="r" t="t"/>
              <a:pathLst>
                <a:path extrusionOk="0" h="2903" w="3771">
                  <a:moveTo>
                    <a:pt x="3770" y="0"/>
                  </a:moveTo>
                  <a:lnTo>
                    <a:pt x="1" y="1935"/>
                  </a:lnTo>
                  <a:lnTo>
                    <a:pt x="134" y="2068"/>
                  </a:lnTo>
                  <a:cubicBezTo>
                    <a:pt x="287" y="1992"/>
                    <a:pt x="406" y="1959"/>
                    <a:pt x="500" y="1959"/>
                  </a:cubicBezTo>
                  <a:cubicBezTo>
                    <a:pt x="652" y="1959"/>
                    <a:pt x="739" y="2045"/>
                    <a:pt x="801" y="2168"/>
                  </a:cubicBezTo>
                  <a:cubicBezTo>
                    <a:pt x="868" y="2369"/>
                    <a:pt x="1068" y="2902"/>
                    <a:pt x="1068" y="2902"/>
                  </a:cubicBezTo>
                  <a:lnTo>
                    <a:pt x="3436" y="1668"/>
                  </a:lnTo>
                  <a:cubicBezTo>
                    <a:pt x="3436" y="1668"/>
                    <a:pt x="3270" y="1301"/>
                    <a:pt x="3136" y="934"/>
                  </a:cubicBezTo>
                  <a:cubicBezTo>
                    <a:pt x="2969" y="567"/>
                    <a:pt x="3170" y="467"/>
                    <a:pt x="3670" y="200"/>
                  </a:cubicBezTo>
                  <a:lnTo>
                    <a:pt x="377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7" name="Google Shape;2607;p119"/>
            <p:cNvSpPr/>
            <p:nvPr/>
          </p:nvSpPr>
          <p:spPr>
            <a:xfrm>
              <a:off x="4897825" y="2161250"/>
              <a:ext cx="117625" cy="70825"/>
            </a:xfrm>
            <a:custGeom>
              <a:rect b="b" l="l" r="r" t="t"/>
              <a:pathLst>
                <a:path extrusionOk="0" h="2833" w="4705">
                  <a:moveTo>
                    <a:pt x="4247" y="0"/>
                  </a:moveTo>
                  <a:cubicBezTo>
                    <a:pt x="3941" y="0"/>
                    <a:pt x="3437" y="164"/>
                    <a:pt x="2903" y="430"/>
                  </a:cubicBezTo>
                  <a:lnTo>
                    <a:pt x="1369" y="1231"/>
                  </a:lnTo>
                  <a:cubicBezTo>
                    <a:pt x="568" y="1631"/>
                    <a:pt x="1" y="2165"/>
                    <a:pt x="68" y="2398"/>
                  </a:cubicBezTo>
                  <a:lnTo>
                    <a:pt x="234" y="2832"/>
                  </a:lnTo>
                  <a:lnTo>
                    <a:pt x="4704" y="530"/>
                  </a:lnTo>
                  <a:lnTo>
                    <a:pt x="4537" y="130"/>
                  </a:lnTo>
                  <a:cubicBezTo>
                    <a:pt x="4504" y="41"/>
                    <a:pt x="4400" y="0"/>
                    <a:pt x="4247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8" name="Google Shape;2608;p119"/>
            <p:cNvSpPr/>
            <p:nvPr/>
          </p:nvSpPr>
          <p:spPr>
            <a:xfrm>
              <a:off x="5075450" y="2313775"/>
              <a:ext cx="371975" cy="481475"/>
            </a:xfrm>
            <a:custGeom>
              <a:rect b="b" l="l" r="r" t="t"/>
              <a:pathLst>
                <a:path extrusionOk="0" h="19259" w="14879">
                  <a:moveTo>
                    <a:pt x="12210" y="0"/>
                  </a:moveTo>
                  <a:lnTo>
                    <a:pt x="12210" y="0"/>
                  </a:lnTo>
                  <a:cubicBezTo>
                    <a:pt x="9808" y="200"/>
                    <a:pt x="8774" y="634"/>
                    <a:pt x="6973" y="3870"/>
                  </a:cubicBezTo>
                  <a:cubicBezTo>
                    <a:pt x="5038" y="7405"/>
                    <a:pt x="1269" y="13810"/>
                    <a:pt x="802" y="14611"/>
                  </a:cubicBezTo>
                  <a:cubicBezTo>
                    <a:pt x="134" y="15745"/>
                    <a:pt x="1" y="17446"/>
                    <a:pt x="568" y="18480"/>
                  </a:cubicBezTo>
                  <a:cubicBezTo>
                    <a:pt x="820" y="18922"/>
                    <a:pt x="1334" y="19259"/>
                    <a:pt x="2010" y="19259"/>
                  </a:cubicBezTo>
                  <a:cubicBezTo>
                    <a:pt x="2763" y="19259"/>
                    <a:pt x="3718" y="18840"/>
                    <a:pt x="4738" y="17679"/>
                  </a:cubicBezTo>
                  <a:cubicBezTo>
                    <a:pt x="7039" y="15111"/>
                    <a:pt x="11276" y="8806"/>
                    <a:pt x="11276" y="8806"/>
                  </a:cubicBezTo>
                  <a:cubicBezTo>
                    <a:pt x="11276" y="8806"/>
                    <a:pt x="14878" y="4036"/>
                    <a:pt x="12210" y="0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9" name="Google Shape;2609;p119"/>
            <p:cNvSpPr/>
            <p:nvPr/>
          </p:nvSpPr>
          <p:spPr>
            <a:xfrm>
              <a:off x="4788600" y="2344650"/>
              <a:ext cx="331075" cy="449475"/>
            </a:xfrm>
            <a:custGeom>
              <a:rect b="b" l="l" r="r" t="t"/>
              <a:pathLst>
                <a:path extrusionOk="0" h="17979" w="13243">
                  <a:moveTo>
                    <a:pt x="1804" y="0"/>
                  </a:moveTo>
                  <a:cubicBezTo>
                    <a:pt x="1542" y="0"/>
                    <a:pt x="1268" y="87"/>
                    <a:pt x="1134" y="400"/>
                  </a:cubicBezTo>
                  <a:cubicBezTo>
                    <a:pt x="267" y="2434"/>
                    <a:pt x="0" y="4636"/>
                    <a:pt x="1935" y="6070"/>
                  </a:cubicBezTo>
                  <a:cubicBezTo>
                    <a:pt x="3436" y="7138"/>
                    <a:pt x="4703" y="8472"/>
                    <a:pt x="5671" y="10006"/>
                  </a:cubicBezTo>
                  <a:cubicBezTo>
                    <a:pt x="6905" y="11908"/>
                    <a:pt x="11208" y="17745"/>
                    <a:pt x="13043" y="17979"/>
                  </a:cubicBezTo>
                  <a:lnTo>
                    <a:pt x="13243" y="12508"/>
                  </a:lnTo>
                  <a:cubicBezTo>
                    <a:pt x="13243" y="12508"/>
                    <a:pt x="6805" y="6371"/>
                    <a:pt x="6338" y="5703"/>
                  </a:cubicBezTo>
                  <a:cubicBezTo>
                    <a:pt x="5871" y="5003"/>
                    <a:pt x="6038" y="4002"/>
                    <a:pt x="5637" y="2968"/>
                  </a:cubicBezTo>
                  <a:cubicBezTo>
                    <a:pt x="5404" y="2334"/>
                    <a:pt x="5104" y="1734"/>
                    <a:pt x="4804" y="1133"/>
                  </a:cubicBezTo>
                  <a:cubicBezTo>
                    <a:pt x="4663" y="892"/>
                    <a:pt x="4315" y="528"/>
                    <a:pt x="4061" y="528"/>
                  </a:cubicBezTo>
                  <a:cubicBezTo>
                    <a:pt x="3895" y="528"/>
                    <a:pt x="3769" y="684"/>
                    <a:pt x="3769" y="1133"/>
                  </a:cubicBezTo>
                  <a:cubicBezTo>
                    <a:pt x="3769" y="2067"/>
                    <a:pt x="4103" y="2968"/>
                    <a:pt x="4070" y="3168"/>
                  </a:cubicBezTo>
                  <a:cubicBezTo>
                    <a:pt x="4061" y="3202"/>
                    <a:pt x="4041" y="3218"/>
                    <a:pt x="4007" y="3218"/>
                  </a:cubicBezTo>
                  <a:cubicBezTo>
                    <a:pt x="3907" y="3218"/>
                    <a:pt x="3694" y="3068"/>
                    <a:pt x="3369" y="2768"/>
                  </a:cubicBezTo>
                  <a:lnTo>
                    <a:pt x="2769" y="1100"/>
                  </a:lnTo>
                  <a:lnTo>
                    <a:pt x="2435" y="133"/>
                  </a:lnTo>
                  <a:cubicBezTo>
                    <a:pt x="2435" y="133"/>
                    <a:pt x="2129" y="0"/>
                    <a:pt x="1804" y="0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0" name="Google Shape;2610;p119"/>
            <p:cNvSpPr/>
            <p:nvPr/>
          </p:nvSpPr>
          <p:spPr>
            <a:xfrm>
              <a:off x="4974550" y="2310350"/>
              <a:ext cx="464525" cy="491400"/>
            </a:xfrm>
            <a:custGeom>
              <a:rect b="b" l="l" r="r" t="t"/>
              <a:pathLst>
                <a:path extrusionOk="0" h="19656" w="18581">
                  <a:moveTo>
                    <a:pt x="16467" y="1"/>
                  </a:moveTo>
                  <a:cubicBezTo>
                    <a:pt x="15054" y="1"/>
                    <a:pt x="13435" y="301"/>
                    <a:pt x="12143" y="1972"/>
                  </a:cubicBezTo>
                  <a:cubicBezTo>
                    <a:pt x="10775" y="3706"/>
                    <a:pt x="5371" y="13280"/>
                    <a:pt x="5371" y="13280"/>
                  </a:cubicBezTo>
                  <a:lnTo>
                    <a:pt x="2336" y="10545"/>
                  </a:lnTo>
                  <a:cubicBezTo>
                    <a:pt x="1135" y="11312"/>
                    <a:pt x="301" y="12479"/>
                    <a:pt x="1" y="13847"/>
                  </a:cubicBezTo>
                  <a:cubicBezTo>
                    <a:pt x="801" y="15148"/>
                    <a:pt x="1735" y="16415"/>
                    <a:pt x="2736" y="17616"/>
                  </a:cubicBezTo>
                  <a:cubicBezTo>
                    <a:pt x="3824" y="18787"/>
                    <a:pt x="5004" y="19656"/>
                    <a:pt x="6044" y="19656"/>
                  </a:cubicBezTo>
                  <a:cubicBezTo>
                    <a:pt x="6249" y="19656"/>
                    <a:pt x="6447" y="19622"/>
                    <a:pt x="6639" y="19551"/>
                  </a:cubicBezTo>
                  <a:cubicBezTo>
                    <a:pt x="7806" y="19117"/>
                    <a:pt x="9007" y="18183"/>
                    <a:pt x="11542" y="14681"/>
                  </a:cubicBezTo>
                  <a:cubicBezTo>
                    <a:pt x="14077" y="11145"/>
                    <a:pt x="16846" y="6975"/>
                    <a:pt x="16846" y="6975"/>
                  </a:cubicBezTo>
                  <a:cubicBezTo>
                    <a:pt x="16846" y="6975"/>
                    <a:pt x="18581" y="2906"/>
                    <a:pt x="16713" y="4"/>
                  </a:cubicBezTo>
                  <a:cubicBezTo>
                    <a:pt x="16632" y="2"/>
                    <a:pt x="16550" y="1"/>
                    <a:pt x="16467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1" name="Google Shape;2611;p119"/>
            <p:cNvSpPr/>
            <p:nvPr/>
          </p:nvSpPr>
          <p:spPr>
            <a:xfrm>
              <a:off x="5340650" y="2040225"/>
              <a:ext cx="32550" cy="63425"/>
            </a:xfrm>
            <a:custGeom>
              <a:rect b="b" l="l" r="r" t="t"/>
              <a:pathLst>
                <a:path extrusionOk="0" h="2537" w="1302">
                  <a:moveTo>
                    <a:pt x="1301" y="1"/>
                  </a:moveTo>
                  <a:lnTo>
                    <a:pt x="1301" y="1"/>
                  </a:lnTo>
                  <a:cubicBezTo>
                    <a:pt x="1301" y="1"/>
                    <a:pt x="1" y="1969"/>
                    <a:pt x="134" y="2169"/>
                  </a:cubicBezTo>
                  <a:cubicBezTo>
                    <a:pt x="301" y="2369"/>
                    <a:pt x="1268" y="2536"/>
                    <a:pt x="1268" y="2536"/>
                  </a:cubicBezTo>
                  <a:lnTo>
                    <a:pt x="1301" y="1"/>
                  </a:ln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2" name="Google Shape;2612;p119"/>
            <p:cNvSpPr/>
            <p:nvPr/>
          </p:nvSpPr>
          <p:spPr>
            <a:xfrm>
              <a:off x="5336475" y="1993425"/>
              <a:ext cx="90925" cy="78525"/>
            </a:xfrm>
            <a:custGeom>
              <a:rect b="b" l="l" r="r" t="t"/>
              <a:pathLst>
                <a:path extrusionOk="0" h="3141" w="3637">
                  <a:moveTo>
                    <a:pt x="2062" y="371"/>
                  </a:moveTo>
                  <a:cubicBezTo>
                    <a:pt x="2075" y="371"/>
                    <a:pt x="2089" y="371"/>
                    <a:pt x="2102" y="372"/>
                  </a:cubicBezTo>
                  <a:cubicBezTo>
                    <a:pt x="2769" y="372"/>
                    <a:pt x="3303" y="906"/>
                    <a:pt x="3303" y="1573"/>
                  </a:cubicBezTo>
                  <a:cubicBezTo>
                    <a:pt x="3303" y="2316"/>
                    <a:pt x="2694" y="2801"/>
                    <a:pt x="2073" y="2801"/>
                  </a:cubicBezTo>
                  <a:cubicBezTo>
                    <a:pt x="1775" y="2801"/>
                    <a:pt x="1473" y="2689"/>
                    <a:pt x="1235" y="2440"/>
                  </a:cubicBezTo>
                  <a:cubicBezTo>
                    <a:pt x="477" y="1682"/>
                    <a:pt x="989" y="371"/>
                    <a:pt x="2062" y="371"/>
                  </a:cubicBezTo>
                  <a:close/>
                  <a:moveTo>
                    <a:pt x="2076" y="1"/>
                  </a:moveTo>
                  <a:cubicBezTo>
                    <a:pt x="1690" y="1"/>
                    <a:pt x="1294" y="146"/>
                    <a:pt x="968" y="472"/>
                  </a:cubicBezTo>
                  <a:cubicBezTo>
                    <a:pt x="1" y="1439"/>
                    <a:pt x="701" y="3141"/>
                    <a:pt x="2102" y="3141"/>
                  </a:cubicBezTo>
                  <a:cubicBezTo>
                    <a:pt x="2936" y="3141"/>
                    <a:pt x="3637" y="2440"/>
                    <a:pt x="3637" y="1573"/>
                  </a:cubicBezTo>
                  <a:cubicBezTo>
                    <a:pt x="3637" y="627"/>
                    <a:pt x="2877" y="1"/>
                    <a:pt x="207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3" name="Google Shape;2613;p119"/>
            <p:cNvSpPr/>
            <p:nvPr/>
          </p:nvSpPr>
          <p:spPr>
            <a:xfrm>
              <a:off x="5365675" y="1895975"/>
              <a:ext cx="318575" cy="323250"/>
            </a:xfrm>
            <a:custGeom>
              <a:rect b="b" l="l" r="r" t="t"/>
              <a:pathLst>
                <a:path extrusionOk="0" h="12930" w="12743">
                  <a:moveTo>
                    <a:pt x="6333" y="1"/>
                  </a:moveTo>
                  <a:cubicBezTo>
                    <a:pt x="5283" y="1"/>
                    <a:pt x="4406" y="167"/>
                    <a:pt x="3936" y="267"/>
                  </a:cubicBezTo>
                  <a:cubicBezTo>
                    <a:pt x="1301" y="801"/>
                    <a:pt x="534" y="1968"/>
                    <a:pt x="267" y="6205"/>
                  </a:cubicBezTo>
                  <a:cubicBezTo>
                    <a:pt x="0" y="10608"/>
                    <a:pt x="467" y="11975"/>
                    <a:pt x="1034" y="12576"/>
                  </a:cubicBezTo>
                  <a:cubicBezTo>
                    <a:pt x="1268" y="12809"/>
                    <a:pt x="2102" y="12929"/>
                    <a:pt x="2969" y="12929"/>
                  </a:cubicBezTo>
                  <a:cubicBezTo>
                    <a:pt x="3589" y="12929"/>
                    <a:pt x="4225" y="12868"/>
                    <a:pt x="4670" y="12743"/>
                  </a:cubicBezTo>
                  <a:cubicBezTo>
                    <a:pt x="6071" y="12342"/>
                    <a:pt x="9140" y="11275"/>
                    <a:pt x="10608" y="9040"/>
                  </a:cubicBezTo>
                  <a:cubicBezTo>
                    <a:pt x="12309" y="6438"/>
                    <a:pt x="12743" y="2902"/>
                    <a:pt x="10941" y="1468"/>
                  </a:cubicBezTo>
                  <a:cubicBezTo>
                    <a:pt x="9469" y="301"/>
                    <a:pt x="7744" y="1"/>
                    <a:pt x="6333" y="1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4" name="Google Shape;2614;p119"/>
            <p:cNvSpPr/>
            <p:nvPr/>
          </p:nvSpPr>
          <p:spPr>
            <a:xfrm>
              <a:off x="5395700" y="2197025"/>
              <a:ext cx="70900" cy="22000"/>
            </a:xfrm>
            <a:custGeom>
              <a:rect b="b" l="l" r="r" t="t"/>
              <a:pathLst>
                <a:path extrusionOk="0" h="880" w="2836">
                  <a:moveTo>
                    <a:pt x="2702" y="0"/>
                  </a:moveTo>
                  <a:cubicBezTo>
                    <a:pt x="1927" y="434"/>
                    <a:pt x="1066" y="637"/>
                    <a:pt x="199" y="637"/>
                  </a:cubicBezTo>
                  <a:cubicBezTo>
                    <a:pt x="133" y="637"/>
                    <a:pt x="67" y="636"/>
                    <a:pt x="0" y="634"/>
                  </a:cubicBezTo>
                  <a:lnTo>
                    <a:pt x="0" y="634"/>
                  </a:lnTo>
                  <a:cubicBezTo>
                    <a:pt x="350" y="797"/>
                    <a:pt x="1109" y="879"/>
                    <a:pt x="1876" y="879"/>
                  </a:cubicBezTo>
                  <a:cubicBezTo>
                    <a:pt x="2205" y="879"/>
                    <a:pt x="2535" y="864"/>
                    <a:pt x="2835" y="834"/>
                  </a:cubicBezTo>
                  <a:lnTo>
                    <a:pt x="2702" y="0"/>
                  </a:ln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5" name="Google Shape;2615;p119"/>
            <p:cNvSpPr/>
            <p:nvPr/>
          </p:nvSpPr>
          <p:spPr>
            <a:xfrm>
              <a:off x="5353150" y="2024400"/>
              <a:ext cx="117625" cy="23375"/>
            </a:xfrm>
            <a:custGeom>
              <a:rect b="b" l="l" r="r" t="t"/>
              <a:pathLst>
                <a:path extrusionOk="0" h="935" w="4705">
                  <a:moveTo>
                    <a:pt x="1" y="0"/>
                  </a:moveTo>
                  <a:lnTo>
                    <a:pt x="1" y="367"/>
                  </a:lnTo>
                  <a:lnTo>
                    <a:pt x="4537" y="934"/>
                  </a:lnTo>
                  <a:lnTo>
                    <a:pt x="4704" y="63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6" name="Google Shape;2616;p119"/>
            <p:cNvSpPr/>
            <p:nvPr/>
          </p:nvSpPr>
          <p:spPr>
            <a:xfrm>
              <a:off x="5333150" y="1797225"/>
              <a:ext cx="400300" cy="411575"/>
            </a:xfrm>
            <a:custGeom>
              <a:rect b="b" l="l" r="r" t="t"/>
              <a:pathLst>
                <a:path extrusionOk="0" h="16463" w="16012">
                  <a:moveTo>
                    <a:pt x="6005" y="12723"/>
                  </a:moveTo>
                  <a:lnTo>
                    <a:pt x="6005" y="12723"/>
                  </a:lnTo>
                  <a:cubicBezTo>
                    <a:pt x="6005" y="12723"/>
                    <a:pt x="6005" y="12723"/>
                    <a:pt x="6005" y="12723"/>
                  </a:cubicBezTo>
                  <a:lnTo>
                    <a:pt x="6005" y="12723"/>
                  </a:lnTo>
                  <a:cubicBezTo>
                    <a:pt x="6005" y="12723"/>
                    <a:pt x="6005" y="12723"/>
                    <a:pt x="6005" y="12723"/>
                  </a:cubicBezTo>
                  <a:close/>
                  <a:moveTo>
                    <a:pt x="6358" y="1"/>
                  </a:moveTo>
                  <a:cubicBezTo>
                    <a:pt x="5653" y="1"/>
                    <a:pt x="4962" y="361"/>
                    <a:pt x="4604" y="1015"/>
                  </a:cubicBezTo>
                  <a:cubicBezTo>
                    <a:pt x="4103" y="514"/>
                    <a:pt x="3436" y="247"/>
                    <a:pt x="2736" y="247"/>
                  </a:cubicBezTo>
                  <a:cubicBezTo>
                    <a:pt x="2035" y="281"/>
                    <a:pt x="1401" y="681"/>
                    <a:pt x="1034" y="1282"/>
                  </a:cubicBezTo>
                  <a:cubicBezTo>
                    <a:pt x="734" y="1915"/>
                    <a:pt x="801" y="2683"/>
                    <a:pt x="1268" y="3216"/>
                  </a:cubicBezTo>
                  <a:cubicBezTo>
                    <a:pt x="834" y="3383"/>
                    <a:pt x="467" y="3683"/>
                    <a:pt x="267" y="4084"/>
                  </a:cubicBezTo>
                  <a:cubicBezTo>
                    <a:pt x="0" y="4551"/>
                    <a:pt x="67" y="5084"/>
                    <a:pt x="401" y="5485"/>
                  </a:cubicBezTo>
                  <a:cubicBezTo>
                    <a:pt x="534" y="5651"/>
                    <a:pt x="701" y="5785"/>
                    <a:pt x="901" y="5852"/>
                  </a:cubicBezTo>
                  <a:cubicBezTo>
                    <a:pt x="968" y="5885"/>
                    <a:pt x="1068" y="5885"/>
                    <a:pt x="1134" y="5918"/>
                  </a:cubicBezTo>
                  <a:cubicBezTo>
                    <a:pt x="1335" y="5918"/>
                    <a:pt x="1535" y="5918"/>
                    <a:pt x="1735" y="5852"/>
                  </a:cubicBezTo>
                  <a:lnTo>
                    <a:pt x="1735" y="5852"/>
                  </a:lnTo>
                  <a:cubicBezTo>
                    <a:pt x="1568" y="6252"/>
                    <a:pt x="1702" y="6719"/>
                    <a:pt x="2035" y="6986"/>
                  </a:cubicBezTo>
                  <a:cubicBezTo>
                    <a:pt x="2261" y="7129"/>
                    <a:pt x="2512" y="7197"/>
                    <a:pt x="2764" y="7197"/>
                  </a:cubicBezTo>
                  <a:cubicBezTo>
                    <a:pt x="2923" y="7197"/>
                    <a:pt x="3082" y="7170"/>
                    <a:pt x="3236" y="7119"/>
                  </a:cubicBezTo>
                  <a:lnTo>
                    <a:pt x="3236" y="7119"/>
                  </a:lnTo>
                  <a:cubicBezTo>
                    <a:pt x="3103" y="7386"/>
                    <a:pt x="3036" y="7686"/>
                    <a:pt x="3103" y="7953"/>
                  </a:cubicBezTo>
                  <a:cubicBezTo>
                    <a:pt x="3263" y="8562"/>
                    <a:pt x="3793" y="8956"/>
                    <a:pt x="4397" y="8956"/>
                  </a:cubicBezTo>
                  <a:cubicBezTo>
                    <a:pt x="4421" y="8956"/>
                    <a:pt x="4446" y="8955"/>
                    <a:pt x="4470" y="8954"/>
                  </a:cubicBezTo>
                  <a:cubicBezTo>
                    <a:pt x="4504" y="9588"/>
                    <a:pt x="4504" y="10188"/>
                    <a:pt x="5171" y="10455"/>
                  </a:cubicBezTo>
                  <a:cubicBezTo>
                    <a:pt x="5171" y="10455"/>
                    <a:pt x="5556" y="9003"/>
                    <a:pt x="6745" y="9003"/>
                  </a:cubicBezTo>
                  <a:cubicBezTo>
                    <a:pt x="6817" y="9003"/>
                    <a:pt x="6893" y="9009"/>
                    <a:pt x="6972" y="9020"/>
                  </a:cubicBezTo>
                  <a:cubicBezTo>
                    <a:pt x="8340" y="9254"/>
                    <a:pt x="8540" y="10989"/>
                    <a:pt x="7672" y="12056"/>
                  </a:cubicBezTo>
                  <a:cubicBezTo>
                    <a:pt x="7187" y="12672"/>
                    <a:pt x="6723" y="12807"/>
                    <a:pt x="6408" y="12807"/>
                  </a:cubicBezTo>
                  <a:cubicBezTo>
                    <a:pt x="6170" y="12807"/>
                    <a:pt x="6017" y="12730"/>
                    <a:pt x="6005" y="12723"/>
                  </a:cubicBezTo>
                  <a:lnTo>
                    <a:pt x="6005" y="12723"/>
                  </a:lnTo>
                  <a:cubicBezTo>
                    <a:pt x="6072" y="12761"/>
                    <a:pt x="6105" y="13291"/>
                    <a:pt x="6138" y="13390"/>
                  </a:cubicBezTo>
                  <a:cubicBezTo>
                    <a:pt x="6205" y="13690"/>
                    <a:pt x="6338" y="13991"/>
                    <a:pt x="6472" y="14291"/>
                  </a:cubicBezTo>
                  <a:cubicBezTo>
                    <a:pt x="6772" y="14858"/>
                    <a:pt x="7205" y="15358"/>
                    <a:pt x="7739" y="15725"/>
                  </a:cubicBezTo>
                  <a:cubicBezTo>
                    <a:pt x="8285" y="16216"/>
                    <a:pt x="9010" y="16462"/>
                    <a:pt x="9748" y="16462"/>
                  </a:cubicBezTo>
                  <a:cubicBezTo>
                    <a:pt x="9912" y="16462"/>
                    <a:pt x="10077" y="16450"/>
                    <a:pt x="10241" y="16426"/>
                  </a:cubicBezTo>
                  <a:cubicBezTo>
                    <a:pt x="11042" y="16226"/>
                    <a:pt x="11709" y="15692"/>
                    <a:pt x="12042" y="14958"/>
                  </a:cubicBezTo>
                  <a:cubicBezTo>
                    <a:pt x="12109" y="14758"/>
                    <a:pt x="12209" y="14591"/>
                    <a:pt x="12342" y="14424"/>
                  </a:cubicBezTo>
                  <a:cubicBezTo>
                    <a:pt x="12543" y="14291"/>
                    <a:pt x="12776" y="14191"/>
                    <a:pt x="13010" y="14124"/>
                  </a:cubicBezTo>
                  <a:cubicBezTo>
                    <a:pt x="14177" y="13757"/>
                    <a:pt x="14711" y="12423"/>
                    <a:pt x="14144" y="11322"/>
                  </a:cubicBezTo>
                  <a:cubicBezTo>
                    <a:pt x="15578" y="10955"/>
                    <a:pt x="15978" y="9121"/>
                    <a:pt x="14844" y="8153"/>
                  </a:cubicBezTo>
                  <a:cubicBezTo>
                    <a:pt x="15611" y="7653"/>
                    <a:pt x="16012" y="6685"/>
                    <a:pt x="15778" y="5785"/>
                  </a:cubicBezTo>
                  <a:cubicBezTo>
                    <a:pt x="15545" y="5051"/>
                    <a:pt x="14944" y="4484"/>
                    <a:pt x="14210" y="4284"/>
                  </a:cubicBezTo>
                  <a:cubicBezTo>
                    <a:pt x="13677" y="4150"/>
                    <a:pt x="13877" y="4050"/>
                    <a:pt x="13710" y="3516"/>
                  </a:cubicBezTo>
                  <a:cubicBezTo>
                    <a:pt x="13610" y="3183"/>
                    <a:pt x="13377" y="2849"/>
                    <a:pt x="13110" y="2616"/>
                  </a:cubicBezTo>
                  <a:cubicBezTo>
                    <a:pt x="12741" y="2339"/>
                    <a:pt x="12309" y="2190"/>
                    <a:pt x="11868" y="2190"/>
                  </a:cubicBezTo>
                  <a:cubicBezTo>
                    <a:pt x="11671" y="2190"/>
                    <a:pt x="11471" y="2220"/>
                    <a:pt x="11275" y="2282"/>
                  </a:cubicBezTo>
                  <a:cubicBezTo>
                    <a:pt x="11142" y="1582"/>
                    <a:pt x="10608" y="1048"/>
                    <a:pt x="9941" y="848"/>
                  </a:cubicBezTo>
                  <a:cubicBezTo>
                    <a:pt x="9776" y="793"/>
                    <a:pt x="9600" y="768"/>
                    <a:pt x="9426" y="768"/>
                  </a:cubicBezTo>
                  <a:cubicBezTo>
                    <a:pt x="9283" y="768"/>
                    <a:pt x="9142" y="785"/>
                    <a:pt x="9007" y="815"/>
                  </a:cubicBezTo>
                  <a:cubicBezTo>
                    <a:pt x="8807" y="848"/>
                    <a:pt x="8340" y="1081"/>
                    <a:pt x="8273" y="1282"/>
                  </a:cubicBezTo>
                  <a:cubicBezTo>
                    <a:pt x="7973" y="1015"/>
                    <a:pt x="7873" y="648"/>
                    <a:pt x="7539" y="381"/>
                  </a:cubicBezTo>
                  <a:cubicBezTo>
                    <a:pt x="7183" y="123"/>
                    <a:pt x="6768" y="1"/>
                    <a:pt x="635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7" name="Google Shape;2617;p119"/>
            <p:cNvSpPr/>
            <p:nvPr/>
          </p:nvSpPr>
          <p:spPr>
            <a:xfrm>
              <a:off x="5431000" y="2035225"/>
              <a:ext cx="32275" cy="45900"/>
            </a:xfrm>
            <a:custGeom>
              <a:rect b="b" l="l" r="r" t="t"/>
              <a:pathLst>
                <a:path extrusionOk="0" h="1836" w="1291">
                  <a:moveTo>
                    <a:pt x="1257" y="0"/>
                  </a:moveTo>
                  <a:cubicBezTo>
                    <a:pt x="55" y="0"/>
                    <a:pt x="0" y="1802"/>
                    <a:pt x="1223" y="1835"/>
                  </a:cubicBezTo>
                  <a:lnTo>
                    <a:pt x="1290" y="1"/>
                  </a:lnTo>
                  <a:cubicBezTo>
                    <a:pt x="1279" y="0"/>
                    <a:pt x="1268" y="0"/>
                    <a:pt x="125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18" name="Google Shape;2618;p119"/>
          <p:cNvSpPr txBox="1"/>
          <p:nvPr/>
        </p:nvSpPr>
        <p:spPr>
          <a:xfrm>
            <a:off x="578150" y="3771225"/>
            <a:ext cx="37755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ibre Franklin"/>
                <a:ea typeface="Libre Franklin"/>
                <a:cs typeface="Libre Franklin"/>
                <a:sym typeface="Libre Franklin"/>
              </a:rPr>
              <a:t>Análise de desempenho do modelo no período de teste, em relação ao benchmark (posição comprada no ativo)</a:t>
            </a:r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3" name="Google Shape;2623;p120"/>
          <p:cNvSpPr txBox="1"/>
          <p:nvPr>
            <p:ph type="title"/>
          </p:nvPr>
        </p:nvSpPr>
        <p:spPr>
          <a:xfrm>
            <a:off x="1281825" y="155950"/>
            <a:ext cx="6010500" cy="6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</a:pPr>
            <a:r>
              <a:rPr b="1" lang="en-GB" sz="3600">
                <a:latin typeface="Be Vietnam"/>
                <a:ea typeface="Be Vietnam"/>
                <a:cs typeface="Be Vietnam"/>
                <a:sym typeface="Be Vietnam"/>
              </a:rPr>
              <a:t>Retorno</a:t>
            </a:r>
            <a:endParaRPr sz="3600"/>
          </a:p>
        </p:txBody>
      </p:sp>
      <p:pic>
        <p:nvPicPr>
          <p:cNvPr id="2624" name="Google Shape;2624;p1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24938" y="2509347"/>
            <a:ext cx="2802835" cy="1646297"/>
          </a:xfrm>
          <a:prstGeom prst="rect">
            <a:avLst/>
          </a:prstGeom>
          <a:noFill/>
          <a:ln>
            <a:noFill/>
          </a:ln>
        </p:spPr>
      </p:pic>
      <p:sp>
        <p:nvSpPr>
          <p:cNvPr id="2625" name="Google Shape;2625;p120"/>
          <p:cNvSpPr txBox="1"/>
          <p:nvPr/>
        </p:nvSpPr>
        <p:spPr>
          <a:xfrm>
            <a:off x="6416999" y="4466651"/>
            <a:ext cx="2337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GB" sz="1800" u="none" cap="none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Correlação - </a:t>
            </a:r>
            <a:r>
              <a:rPr b="1" i="0" lang="en-GB" sz="2100" u="none" cap="none" strike="noStrike">
                <a:solidFill>
                  <a:schemeClr val="accent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0.22</a:t>
            </a:r>
            <a:endParaRPr b="0" i="0" sz="1800" u="none" cap="none" strike="noStrike">
              <a:solidFill>
                <a:schemeClr val="accen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2626" name="Google Shape;2626;p120"/>
          <p:cNvPicPr preferRelativeResize="0"/>
          <p:nvPr/>
        </p:nvPicPr>
        <p:blipFill rotWithShape="1">
          <a:blip r:embed="rId4">
            <a:alphaModFix/>
          </a:blip>
          <a:srcRect b="15679" l="28712" r="30526" t="11049"/>
          <a:stretch/>
        </p:blipFill>
        <p:spPr>
          <a:xfrm>
            <a:off x="1487726" y="804793"/>
            <a:ext cx="995155" cy="1006212"/>
          </a:xfrm>
          <a:prstGeom prst="rect">
            <a:avLst/>
          </a:prstGeom>
          <a:noFill/>
          <a:ln>
            <a:noFill/>
          </a:ln>
        </p:spPr>
      </p:pic>
      <p:sp>
        <p:nvSpPr>
          <p:cNvPr id="2627" name="Google Shape;2627;p120"/>
          <p:cNvSpPr txBox="1"/>
          <p:nvPr/>
        </p:nvSpPr>
        <p:spPr>
          <a:xfrm>
            <a:off x="2512622" y="1192547"/>
            <a:ext cx="13449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1800" u="none" cap="none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2.314,37%</a:t>
            </a:r>
            <a:endParaRPr sz="11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GB" sz="11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110,94% a.a</a:t>
            </a:r>
            <a:r>
              <a:rPr b="0" i="1" lang="en-GB" sz="12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.</a:t>
            </a:r>
            <a:endParaRPr b="0" i="1" sz="1400" u="none" cap="none" strike="noStrik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628" name="Google Shape;2628;p120"/>
          <p:cNvSpPr txBox="1"/>
          <p:nvPr/>
        </p:nvSpPr>
        <p:spPr>
          <a:xfrm>
            <a:off x="4232157" y="1209195"/>
            <a:ext cx="5055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GB" sz="1800" u="none" cap="none" strike="noStrike">
                <a:solidFill>
                  <a:srgbClr val="000000"/>
                </a:solidFill>
                <a:latin typeface="Impact"/>
                <a:ea typeface="Impact"/>
                <a:cs typeface="Impact"/>
                <a:sym typeface="Impact"/>
              </a:rPr>
              <a:t>vs</a:t>
            </a:r>
            <a:endParaRPr b="0" i="1" sz="1500" u="none" cap="none" strike="noStrike">
              <a:solidFill>
                <a:srgbClr val="000000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descr="Thumbnail for version as of 02:42, 31 March 2014" id="2629" name="Google Shape;2629;p1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112331" y="975985"/>
            <a:ext cx="835020" cy="835020"/>
          </a:xfrm>
          <a:prstGeom prst="rect">
            <a:avLst/>
          </a:prstGeom>
          <a:noFill/>
          <a:ln>
            <a:noFill/>
          </a:ln>
        </p:spPr>
      </p:pic>
      <p:sp>
        <p:nvSpPr>
          <p:cNvPr id="2630" name="Google Shape;2630;p120"/>
          <p:cNvSpPr txBox="1"/>
          <p:nvPr/>
        </p:nvSpPr>
        <p:spPr>
          <a:xfrm>
            <a:off x="5947351" y="1192547"/>
            <a:ext cx="1344900" cy="5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1800" u="none" cap="none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621,81%</a:t>
            </a:r>
            <a:endParaRPr sz="11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GB" sz="11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58,94% a.a.</a:t>
            </a:r>
            <a:endParaRPr b="0" i="1" sz="1100" u="none" cap="none" strike="noStrik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descr="Upward trend" id="2631" name="Google Shape;2631;p12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458837" y="157600"/>
            <a:ext cx="645593" cy="64559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heckmark" id="2632" name="Google Shape;2632;p12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77025" y="1223093"/>
            <a:ext cx="446739" cy="4467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3" name="Google Shape;2633;p12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71575" y="1865904"/>
            <a:ext cx="5437149" cy="29331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7" name="Shape 2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8" name="Google Shape;2638;p121"/>
          <p:cNvSpPr txBox="1"/>
          <p:nvPr>
            <p:ph type="title"/>
          </p:nvPr>
        </p:nvSpPr>
        <p:spPr>
          <a:xfrm>
            <a:off x="1288788" y="255614"/>
            <a:ext cx="6075000" cy="6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</a:pPr>
            <a:r>
              <a:rPr b="1" lang="en-GB" sz="3600">
                <a:latin typeface="Be Vietnam"/>
                <a:ea typeface="Be Vietnam"/>
                <a:cs typeface="Be Vietnam"/>
                <a:sym typeface="Be Vietnam"/>
              </a:rPr>
              <a:t>Risco</a:t>
            </a:r>
            <a:endParaRPr b="1">
              <a:latin typeface="Be Vietnam"/>
              <a:ea typeface="Be Vietnam"/>
              <a:cs typeface="Be Vietnam"/>
              <a:sym typeface="Be Vietna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</a:pPr>
            <a:r>
              <a:t/>
            </a:r>
            <a:endParaRPr sz="3600"/>
          </a:p>
        </p:txBody>
      </p:sp>
      <p:sp>
        <p:nvSpPr>
          <p:cNvPr id="2639" name="Google Shape;2639;p121"/>
          <p:cNvSpPr txBox="1"/>
          <p:nvPr/>
        </p:nvSpPr>
        <p:spPr>
          <a:xfrm>
            <a:off x="6258994" y="2122753"/>
            <a:ext cx="2038800" cy="12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A volatilidade do </a:t>
            </a:r>
            <a:r>
              <a:rPr b="1" i="0" lang="en-GB" sz="1800" u="none" cap="none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Satobot</a:t>
            </a:r>
            <a:r>
              <a:rPr b="0" i="0" lang="en-GB" sz="1800" u="none" cap="none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foi de </a:t>
            </a:r>
            <a:r>
              <a:rPr b="1" i="0" lang="en-GB" sz="2100" u="none" cap="none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68,90%</a:t>
            </a:r>
            <a:r>
              <a:rPr b="0" i="0" lang="en-GB" sz="1800" u="none" cap="none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</a:t>
            </a:r>
            <a:endParaRPr sz="11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GB" sz="1500" u="none" cap="none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vs 69,03% do Bitcoin</a:t>
            </a:r>
            <a:endParaRPr b="0" i="0" sz="1800" u="none" cap="none" strike="noStrik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2640" name="Google Shape;2640;p121"/>
          <p:cNvSpPr txBox="1"/>
          <p:nvPr/>
        </p:nvSpPr>
        <p:spPr>
          <a:xfrm>
            <a:off x="858925" y="4434375"/>
            <a:ext cx="22272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GB" sz="1800" u="none" cap="none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MÁXIMO DRAWDOWN</a:t>
            </a:r>
            <a:endParaRPr b="1" i="0" sz="1800" u="none" cap="none" strike="noStrik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2641" name="Google Shape;2641;p121"/>
          <p:cNvPicPr preferRelativeResize="0"/>
          <p:nvPr/>
        </p:nvPicPr>
        <p:blipFill rotWithShape="1">
          <a:blip r:embed="rId3">
            <a:alphaModFix/>
          </a:blip>
          <a:srcRect b="15679" l="28712" r="30526" t="11049"/>
          <a:stretch/>
        </p:blipFill>
        <p:spPr>
          <a:xfrm>
            <a:off x="3307738" y="4391609"/>
            <a:ext cx="684864" cy="692474"/>
          </a:xfrm>
          <a:prstGeom prst="rect">
            <a:avLst/>
          </a:prstGeom>
          <a:noFill/>
          <a:ln>
            <a:noFill/>
          </a:ln>
        </p:spPr>
      </p:pic>
      <p:sp>
        <p:nvSpPr>
          <p:cNvPr id="2642" name="Google Shape;2642;p121"/>
          <p:cNvSpPr txBox="1"/>
          <p:nvPr/>
        </p:nvSpPr>
        <p:spPr>
          <a:xfrm>
            <a:off x="3968705" y="4564720"/>
            <a:ext cx="11370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1800" u="none" cap="none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-49,73%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Thumbnail for version as of 02:42, 31 March 2014" id="2643" name="Google Shape;2643;p1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57007" y="4465629"/>
            <a:ext cx="544432" cy="544432"/>
          </a:xfrm>
          <a:prstGeom prst="rect">
            <a:avLst/>
          </a:prstGeom>
          <a:noFill/>
          <a:ln>
            <a:noFill/>
          </a:ln>
        </p:spPr>
      </p:pic>
      <p:sp>
        <p:nvSpPr>
          <p:cNvPr id="2644" name="Google Shape;2644;p121"/>
          <p:cNvSpPr txBox="1"/>
          <p:nvPr/>
        </p:nvSpPr>
        <p:spPr>
          <a:xfrm>
            <a:off x="6149233" y="4587804"/>
            <a:ext cx="11370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1800" u="none" cap="none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-73,51%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heckmark" id="2645" name="Google Shape;2645;p1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990266" y="4616581"/>
            <a:ext cx="317472" cy="31747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auge" id="2646" name="Google Shape;2646;p12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060559" y="253556"/>
            <a:ext cx="648848" cy="648848"/>
          </a:xfrm>
          <a:prstGeom prst="rect">
            <a:avLst/>
          </a:prstGeom>
          <a:noFill/>
          <a:ln>
            <a:noFill/>
          </a:ln>
        </p:spPr>
      </p:pic>
      <p:sp>
        <p:nvSpPr>
          <p:cNvPr id="2647" name="Google Shape;2647;p121"/>
          <p:cNvSpPr txBox="1"/>
          <p:nvPr/>
        </p:nvSpPr>
        <p:spPr>
          <a:xfrm>
            <a:off x="4954007" y="4564720"/>
            <a:ext cx="5055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GB" sz="1800" u="none" cap="none" strike="noStrike">
                <a:solidFill>
                  <a:srgbClr val="000000"/>
                </a:solidFill>
                <a:latin typeface="Impact"/>
                <a:ea typeface="Impact"/>
                <a:cs typeface="Impact"/>
                <a:sym typeface="Impact"/>
              </a:rPr>
              <a:t>vs</a:t>
            </a:r>
            <a:endParaRPr b="0" i="1" sz="1500" u="none" cap="none" strike="noStrike">
              <a:solidFill>
                <a:srgbClr val="000000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2648" name="Google Shape;2648;p1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58925" y="1369721"/>
            <a:ext cx="5307326" cy="27298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2" name="Shape 2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3" name="Google Shape;2653;p122"/>
          <p:cNvSpPr txBox="1"/>
          <p:nvPr/>
        </p:nvSpPr>
        <p:spPr>
          <a:xfrm>
            <a:off x="1165293" y="149718"/>
            <a:ext cx="6075000" cy="6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rPr b="1" lang="en-GB" sz="3600">
                <a:latin typeface="Be Vietnam"/>
                <a:ea typeface="Be Vietnam"/>
                <a:cs typeface="Be Vietnam"/>
                <a:sym typeface="Be Vietnam"/>
              </a:rPr>
              <a:t>Relação </a:t>
            </a:r>
            <a:r>
              <a:rPr b="1" i="0" lang="en-GB" sz="3600" u="none" cap="none" strike="noStrike">
                <a:solidFill>
                  <a:srgbClr val="000000"/>
                </a:solidFill>
                <a:latin typeface="Be Vietnam"/>
                <a:ea typeface="Be Vietnam"/>
                <a:cs typeface="Be Vietnam"/>
                <a:sym typeface="Be Vietnam"/>
              </a:rPr>
              <a:t>Risco </a:t>
            </a:r>
            <a:r>
              <a:rPr b="1" lang="en-GB" sz="3600">
                <a:latin typeface="Be Vietnam"/>
                <a:ea typeface="Be Vietnam"/>
                <a:cs typeface="Be Vietnam"/>
                <a:sym typeface="Be Vietnam"/>
              </a:rPr>
              <a:t>x</a:t>
            </a:r>
            <a:r>
              <a:rPr b="1" i="0" lang="en-GB" sz="3600" u="none" cap="none" strike="noStrike">
                <a:solidFill>
                  <a:srgbClr val="000000"/>
                </a:solidFill>
                <a:latin typeface="Be Vietnam"/>
                <a:ea typeface="Be Vietnam"/>
                <a:cs typeface="Be Vietnam"/>
                <a:sym typeface="Be Vietnam"/>
              </a:rPr>
              <a:t> Retorno</a:t>
            </a:r>
            <a:endParaRPr b="1" sz="1100">
              <a:latin typeface="Be Vietnam"/>
              <a:ea typeface="Be Vietnam"/>
              <a:cs typeface="Be Vietnam"/>
              <a:sym typeface="Be Vietna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54" name="Google Shape;2654;p122"/>
          <p:cNvPicPr preferRelativeResize="0"/>
          <p:nvPr/>
        </p:nvPicPr>
        <p:blipFill rotWithShape="1">
          <a:blip r:embed="rId3">
            <a:alphaModFix/>
          </a:blip>
          <a:srcRect b="15679" l="28712" r="30526" t="11049"/>
          <a:stretch/>
        </p:blipFill>
        <p:spPr>
          <a:xfrm>
            <a:off x="5446824" y="1463984"/>
            <a:ext cx="1117075" cy="110640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umbnail for version as of 02:42, 31 March 2014" id="2655" name="Google Shape;2655;p1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91209" y="1646433"/>
            <a:ext cx="905842" cy="887329"/>
          </a:xfrm>
          <a:prstGeom prst="rect">
            <a:avLst/>
          </a:prstGeom>
          <a:noFill/>
          <a:ln>
            <a:noFill/>
          </a:ln>
        </p:spPr>
      </p:pic>
      <p:sp>
        <p:nvSpPr>
          <p:cNvPr id="2656" name="Google Shape;2656;p122"/>
          <p:cNvSpPr txBox="1"/>
          <p:nvPr/>
        </p:nvSpPr>
        <p:spPr>
          <a:xfrm>
            <a:off x="3017818" y="2775525"/>
            <a:ext cx="20814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GB" sz="1600" u="none" cap="none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Índice de Sharpe</a:t>
            </a:r>
            <a:endParaRPr sz="1600"/>
          </a:p>
        </p:txBody>
      </p:sp>
      <p:sp>
        <p:nvSpPr>
          <p:cNvPr id="2657" name="Google Shape;2657;p122"/>
          <p:cNvSpPr txBox="1"/>
          <p:nvPr/>
        </p:nvSpPr>
        <p:spPr>
          <a:xfrm>
            <a:off x="3017816" y="3534306"/>
            <a:ext cx="20814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i="0" lang="en-GB" sz="1600" u="none" cap="none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Índice de Calmar</a:t>
            </a:r>
            <a:endParaRPr sz="1600"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2658" name="Google Shape;2658;p122"/>
          <p:cNvSpPr txBox="1"/>
          <p:nvPr/>
        </p:nvSpPr>
        <p:spPr>
          <a:xfrm>
            <a:off x="3017818" y="4293073"/>
            <a:ext cx="20814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GB" sz="1600" u="none" cap="none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Índice de Sortino</a:t>
            </a:r>
            <a:endParaRPr b="0" i="0" sz="1600" u="none" cap="none" strike="noStrik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descr="Scales of justice" id="2659" name="Google Shape;2659;p1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983125" y="123762"/>
            <a:ext cx="700825" cy="700825"/>
          </a:xfrm>
          <a:prstGeom prst="rect">
            <a:avLst/>
          </a:prstGeom>
          <a:noFill/>
          <a:ln>
            <a:noFill/>
          </a:ln>
        </p:spPr>
      </p:pic>
      <p:sp>
        <p:nvSpPr>
          <p:cNvPr id="2660" name="Google Shape;2660;p122"/>
          <p:cNvSpPr txBox="1"/>
          <p:nvPr/>
        </p:nvSpPr>
        <p:spPr>
          <a:xfrm>
            <a:off x="1383081" y="1025684"/>
            <a:ext cx="2784900" cy="4383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100" u="none" cap="none" strike="noStrike">
                <a:latin typeface="Arial"/>
                <a:ea typeface="Arial"/>
                <a:cs typeface="Arial"/>
                <a:sym typeface="Arial"/>
              </a:rPr>
              <a:t> </a:t>
            </a:r>
            <a:endParaRPr sz="1100"/>
          </a:p>
        </p:txBody>
      </p:sp>
      <p:sp>
        <p:nvSpPr>
          <p:cNvPr id="2661" name="Google Shape;2661;p122"/>
          <p:cNvSpPr txBox="1"/>
          <p:nvPr/>
        </p:nvSpPr>
        <p:spPr>
          <a:xfrm>
            <a:off x="1383094" y="1582880"/>
            <a:ext cx="2895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100">
                <a:latin typeface="Libre Franklin"/>
                <a:ea typeface="Libre Franklin"/>
                <a:cs typeface="Libre Franklin"/>
                <a:sym typeface="Libre Franklin"/>
              </a:rPr>
              <a:t>Ativo livre </a:t>
            </a:r>
            <a:r>
              <a:rPr b="0" i="0" lang="en-GB" sz="1100" u="none" cap="none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de risco: US Treasury Bonds</a:t>
            </a:r>
            <a:endParaRPr b="0" i="0" sz="1100" u="none" cap="none" strike="noStrik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2662" name="Google Shape;2662;p122"/>
          <p:cNvSpPr txBox="1"/>
          <p:nvPr/>
        </p:nvSpPr>
        <p:spPr>
          <a:xfrm>
            <a:off x="658234" y="2786463"/>
            <a:ext cx="1468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1" lang="en-GB" sz="1400" u="none" cap="none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Desvio-Padrão </a:t>
            </a:r>
            <a:endParaRPr sz="1100"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2663" name="Google Shape;2663;p122"/>
          <p:cNvSpPr txBox="1"/>
          <p:nvPr/>
        </p:nvSpPr>
        <p:spPr>
          <a:xfrm>
            <a:off x="540934" y="3549743"/>
            <a:ext cx="1585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1" lang="en-GB" sz="1400" u="none" cap="none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M</a:t>
            </a:r>
            <a:r>
              <a:rPr i="1" lang="en-GB">
                <a:latin typeface="Libre Franklin"/>
                <a:ea typeface="Libre Franklin"/>
                <a:cs typeface="Libre Franklin"/>
                <a:sym typeface="Libre Franklin"/>
              </a:rPr>
              <a:t>á</a:t>
            </a:r>
            <a:r>
              <a:rPr i="1" lang="en-GB" sz="1400" u="none" cap="none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x. Drawdown</a:t>
            </a:r>
            <a:endParaRPr i="1" sz="1400" u="none" cap="none" strike="noStrik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2664" name="Google Shape;2664;p122"/>
          <p:cNvSpPr txBox="1"/>
          <p:nvPr/>
        </p:nvSpPr>
        <p:spPr>
          <a:xfrm>
            <a:off x="345032" y="4200819"/>
            <a:ext cx="17817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1" lang="en-GB" sz="1400" u="none" cap="none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Desvio Padrão dos retornos negativos</a:t>
            </a:r>
            <a:endParaRPr sz="1100"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2665" name="Google Shape;2665;p122"/>
          <p:cNvSpPr txBox="1"/>
          <p:nvPr/>
        </p:nvSpPr>
        <p:spPr>
          <a:xfrm>
            <a:off x="195175" y="2253977"/>
            <a:ext cx="20814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 sz="1800" cap="none" strike="noStrike">
                <a:solidFill>
                  <a:srgbClr val="FFC000"/>
                </a:solidFill>
                <a:latin typeface="Cambria Math"/>
                <a:ea typeface="Cambria Math"/>
                <a:cs typeface="Cambria Math"/>
                <a:sym typeface="Cambria Math"/>
              </a:rPr>
              <a:t>Medidas de Risco</a:t>
            </a:r>
            <a:endParaRPr b="1" i="0" sz="1800" cap="none" strike="noStrike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6" name="Google Shape;2666;p122"/>
          <p:cNvSpPr/>
          <p:nvPr/>
        </p:nvSpPr>
        <p:spPr>
          <a:xfrm>
            <a:off x="1295595" y="953400"/>
            <a:ext cx="2982900" cy="625500"/>
          </a:xfrm>
          <a:prstGeom prst="rect">
            <a:avLst/>
          </a:prstGeom>
          <a:noFill/>
          <a:ln cap="flat" cmpd="sng" w="57150">
            <a:solidFill>
              <a:schemeClr val="accent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7" name="Google Shape;2667;p122"/>
          <p:cNvSpPr txBox="1"/>
          <p:nvPr/>
        </p:nvSpPr>
        <p:spPr>
          <a:xfrm>
            <a:off x="7216265" y="3561894"/>
            <a:ext cx="11607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1800" u="none" cap="none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0</a:t>
            </a:r>
            <a:r>
              <a:rPr b="1" lang="en-GB" sz="1800">
                <a:latin typeface="Libre Franklin"/>
                <a:ea typeface="Libre Franklin"/>
                <a:cs typeface="Libre Franklin"/>
                <a:sym typeface="Libre Franklin"/>
              </a:rPr>
              <a:t>.</a:t>
            </a:r>
            <a:r>
              <a:rPr b="1" i="0" lang="en-GB" sz="1800" u="none" cap="none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76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8" name="Google Shape;2668;p122"/>
          <p:cNvSpPr txBox="1"/>
          <p:nvPr/>
        </p:nvSpPr>
        <p:spPr>
          <a:xfrm>
            <a:off x="7216265" y="4333412"/>
            <a:ext cx="11607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1800" u="none" cap="none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1</a:t>
            </a:r>
            <a:r>
              <a:rPr b="1" lang="en-GB" sz="1800">
                <a:latin typeface="Libre Franklin"/>
                <a:ea typeface="Libre Franklin"/>
                <a:cs typeface="Libre Franklin"/>
                <a:sym typeface="Libre Franklin"/>
              </a:rPr>
              <a:t>.</a:t>
            </a:r>
            <a:r>
              <a:rPr b="1" i="0" lang="en-GB" sz="1800" u="none" cap="none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21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9" name="Google Shape;2669;p122"/>
          <p:cNvSpPr txBox="1"/>
          <p:nvPr/>
        </p:nvSpPr>
        <p:spPr>
          <a:xfrm>
            <a:off x="7216265" y="2790377"/>
            <a:ext cx="11607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1800" u="none" cap="none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0</a:t>
            </a:r>
            <a:r>
              <a:rPr b="1" lang="en-GB" sz="1800">
                <a:latin typeface="Libre Franklin"/>
                <a:ea typeface="Libre Franklin"/>
                <a:cs typeface="Libre Franklin"/>
                <a:sym typeface="Libre Franklin"/>
              </a:rPr>
              <a:t>.</a:t>
            </a:r>
            <a:r>
              <a:rPr b="1" i="0" lang="en-GB" sz="1800" u="none" cap="none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81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0" name="Google Shape;2670;p122"/>
          <p:cNvSpPr txBox="1"/>
          <p:nvPr/>
        </p:nvSpPr>
        <p:spPr>
          <a:xfrm>
            <a:off x="5519909" y="3553644"/>
            <a:ext cx="11607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1800" u="none" cap="none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2</a:t>
            </a:r>
            <a:r>
              <a:rPr b="1" lang="en-GB" sz="1800">
                <a:latin typeface="Libre Franklin"/>
                <a:ea typeface="Libre Franklin"/>
                <a:cs typeface="Libre Franklin"/>
                <a:sym typeface="Libre Franklin"/>
              </a:rPr>
              <a:t>.</a:t>
            </a:r>
            <a:r>
              <a:rPr b="1" i="0" lang="en-GB" sz="1800" u="none" cap="none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17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1" name="Google Shape;2671;p122"/>
          <p:cNvSpPr txBox="1"/>
          <p:nvPr/>
        </p:nvSpPr>
        <p:spPr>
          <a:xfrm>
            <a:off x="5519909" y="4348837"/>
            <a:ext cx="11607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1800" u="none" cap="none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2</a:t>
            </a:r>
            <a:r>
              <a:rPr b="1" lang="en-GB" sz="1800">
                <a:latin typeface="Libre Franklin"/>
                <a:ea typeface="Libre Franklin"/>
                <a:cs typeface="Libre Franklin"/>
                <a:sym typeface="Libre Franklin"/>
              </a:rPr>
              <a:t>.</a:t>
            </a:r>
            <a:r>
              <a:rPr b="1" i="0" lang="en-GB" sz="1800" u="none" cap="none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54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2" name="Google Shape;2672;p122"/>
          <p:cNvSpPr txBox="1"/>
          <p:nvPr/>
        </p:nvSpPr>
        <p:spPr>
          <a:xfrm>
            <a:off x="5519909" y="2790377"/>
            <a:ext cx="11607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1800" u="none" cap="none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1</a:t>
            </a:r>
            <a:r>
              <a:rPr b="1" lang="en-GB" sz="1800">
                <a:latin typeface="Libre Franklin"/>
                <a:ea typeface="Libre Franklin"/>
                <a:cs typeface="Libre Franklin"/>
                <a:sym typeface="Libre Franklin"/>
              </a:rPr>
              <a:t>.</a:t>
            </a:r>
            <a:r>
              <a:rPr b="1" i="0" lang="en-GB" sz="1800" u="none" cap="none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56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3" name="Google Shape;2673;p122"/>
          <p:cNvSpPr txBox="1"/>
          <p:nvPr/>
        </p:nvSpPr>
        <p:spPr>
          <a:xfrm>
            <a:off x="6690420" y="2055457"/>
            <a:ext cx="5160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GB" sz="1800" u="none" cap="none" strike="noStrike">
                <a:solidFill>
                  <a:srgbClr val="000000"/>
                </a:solidFill>
                <a:latin typeface="Impact"/>
                <a:ea typeface="Impact"/>
                <a:cs typeface="Impact"/>
                <a:sym typeface="Impact"/>
              </a:rPr>
              <a:t>vs</a:t>
            </a:r>
            <a:endParaRPr b="0" i="1" sz="1500" u="none" cap="none" strike="noStrike">
              <a:solidFill>
                <a:srgbClr val="000000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descr="Checkmark" id="2674" name="Google Shape;2674;p12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943045" y="1954918"/>
            <a:ext cx="456059" cy="44673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75" name="Google Shape;2675;p122"/>
          <p:cNvCxnSpPr/>
          <p:nvPr/>
        </p:nvCxnSpPr>
        <p:spPr>
          <a:xfrm>
            <a:off x="5252083" y="2739302"/>
            <a:ext cx="0" cy="2328600"/>
          </a:xfrm>
          <a:prstGeom prst="straightConnector1">
            <a:avLst/>
          </a:prstGeom>
          <a:noFill/>
          <a:ln cap="flat" cmpd="sng" w="38100">
            <a:solidFill>
              <a:srgbClr val="FFBF00"/>
            </a:solidFill>
            <a:prstDash val="lgDashDot"/>
            <a:round/>
            <a:headEnd len="sm" w="sm" type="none"/>
            <a:tailEnd len="sm" w="sm" type="none"/>
          </a:ln>
        </p:spPr>
      </p:cxnSp>
      <p:cxnSp>
        <p:nvCxnSpPr>
          <p:cNvPr id="2676" name="Google Shape;2676;p122"/>
          <p:cNvCxnSpPr/>
          <p:nvPr/>
        </p:nvCxnSpPr>
        <p:spPr>
          <a:xfrm>
            <a:off x="6948433" y="2786475"/>
            <a:ext cx="0" cy="2328600"/>
          </a:xfrm>
          <a:prstGeom prst="straightConnector1">
            <a:avLst/>
          </a:prstGeom>
          <a:noFill/>
          <a:ln cap="flat" cmpd="sng" w="38100">
            <a:solidFill>
              <a:srgbClr val="FFBF00"/>
            </a:solidFill>
            <a:prstDash val="lgDashDot"/>
            <a:round/>
            <a:headEnd len="sm" w="sm" type="none"/>
            <a:tailEnd len="sm" w="sm" type="none"/>
          </a:ln>
        </p:spPr>
      </p:cxnSp>
      <p:cxnSp>
        <p:nvCxnSpPr>
          <p:cNvPr id="2677" name="Google Shape;2677;p122"/>
          <p:cNvCxnSpPr>
            <a:stCxn id="2662" idx="3"/>
            <a:endCxn id="2656" idx="1"/>
          </p:cNvCxnSpPr>
          <p:nvPr/>
        </p:nvCxnSpPr>
        <p:spPr>
          <a:xfrm>
            <a:off x="2126734" y="2963463"/>
            <a:ext cx="891000" cy="4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stealth"/>
            <a:tailEnd len="med" w="med" type="triangle"/>
          </a:ln>
        </p:spPr>
      </p:cxnSp>
      <p:cxnSp>
        <p:nvCxnSpPr>
          <p:cNvPr id="2678" name="Google Shape;2678;p122"/>
          <p:cNvCxnSpPr>
            <a:stCxn id="2663" idx="3"/>
            <a:endCxn id="2657" idx="1"/>
          </p:cNvCxnSpPr>
          <p:nvPr/>
        </p:nvCxnSpPr>
        <p:spPr>
          <a:xfrm>
            <a:off x="2126734" y="3726743"/>
            <a:ext cx="8910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stealth"/>
            <a:tailEnd len="med" w="med" type="triangle"/>
          </a:ln>
        </p:spPr>
      </p:cxnSp>
      <p:cxnSp>
        <p:nvCxnSpPr>
          <p:cNvPr id="2679" name="Google Shape;2679;p122"/>
          <p:cNvCxnSpPr>
            <a:stCxn id="2664" idx="3"/>
            <a:endCxn id="2658" idx="1"/>
          </p:cNvCxnSpPr>
          <p:nvPr/>
        </p:nvCxnSpPr>
        <p:spPr>
          <a:xfrm>
            <a:off x="2126732" y="4485519"/>
            <a:ext cx="8910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stealth"/>
            <a:tailEnd len="med" w="med" type="triangle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5"/>
          <p:cNvSpPr txBox="1"/>
          <p:nvPr/>
        </p:nvSpPr>
        <p:spPr>
          <a:xfrm>
            <a:off x="522000" y="62150"/>
            <a:ext cx="8100000" cy="9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100">
                <a:latin typeface="Be Vietnam"/>
                <a:ea typeface="Be Vietnam"/>
                <a:cs typeface="Be Vietnam"/>
                <a:sym typeface="Be Vietnam"/>
              </a:rPr>
              <a:t>Satobot</a:t>
            </a:r>
            <a:endParaRPr sz="4100">
              <a:latin typeface="Be Vietnam"/>
              <a:ea typeface="Be Vietnam"/>
              <a:cs typeface="Be Vietnam"/>
              <a:sym typeface="Be Vietnam"/>
            </a:endParaRPr>
          </a:p>
        </p:txBody>
      </p:sp>
      <p:pic>
        <p:nvPicPr>
          <p:cNvPr id="671" name="Google Shape;671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7275" y="1695238"/>
            <a:ext cx="2628250" cy="1753013"/>
          </a:xfrm>
          <a:prstGeom prst="rect">
            <a:avLst/>
          </a:prstGeom>
          <a:noFill/>
          <a:ln>
            <a:noFill/>
          </a:ln>
        </p:spPr>
      </p:pic>
      <p:pic>
        <p:nvPicPr>
          <p:cNvPr id="672" name="Google Shape;672;p105"/>
          <p:cNvPicPr preferRelativeResize="0"/>
          <p:nvPr/>
        </p:nvPicPr>
        <p:blipFill rotWithShape="1">
          <a:blip r:embed="rId4">
            <a:alphaModFix/>
          </a:blip>
          <a:srcRect b="9882" l="24191" r="27113" t="11246"/>
          <a:stretch/>
        </p:blipFill>
        <p:spPr>
          <a:xfrm>
            <a:off x="5396100" y="1080700"/>
            <a:ext cx="3273149" cy="2982074"/>
          </a:xfrm>
          <a:prstGeom prst="rect">
            <a:avLst/>
          </a:prstGeom>
          <a:noFill/>
          <a:ln>
            <a:noFill/>
          </a:ln>
        </p:spPr>
      </p:pic>
      <p:sp>
        <p:nvSpPr>
          <p:cNvPr id="673" name="Google Shape;673;p105"/>
          <p:cNvSpPr txBox="1"/>
          <p:nvPr/>
        </p:nvSpPr>
        <p:spPr>
          <a:xfrm>
            <a:off x="1087800" y="3448250"/>
            <a:ext cx="1914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Be Vietnam"/>
                <a:ea typeface="Be Vietnam"/>
                <a:cs typeface="Be Vietnam"/>
                <a:sym typeface="Be Vietnam"/>
              </a:rPr>
              <a:t>Satoshi Nakamoto</a:t>
            </a:r>
            <a:endParaRPr b="1">
              <a:latin typeface="Be Vietnam"/>
              <a:ea typeface="Be Vietnam"/>
              <a:cs typeface="Be Vietnam"/>
              <a:sym typeface="Be Vietnam"/>
            </a:endParaRPr>
          </a:p>
        </p:txBody>
      </p:sp>
      <p:pic>
        <p:nvPicPr>
          <p:cNvPr id="674" name="Google Shape;674;p10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96550" y="1933587"/>
            <a:ext cx="1914500" cy="1276325"/>
          </a:xfrm>
          <a:prstGeom prst="rect">
            <a:avLst/>
          </a:prstGeom>
          <a:noFill/>
          <a:ln>
            <a:noFill/>
          </a:ln>
        </p:spPr>
      </p:pic>
      <p:sp>
        <p:nvSpPr>
          <p:cNvPr id="675" name="Google Shape;675;p105"/>
          <p:cNvSpPr txBox="1"/>
          <p:nvPr/>
        </p:nvSpPr>
        <p:spPr>
          <a:xfrm>
            <a:off x="6184200" y="510000"/>
            <a:ext cx="1099200" cy="23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Be Vietnam"/>
                <a:ea typeface="Be Vietnam"/>
                <a:cs typeface="Be Vietnam"/>
                <a:sym typeface="Be Vietnam"/>
              </a:rPr>
              <a:t>Bitcoin</a:t>
            </a:r>
            <a:endParaRPr>
              <a:latin typeface="Be Vietnam"/>
              <a:ea typeface="Be Vietnam"/>
              <a:cs typeface="Be Vietnam"/>
              <a:sym typeface="Be Vietnam"/>
            </a:endParaRPr>
          </a:p>
        </p:txBody>
      </p:sp>
      <p:sp>
        <p:nvSpPr>
          <p:cNvPr id="676" name="Google Shape;676;p105"/>
          <p:cNvSpPr txBox="1"/>
          <p:nvPr/>
        </p:nvSpPr>
        <p:spPr>
          <a:xfrm>
            <a:off x="5133225" y="3931800"/>
            <a:ext cx="1344600" cy="23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Be Vietnam"/>
                <a:ea typeface="Be Vietnam"/>
                <a:cs typeface="Be Vietnam"/>
                <a:sym typeface="Be Vietnam"/>
              </a:rPr>
              <a:t>Candlesticks</a:t>
            </a:r>
            <a:endParaRPr>
              <a:latin typeface="Be Vietnam"/>
              <a:ea typeface="Be Vietnam"/>
              <a:cs typeface="Be Vietnam"/>
              <a:sym typeface="Be Vietnam"/>
            </a:endParaRPr>
          </a:p>
        </p:txBody>
      </p:sp>
      <p:sp>
        <p:nvSpPr>
          <p:cNvPr id="677" name="Google Shape;677;p105"/>
          <p:cNvSpPr txBox="1"/>
          <p:nvPr/>
        </p:nvSpPr>
        <p:spPr>
          <a:xfrm>
            <a:off x="8034050" y="1203225"/>
            <a:ext cx="1193100" cy="6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Be Vietnam"/>
                <a:ea typeface="Be Vietnam"/>
                <a:cs typeface="Be Vietnam"/>
                <a:sym typeface="Be Vietnam"/>
              </a:rPr>
              <a:t>Identidade Visual </a:t>
            </a:r>
            <a:endParaRPr>
              <a:latin typeface="Be Vietnam"/>
              <a:ea typeface="Be Vietnam"/>
              <a:cs typeface="Be Vietnam"/>
              <a:sym typeface="Be Vietnam"/>
            </a:endParaRPr>
          </a:p>
        </p:txBody>
      </p:sp>
      <p:cxnSp>
        <p:nvCxnSpPr>
          <p:cNvPr id="678" name="Google Shape;678;p105"/>
          <p:cNvCxnSpPr/>
          <p:nvPr/>
        </p:nvCxnSpPr>
        <p:spPr>
          <a:xfrm flipH="1" rot="10800000">
            <a:off x="7743825" y="1581225"/>
            <a:ext cx="457200" cy="257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79" name="Google Shape;679;p105"/>
          <p:cNvCxnSpPr/>
          <p:nvPr/>
        </p:nvCxnSpPr>
        <p:spPr>
          <a:xfrm flipH="1">
            <a:off x="6302925" y="742950"/>
            <a:ext cx="412200" cy="52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80" name="Google Shape;680;p105"/>
          <p:cNvCxnSpPr/>
          <p:nvPr/>
        </p:nvCxnSpPr>
        <p:spPr>
          <a:xfrm flipH="1">
            <a:off x="6067575" y="3028950"/>
            <a:ext cx="590400" cy="847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123"/>
          <p:cNvSpPr txBox="1"/>
          <p:nvPr>
            <p:ph type="title"/>
          </p:nvPr>
        </p:nvSpPr>
        <p:spPr>
          <a:xfrm>
            <a:off x="1453875" y="724525"/>
            <a:ext cx="4032000" cy="9477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Libre Franklin"/>
                <a:ea typeface="Libre Franklin"/>
                <a:cs typeface="Libre Franklin"/>
                <a:sym typeface="Libre Franklin"/>
              </a:rPr>
              <a:t>  Q&amp;A</a:t>
            </a:r>
            <a:endParaRPr b="1"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grpSp>
        <p:nvGrpSpPr>
          <p:cNvPr id="2685" name="Google Shape;2685;p123"/>
          <p:cNvGrpSpPr/>
          <p:nvPr/>
        </p:nvGrpSpPr>
        <p:grpSpPr>
          <a:xfrm flipH="1">
            <a:off x="5210669" y="880077"/>
            <a:ext cx="2369446" cy="3529945"/>
            <a:chOff x="4572029" y="1613481"/>
            <a:chExt cx="1740448" cy="2655292"/>
          </a:xfrm>
        </p:grpSpPr>
        <p:sp>
          <p:nvSpPr>
            <p:cNvPr id="2686" name="Google Shape;2686;p123"/>
            <p:cNvSpPr/>
            <p:nvPr/>
          </p:nvSpPr>
          <p:spPr>
            <a:xfrm>
              <a:off x="4817268" y="3594947"/>
              <a:ext cx="1167111" cy="673825"/>
            </a:xfrm>
            <a:custGeom>
              <a:rect b="b" l="l" r="r" t="t"/>
              <a:pathLst>
                <a:path extrusionOk="0" h="39596" w="68583">
                  <a:moveTo>
                    <a:pt x="34291" y="1"/>
                  </a:moveTo>
                  <a:cubicBezTo>
                    <a:pt x="15344" y="1"/>
                    <a:pt x="0" y="8874"/>
                    <a:pt x="0" y="19781"/>
                  </a:cubicBezTo>
                  <a:cubicBezTo>
                    <a:pt x="0" y="30723"/>
                    <a:pt x="15344" y="39596"/>
                    <a:pt x="34291" y="39596"/>
                  </a:cubicBezTo>
                  <a:cubicBezTo>
                    <a:pt x="53238" y="39596"/>
                    <a:pt x="68582" y="30723"/>
                    <a:pt x="68582" y="19781"/>
                  </a:cubicBezTo>
                  <a:cubicBezTo>
                    <a:pt x="68582" y="8874"/>
                    <a:pt x="53238" y="1"/>
                    <a:pt x="3429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7" name="Google Shape;2687;p123"/>
            <p:cNvSpPr/>
            <p:nvPr/>
          </p:nvSpPr>
          <p:spPr>
            <a:xfrm>
              <a:off x="4781497" y="3342493"/>
              <a:ext cx="350254" cy="560148"/>
            </a:xfrm>
            <a:custGeom>
              <a:rect b="b" l="l" r="r" t="t"/>
              <a:pathLst>
                <a:path extrusionOk="0" h="32916" w="20582">
                  <a:moveTo>
                    <a:pt x="4841" y="0"/>
                  </a:moveTo>
                  <a:cubicBezTo>
                    <a:pt x="4493" y="0"/>
                    <a:pt x="4147" y="40"/>
                    <a:pt x="3803" y="125"/>
                  </a:cubicBezTo>
                  <a:cubicBezTo>
                    <a:pt x="34" y="1059"/>
                    <a:pt x="1" y="5896"/>
                    <a:pt x="4170" y="9465"/>
                  </a:cubicBezTo>
                  <a:cubicBezTo>
                    <a:pt x="8340" y="13068"/>
                    <a:pt x="14678" y="17638"/>
                    <a:pt x="16145" y="23308"/>
                  </a:cubicBezTo>
                  <a:lnTo>
                    <a:pt x="19815" y="32915"/>
                  </a:lnTo>
                  <a:lnTo>
                    <a:pt x="20282" y="24543"/>
                  </a:lnTo>
                  <a:cubicBezTo>
                    <a:pt x="20582" y="21140"/>
                    <a:pt x="18547" y="13735"/>
                    <a:pt x="15412" y="9031"/>
                  </a:cubicBezTo>
                  <a:cubicBezTo>
                    <a:pt x="12541" y="4726"/>
                    <a:pt x="8608" y="0"/>
                    <a:pt x="4841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8" name="Google Shape;2688;p123"/>
            <p:cNvSpPr/>
            <p:nvPr/>
          </p:nvSpPr>
          <p:spPr>
            <a:xfrm>
              <a:off x="4855864" y="3391843"/>
              <a:ext cx="270782" cy="430747"/>
            </a:xfrm>
            <a:custGeom>
              <a:rect b="b" l="l" r="r" t="t"/>
              <a:pathLst>
                <a:path extrusionOk="0" h="25312" w="15912">
                  <a:moveTo>
                    <a:pt x="289" y="1"/>
                  </a:moveTo>
                  <a:cubicBezTo>
                    <a:pt x="187" y="1"/>
                    <a:pt x="92" y="63"/>
                    <a:pt x="67" y="160"/>
                  </a:cubicBezTo>
                  <a:cubicBezTo>
                    <a:pt x="0" y="261"/>
                    <a:pt x="67" y="427"/>
                    <a:pt x="167" y="494"/>
                  </a:cubicBezTo>
                  <a:cubicBezTo>
                    <a:pt x="5604" y="3063"/>
                    <a:pt x="14144" y="13303"/>
                    <a:pt x="15411" y="25078"/>
                  </a:cubicBezTo>
                  <a:cubicBezTo>
                    <a:pt x="15411" y="25178"/>
                    <a:pt x="15511" y="25278"/>
                    <a:pt x="15612" y="25312"/>
                  </a:cubicBezTo>
                  <a:lnTo>
                    <a:pt x="15678" y="25312"/>
                  </a:lnTo>
                  <a:cubicBezTo>
                    <a:pt x="15812" y="25312"/>
                    <a:pt x="15912" y="25178"/>
                    <a:pt x="15912" y="25045"/>
                  </a:cubicBezTo>
                  <a:cubicBezTo>
                    <a:pt x="14644" y="13070"/>
                    <a:pt x="5938" y="2662"/>
                    <a:pt x="401" y="27"/>
                  </a:cubicBezTo>
                  <a:cubicBezTo>
                    <a:pt x="365" y="9"/>
                    <a:pt x="327" y="1"/>
                    <a:pt x="28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9" name="Google Shape;2689;p123"/>
            <p:cNvSpPr/>
            <p:nvPr/>
          </p:nvSpPr>
          <p:spPr>
            <a:xfrm>
              <a:off x="4791061" y="3582507"/>
              <a:ext cx="322533" cy="353045"/>
            </a:xfrm>
            <a:custGeom>
              <a:rect b="b" l="l" r="r" t="t"/>
              <a:pathLst>
                <a:path extrusionOk="0" h="20746" w="18953">
                  <a:moveTo>
                    <a:pt x="4161" y="0"/>
                  </a:moveTo>
                  <a:cubicBezTo>
                    <a:pt x="1365" y="0"/>
                    <a:pt x="1" y="1823"/>
                    <a:pt x="1006" y="4134"/>
                  </a:cubicBezTo>
                  <a:cubicBezTo>
                    <a:pt x="2040" y="6469"/>
                    <a:pt x="8512" y="8370"/>
                    <a:pt x="12548" y="12273"/>
                  </a:cubicBezTo>
                  <a:cubicBezTo>
                    <a:pt x="15884" y="15475"/>
                    <a:pt x="17451" y="18811"/>
                    <a:pt x="17818" y="20746"/>
                  </a:cubicBezTo>
                  <a:lnTo>
                    <a:pt x="18953" y="17210"/>
                  </a:lnTo>
                  <a:cubicBezTo>
                    <a:pt x="18519" y="8304"/>
                    <a:pt x="11948" y="1732"/>
                    <a:pt x="6277" y="298"/>
                  </a:cubicBezTo>
                  <a:cubicBezTo>
                    <a:pt x="5505" y="94"/>
                    <a:pt x="4796" y="0"/>
                    <a:pt x="416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0" name="Google Shape;2690;p123"/>
            <p:cNvSpPr/>
            <p:nvPr/>
          </p:nvSpPr>
          <p:spPr>
            <a:xfrm>
              <a:off x="4851881" y="3617291"/>
              <a:ext cx="265116" cy="285349"/>
            </a:xfrm>
            <a:custGeom>
              <a:rect b="b" l="l" r="r" t="t"/>
              <a:pathLst>
                <a:path extrusionOk="0" h="16768" w="15579">
                  <a:moveTo>
                    <a:pt x="248" y="1"/>
                  </a:moveTo>
                  <a:cubicBezTo>
                    <a:pt x="147" y="1"/>
                    <a:pt x="60" y="84"/>
                    <a:pt x="34" y="189"/>
                  </a:cubicBezTo>
                  <a:cubicBezTo>
                    <a:pt x="1" y="322"/>
                    <a:pt x="101" y="456"/>
                    <a:pt x="234" y="489"/>
                  </a:cubicBezTo>
                  <a:cubicBezTo>
                    <a:pt x="3704" y="1256"/>
                    <a:pt x="12376" y="6360"/>
                    <a:pt x="15045" y="16600"/>
                  </a:cubicBezTo>
                  <a:cubicBezTo>
                    <a:pt x="15078" y="16700"/>
                    <a:pt x="15145" y="16767"/>
                    <a:pt x="15245" y="16767"/>
                  </a:cubicBezTo>
                  <a:lnTo>
                    <a:pt x="15345" y="16767"/>
                  </a:lnTo>
                  <a:cubicBezTo>
                    <a:pt x="15479" y="16734"/>
                    <a:pt x="15579" y="16600"/>
                    <a:pt x="15545" y="16467"/>
                  </a:cubicBezTo>
                  <a:cubicBezTo>
                    <a:pt x="12810" y="6026"/>
                    <a:pt x="4171" y="856"/>
                    <a:pt x="334" y="22"/>
                  </a:cubicBezTo>
                  <a:cubicBezTo>
                    <a:pt x="305" y="7"/>
                    <a:pt x="276" y="1"/>
                    <a:pt x="2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1" name="Google Shape;2691;p123"/>
            <p:cNvSpPr/>
            <p:nvPr/>
          </p:nvSpPr>
          <p:spPr>
            <a:xfrm>
              <a:off x="4979036" y="1787382"/>
              <a:ext cx="163504" cy="202253"/>
            </a:xfrm>
            <a:custGeom>
              <a:rect b="b" l="l" r="r" t="t"/>
              <a:pathLst>
                <a:path extrusionOk="0" h="11885" w="9608">
                  <a:moveTo>
                    <a:pt x="9578" y="2293"/>
                  </a:moveTo>
                  <a:lnTo>
                    <a:pt x="9608" y="2311"/>
                  </a:lnTo>
                  <a:cubicBezTo>
                    <a:pt x="9600" y="2303"/>
                    <a:pt x="9590" y="2297"/>
                    <a:pt x="9578" y="2293"/>
                  </a:cubicBezTo>
                  <a:close/>
                  <a:moveTo>
                    <a:pt x="6556" y="1"/>
                  </a:moveTo>
                  <a:cubicBezTo>
                    <a:pt x="6428" y="1"/>
                    <a:pt x="6327" y="65"/>
                    <a:pt x="6272" y="176"/>
                  </a:cubicBezTo>
                  <a:lnTo>
                    <a:pt x="5672" y="1310"/>
                  </a:lnTo>
                  <a:cubicBezTo>
                    <a:pt x="5638" y="1377"/>
                    <a:pt x="5572" y="1410"/>
                    <a:pt x="5538" y="1477"/>
                  </a:cubicBezTo>
                  <a:cubicBezTo>
                    <a:pt x="5505" y="1477"/>
                    <a:pt x="5471" y="1510"/>
                    <a:pt x="5438" y="1544"/>
                  </a:cubicBezTo>
                  <a:lnTo>
                    <a:pt x="5605" y="2177"/>
                  </a:lnTo>
                  <a:cubicBezTo>
                    <a:pt x="5632" y="2260"/>
                    <a:pt x="5750" y="2320"/>
                    <a:pt x="5847" y="2320"/>
                  </a:cubicBezTo>
                  <a:cubicBezTo>
                    <a:pt x="5868" y="2320"/>
                    <a:pt x="5887" y="2317"/>
                    <a:pt x="5905" y="2311"/>
                  </a:cubicBezTo>
                  <a:cubicBezTo>
                    <a:pt x="6039" y="2244"/>
                    <a:pt x="6172" y="2211"/>
                    <a:pt x="6339" y="2177"/>
                  </a:cubicBezTo>
                  <a:cubicBezTo>
                    <a:pt x="6405" y="2144"/>
                    <a:pt x="6472" y="2111"/>
                    <a:pt x="6572" y="2044"/>
                  </a:cubicBezTo>
                  <a:cubicBezTo>
                    <a:pt x="6606" y="2011"/>
                    <a:pt x="6672" y="1944"/>
                    <a:pt x="6706" y="1911"/>
                  </a:cubicBezTo>
                  <a:lnTo>
                    <a:pt x="7306" y="743"/>
                  </a:lnTo>
                  <a:cubicBezTo>
                    <a:pt x="7361" y="633"/>
                    <a:pt x="7462" y="568"/>
                    <a:pt x="7590" y="568"/>
                  </a:cubicBezTo>
                  <a:cubicBezTo>
                    <a:pt x="7617" y="568"/>
                    <a:pt x="7644" y="571"/>
                    <a:pt x="7673" y="576"/>
                  </a:cubicBezTo>
                  <a:lnTo>
                    <a:pt x="8307" y="710"/>
                  </a:lnTo>
                  <a:lnTo>
                    <a:pt x="8374" y="710"/>
                  </a:lnTo>
                  <a:lnTo>
                    <a:pt x="7306" y="176"/>
                  </a:lnTo>
                  <a:cubicBezTo>
                    <a:pt x="7306" y="143"/>
                    <a:pt x="7273" y="143"/>
                    <a:pt x="7239" y="143"/>
                  </a:cubicBezTo>
                  <a:lnTo>
                    <a:pt x="6639" y="9"/>
                  </a:lnTo>
                  <a:cubicBezTo>
                    <a:pt x="6610" y="3"/>
                    <a:pt x="6583" y="1"/>
                    <a:pt x="6556" y="1"/>
                  </a:cubicBezTo>
                  <a:close/>
                  <a:moveTo>
                    <a:pt x="8540" y="1685"/>
                  </a:moveTo>
                  <a:cubicBezTo>
                    <a:pt x="8507" y="1685"/>
                    <a:pt x="8474" y="1694"/>
                    <a:pt x="8440" y="1710"/>
                  </a:cubicBezTo>
                  <a:lnTo>
                    <a:pt x="8073" y="1944"/>
                  </a:lnTo>
                  <a:lnTo>
                    <a:pt x="8007" y="2177"/>
                  </a:lnTo>
                  <a:cubicBezTo>
                    <a:pt x="7973" y="2311"/>
                    <a:pt x="8007" y="2478"/>
                    <a:pt x="8107" y="2578"/>
                  </a:cubicBezTo>
                  <a:cubicBezTo>
                    <a:pt x="8173" y="2644"/>
                    <a:pt x="8207" y="2711"/>
                    <a:pt x="8273" y="2778"/>
                  </a:cubicBezTo>
                  <a:cubicBezTo>
                    <a:pt x="8318" y="2867"/>
                    <a:pt x="8407" y="2911"/>
                    <a:pt x="8491" y="2911"/>
                  </a:cubicBezTo>
                  <a:cubicBezTo>
                    <a:pt x="8533" y="2911"/>
                    <a:pt x="8574" y="2900"/>
                    <a:pt x="8607" y="2878"/>
                  </a:cubicBezTo>
                  <a:lnTo>
                    <a:pt x="9441" y="2311"/>
                  </a:lnTo>
                  <a:cubicBezTo>
                    <a:pt x="9474" y="2294"/>
                    <a:pt x="9508" y="2286"/>
                    <a:pt x="9537" y="2286"/>
                  </a:cubicBezTo>
                  <a:cubicBezTo>
                    <a:pt x="9552" y="2286"/>
                    <a:pt x="9566" y="2288"/>
                    <a:pt x="9578" y="2293"/>
                  </a:cubicBezTo>
                  <a:lnTo>
                    <a:pt x="9578" y="2293"/>
                  </a:lnTo>
                  <a:lnTo>
                    <a:pt x="8640" y="1710"/>
                  </a:lnTo>
                  <a:cubicBezTo>
                    <a:pt x="8607" y="1694"/>
                    <a:pt x="8574" y="1685"/>
                    <a:pt x="8540" y="1685"/>
                  </a:cubicBezTo>
                  <a:close/>
                  <a:moveTo>
                    <a:pt x="6267" y="3843"/>
                  </a:moveTo>
                  <a:cubicBezTo>
                    <a:pt x="6246" y="3843"/>
                    <a:pt x="6226" y="3844"/>
                    <a:pt x="6205" y="3845"/>
                  </a:cubicBezTo>
                  <a:cubicBezTo>
                    <a:pt x="6239" y="3979"/>
                    <a:pt x="6272" y="4112"/>
                    <a:pt x="6305" y="4279"/>
                  </a:cubicBezTo>
                  <a:cubicBezTo>
                    <a:pt x="6506" y="5380"/>
                    <a:pt x="5805" y="6914"/>
                    <a:pt x="4771" y="7715"/>
                  </a:cubicBezTo>
                  <a:cubicBezTo>
                    <a:pt x="4437" y="7982"/>
                    <a:pt x="4070" y="8182"/>
                    <a:pt x="3670" y="8215"/>
                  </a:cubicBezTo>
                  <a:cubicBezTo>
                    <a:pt x="3847" y="8603"/>
                    <a:pt x="4172" y="8805"/>
                    <a:pt x="4574" y="8805"/>
                  </a:cubicBezTo>
                  <a:cubicBezTo>
                    <a:pt x="4931" y="8805"/>
                    <a:pt x="5347" y="8645"/>
                    <a:pt x="5772" y="8315"/>
                  </a:cubicBezTo>
                  <a:cubicBezTo>
                    <a:pt x="6839" y="7515"/>
                    <a:pt x="7506" y="5947"/>
                    <a:pt x="7306" y="4846"/>
                  </a:cubicBezTo>
                  <a:cubicBezTo>
                    <a:pt x="7306" y="4267"/>
                    <a:pt x="6810" y="3843"/>
                    <a:pt x="6267" y="3843"/>
                  </a:cubicBezTo>
                  <a:close/>
                  <a:moveTo>
                    <a:pt x="4237" y="743"/>
                  </a:moveTo>
                  <a:cubicBezTo>
                    <a:pt x="4204" y="743"/>
                    <a:pt x="4171" y="776"/>
                    <a:pt x="4137" y="810"/>
                  </a:cubicBezTo>
                  <a:lnTo>
                    <a:pt x="3170" y="1544"/>
                  </a:lnTo>
                  <a:cubicBezTo>
                    <a:pt x="3170" y="1544"/>
                    <a:pt x="3136" y="1577"/>
                    <a:pt x="3136" y="1577"/>
                  </a:cubicBezTo>
                  <a:lnTo>
                    <a:pt x="3103" y="1610"/>
                  </a:lnTo>
                  <a:cubicBezTo>
                    <a:pt x="3070" y="1644"/>
                    <a:pt x="3036" y="1710"/>
                    <a:pt x="3036" y="1777"/>
                  </a:cubicBezTo>
                  <a:lnTo>
                    <a:pt x="3036" y="1810"/>
                  </a:lnTo>
                  <a:cubicBezTo>
                    <a:pt x="3003" y="1844"/>
                    <a:pt x="3003" y="1911"/>
                    <a:pt x="3003" y="1944"/>
                  </a:cubicBezTo>
                  <a:lnTo>
                    <a:pt x="3070" y="2878"/>
                  </a:lnTo>
                  <a:cubicBezTo>
                    <a:pt x="3070" y="3045"/>
                    <a:pt x="3003" y="3178"/>
                    <a:pt x="2903" y="3312"/>
                  </a:cubicBezTo>
                  <a:cubicBezTo>
                    <a:pt x="2736" y="3512"/>
                    <a:pt x="2603" y="3712"/>
                    <a:pt x="2469" y="3912"/>
                  </a:cubicBezTo>
                  <a:cubicBezTo>
                    <a:pt x="2403" y="3979"/>
                    <a:pt x="2336" y="4045"/>
                    <a:pt x="2236" y="4079"/>
                  </a:cubicBezTo>
                  <a:lnTo>
                    <a:pt x="2069" y="4079"/>
                  </a:lnTo>
                  <a:lnTo>
                    <a:pt x="1402" y="4045"/>
                  </a:lnTo>
                  <a:lnTo>
                    <a:pt x="1235" y="4045"/>
                  </a:lnTo>
                  <a:cubicBezTo>
                    <a:pt x="1202" y="4079"/>
                    <a:pt x="1168" y="4079"/>
                    <a:pt x="1168" y="4112"/>
                  </a:cubicBezTo>
                  <a:cubicBezTo>
                    <a:pt x="1102" y="4145"/>
                    <a:pt x="1068" y="4179"/>
                    <a:pt x="1068" y="4246"/>
                  </a:cubicBezTo>
                  <a:lnTo>
                    <a:pt x="501" y="5580"/>
                  </a:lnTo>
                  <a:cubicBezTo>
                    <a:pt x="435" y="5680"/>
                    <a:pt x="468" y="5813"/>
                    <a:pt x="568" y="5880"/>
                  </a:cubicBezTo>
                  <a:lnTo>
                    <a:pt x="1268" y="6314"/>
                  </a:lnTo>
                  <a:cubicBezTo>
                    <a:pt x="1302" y="6347"/>
                    <a:pt x="1302" y="6414"/>
                    <a:pt x="1268" y="6481"/>
                  </a:cubicBezTo>
                  <a:cubicBezTo>
                    <a:pt x="1235" y="6681"/>
                    <a:pt x="1202" y="6881"/>
                    <a:pt x="1168" y="7081"/>
                  </a:cubicBezTo>
                  <a:cubicBezTo>
                    <a:pt x="1135" y="7248"/>
                    <a:pt x="1068" y="7381"/>
                    <a:pt x="968" y="7515"/>
                  </a:cubicBezTo>
                  <a:lnTo>
                    <a:pt x="134" y="8282"/>
                  </a:lnTo>
                  <a:lnTo>
                    <a:pt x="101" y="8315"/>
                  </a:lnTo>
                  <a:cubicBezTo>
                    <a:pt x="68" y="8349"/>
                    <a:pt x="68" y="8349"/>
                    <a:pt x="68" y="8382"/>
                  </a:cubicBezTo>
                  <a:cubicBezTo>
                    <a:pt x="1" y="8482"/>
                    <a:pt x="1" y="8582"/>
                    <a:pt x="1" y="8682"/>
                  </a:cubicBezTo>
                  <a:lnTo>
                    <a:pt x="168" y="9649"/>
                  </a:lnTo>
                  <a:cubicBezTo>
                    <a:pt x="168" y="9683"/>
                    <a:pt x="168" y="9750"/>
                    <a:pt x="234" y="9750"/>
                  </a:cubicBezTo>
                  <a:lnTo>
                    <a:pt x="1235" y="10350"/>
                  </a:lnTo>
                  <a:cubicBezTo>
                    <a:pt x="1202" y="10317"/>
                    <a:pt x="1168" y="10283"/>
                    <a:pt x="1168" y="10217"/>
                  </a:cubicBezTo>
                  <a:lnTo>
                    <a:pt x="1002" y="9283"/>
                  </a:lnTo>
                  <a:cubicBezTo>
                    <a:pt x="968" y="9149"/>
                    <a:pt x="1002" y="8982"/>
                    <a:pt x="1135" y="8882"/>
                  </a:cubicBezTo>
                  <a:lnTo>
                    <a:pt x="1969" y="8115"/>
                  </a:lnTo>
                  <a:cubicBezTo>
                    <a:pt x="2069" y="7982"/>
                    <a:pt x="2136" y="7848"/>
                    <a:pt x="2169" y="7681"/>
                  </a:cubicBezTo>
                  <a:cubicBezTo>
                    <a:pt x="2202" y="7481"/>
                    <a:pt x="2236" y="7281"/>
                    <a:pt x="2269" y="7081"/>
                  </a:cubicBezTo>
                  <a:cubicBezTo>
                    <a:pt x="2303" y="6914"/>
                    <a:pt x="2236" y="6781"/>
                    <a:pt x="2102" y="6714"/>
                  </a:cubicBezTo>
                  <a:lnTo>
                    <a:pt x="1602" y="6514"/>
                  </a:lnTo>
                  <a:cubicBezTo>
                    <a:pt x="1469" y="6447"/>
                    <a:pt x="1435" y="6314"/>
                    <a:pt x="1469" y="6180"/>
                  </a:cubicBezTo>
                  <a:lnTo>
                    <a:pt x="2069" y="4879"/>
                  </a:lnTo>
                  <a:cubicBezTo>
                    <a:pt x="2069" y="4813"/>
                    <a:pt x="2102" y="4779"/>
                    <a:pt x="2169" y="4746"/>
                  </a:cubicBezTo>
                  <a:cubicBezTo>
                    <a:pt x="2236" y="4679"/>
                    <a:pt x="2336" y="4646"/>
                    <a:pt x="2403" y="4646"/>
                  </a:cubicBezTo>
                  <a:lnTo>
                    <a:pt x="3036" y="4679"/>
                  </a:lnTo>
                  <a:cubicBezTo>
                    <a:pt x="3103" y="4679"/>
                    <a:pt x="3170" y="4679"/>
                    <a:pt x="3203" y="4646"/>
                  </a:cubicBezTo>
                  <a:cubicBezTo>
                    <a:pt x="3303" y="4613"/>
                    <a:pt x="3370" y="4546"/>
                    <a:pt x="3437" y="4479"/>
                  </a:cubicBezTo>
                  <a:cubicBezTo>
                    <a:pt x="3570" y="4279"/>
                    <a:pt x="3704" y="4079"/>
                    <a:pt x="3870" y="3879"/>
                  </a:cubicBezTo>
                  <a:cubicBezTo>
                    <a:pt x="3970" y="3779"/>
                    <a:pt x="4004" y="3612"/>
                    <a:pt x="4004" y="3445"/>
                  </a:cubicBezTo>
                  <a:lnTo>
                    <a:pt x="3970" y="2544"/>
                  </a:lnTo>
                  <a:cubicBezTo>
                    <a:pt x="3937" y="2478"/>
                    <a:pt x="3937" y="2444"/>
                    <a:pt x="3970" y="2378"/>
                  </a:cubicBezTo>
                  <a:cubicBezTo>
                    <a:pt x="4004" y="2277"/>
                    <a:pt x="4037" y="2211"/>
                    <a:pt x="4137" y="2144"/>
                  </a:cubicBezTo>
                  <a:lnTo>
                    <a:pt x="5071" y="1377"/>
                  </a:lnTo>
                  <a:cubicBezTo>
                    <a:pt x="5118" y="1353"/>
                    <a:pt x="5166" y="1330"/>
                    <a:pt x="5213" y="1330"/>
                  </a:cubicBezTo>
                  <a:cubicBezTo>
                    <a:pt x="5232" y="1330"/>
                    <a:pt x="5252" y="1334"/>
                    <a:pt x="5271" y="1343"/>
                  </a:cubicBezTo>
                  <a:lnTo>
                    <a:pt x="4337" y="743"/>
                  </a:lnTo>
                  <a:close/>
                  <a:moveTo>
                    <a:pt x="5043" y="10324"/>
                  </a:moveTo>
                  <a:cubicBezTo>
                    <a:pt x="5009" y="10324"/>
                    <a:pt x="4973" y="10332"/>
                    <a:pt x="4938" y="10350"/>
                  </a:cubicBezTo>
                  <a:cubicBezTo>
                    <a:pt x="4804" y="10383"/>
                    <a:pt x="4671" y="10450"/>
                    <a:pt x="4537" y="10483"/>
                  </a:cubicBezTo>
                  <a:cubicBezTo>
                    <a:pt x="4504" y="10483"/>
                    <a:pt x="4437" y="10517"/>
                    <a:pt x="4404" y="10517"/>
                  </a:cubicBezTo>
                  <a:lnTo>
                    <a:pt x="4437" y="10617"/>
                  </a:lnTo>
                  <a:cubicBezTo>
                    <a:pt x="4437" y="10650"/>
                    <a:pt x="4471" y="10717"/>
                    <a:pt x="4537" y="10717"/>
                  </a:cubicBezTo>
                  <a:lnTo>
                    <a:pt x="5538" y="11317"/>
                  </a:lnTo>
                  <a:cubicBezTo>
                    <a:pt x="5505" y="11284"/>
                    <a:pt x="5471" y="11251"/>
                    <a:pt x="5471" y="11217"/>
                  </a:cubicBezTo>
                  <a:lnTo>
                    <a:pt x="5238" y="10483"/>
                  </a:lnTo>
                  <a:cubicBezTo>
                    <a:pt x="5214" y="10386"/>
                    <a:pt x="5135" y="10324"/>
                    <a:pt x="5043" y="10324"/>
                  </a:cubicBezTo>
                  <a:close/>
                  <a:moveTo>
                    <a:pt x="2368" y="9716"/>
                  </a:moveTo>
                  <a:cubicBezTo>
                    <a:pt x="2325" y="9716"/>
                    <a:pt x="2280" y="9727"/>
                    <a:pt x="2236" y="9750"/>
                  </a:cubicBezTo>
                  <a:lnTo>
                    <a:pt x="1769" y="10083"/>
                  </a:lnTo>
                  <a:lnTo>
                    <a:pt x="1402" y="11050"/>
                  </a:lnTo>
                  <a:cubicBezTo>
                    <a:pt x="1369" y="11151"/>
                    <a:pt x="1402" y="11251"/>
                    <a:pt x="1502" y="11317"/>
                  </a:cubicBezTo>
                  <a:lnTo>
                    <a:pt x="2503" y="11884"/>
                  </a:lnTo>
                  <a:cubicBezTo>
                    <a:pt x="2403" y="11818"/>
                    <a:pt x="2369" y="11718"/>
                    <a:pt x="2436" y="11618"/>
                  </a:cubicBezTo>
                  <a:lnTo>
                    <a:pt x="2870" y="10450"/>
                  </a:lnTo>
                  <a:cubicBezTo>
                    <a:pt x="2903" y="10317"/>
                    <a:pt x="2870" y="10150"/>
                    <a:pt x="2770" y="10050"/>
                  </a:cubicBezTo>
                  <a:cubicBezTo>
                    <a:pt x="2703" y="9983"/>
                    <a:pt x="2636" y="9916"/>
                    <a:pt x="2603" y="9850"/>
                  </a:cubicBezTo>
                  <a:cubicBezTo>
                    <a:pt x="2536" y="9761"/>
                    <a:pt x="2454" y="9716"/>
                    <a:pt x="2368" y="9716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2" name="Google Shape;2692;p123"/>
            <p:cNvSpPr/>
            <p:nvPr/>
          </p:nvSpPr>
          <p:spPr>
            <a:xfrm>
              <a:off x="4979036" y="1787382"/>
              <a:ext cx="163504" cy="202253"/>
            </a:xfrm>
            <a:custGeom>
              <a:rect b="b" l="l" r="r" t="t"/>
              <a:pathLst>
                <a:path extrusionOk="0" h="11885" w="9608">
                  <a:moveTo>
                    <a:pt x="9578" y="2293"/>
                  </a:moveTo>
                  <a:lnTo>
                    <a:pt x="9608" y="2311"/>
                  </a:lnTo>
                  <a:cubicBezTo>
                    <a:pt x="9600" y="2303"/>
                    <a:pt x="9590" y="2297"/>
                    <a:pt x="9578" y="2293"/>
                  </a:cubicBezTo>
                  <a:close/>
                  <a:moveTo>
                    <a:pt x="6556" y="1"/>
                  </a:moveTo>
                  <a:cubicBezTo>
                    <a:pt x="6428" y="1"/>
                    <a:pt x="6327" y="65"/>
                    <a:pt x="6272" y="176"/>
                  </a:cubicBezTo>
                  <a:lnTo>
                    <a:pt x="5672" y="1310"/>
                  </a:lnTo>
                  <a:cubicBezTo>
                    <a:pt x="5638" y="1377"/>
                    <a:pt x="5572" y="1410"/>
                    <a:pt x="5538" y="1477"/>
                  </a:cubicBezTo>
                  <a:cubicBezTo>
                    <a:pt x="5505" y="1477"/>
                    <a:pt x="5471" y="1510"/>
                    <a:pt x="5438" y="1544"/>
                  </a:cubicBezTo>
                  <a:lnTo>
                    <a:pt x="5605" y="2177"/>
                  </a:lnTo>
                  <a:cubicBezTo>
                    <a:pt x="5632" y="2260"/>
                    <a:pt x="5750" y="2320"/>
                    <a:pt x="5847" y="2320"/>
                  </a:cubicBezTo>
                  <a:cubicBezTo>
                    <a:pt x="5868" y="2320"/>
                    <a:pt x="5887" y="2317"/>
                    <a:pt x="5905" y="2311"/>
                  </a:cubicBezTo>
                  <a:cubicBezTo>
                    <a:pt x="6039" y="2244"/>
                    <a:pt x="6172" y="2211"/>
                    <a:pt x="6339" y="2177"/>
                  </a:cubicBezTo>
                  <a:cubicBezTo>
                    <a:pt x="6405" y="2144"/>
                    <a:pt x="6472" y="2111"/>
                    <a:pt x="6572" y="2044"/>
                  </a:cubicBezTo>
                  <a:cubicBezTo>
                    <a:pt x="6606" y="2011"/>
                    <a:pt x="6672" y="1944"/>
                    <a:pt x="6706" y="1911"/>
                  </a:cubicBezTo>
                  <a:lnTo>
                    <a:pt x="7306" y="743"/>
                  </a:lnTo>
                  <a:cubicBezTo>
                    <a:pt x="7361" y="633"/>
                    <a:pt x="7462" y="568"/>
                    <a:pt x="7590" y="568"/>
                  </a:cubicBezTo>
                  <a:cubicBezTo>
                    <a:pt x="7617" y="568"/>
                    <a:pt x="7644" y="571"/>
                    <a:pt x="7673" y="576"/>
                  </a:cubicBezTo>
                  <a:lnTo>
                    <a:pt x="8307" y="710"/>
                  </a:lnTo>
                  <a:lnTo>
                    <a:pt x="8374" y="710"/>
                  </a:lnTo>
                  <a:lnTo>
                    <a:pt x="7306" y="176"/>
                  </a:lnTo>
                  <a:cubicBezTo>
                    <a:pt x="7306" y="143"/>
                    <a:pt x="7273" y="143"/>
                    <a:pt x="7239" y="143"/>
                  </a:cubicBezTo>
                  <a:lnTo>
                    <a:pt x="6639" y="9"/>
                  </a:lnTo>
                  <a:cubicBezTo>
                    <a:pt x="6610" y="3"/>
                    <a:pt x="6583" y="1"/>
                    <a:pt x="6556" y="1"/>
                  </a:cubicBezTo>
                  <a:close/>
                  <a:moveTo>
                    <a:pt x="8540" y="1685"/>
                  </a:moveTo>
                  <a:cubicBezTo>
                    <a:pt x="8507" y="1685"/>
                    <a:pt x="8474" y="1694"/>
                    <a:pt x="8440" y="1710"/>
                  </a:cubicBezTo>
                  <a:lnTo>
                    <a:pt x="8073" y="1944"/>
                  </a:lnTo>
                  <a:lnTo>
                    <a:pt x="8007" y="2177"/>
                  </a:lnTo>
                  <a:cubicBezTo>
                    <a:pt x="7973" y="2311"/>
                    <a:pt x="8007" y="2478"/>
                    <a:pt x="8107" y="2578"/>
                  </a:cubicBezTo>
                  <a:cubicBezTo>
                    <a:pt x="8173" y="2644"/>
                    <a:pt x="8207" y="2711"/>
                    <a:pt x="8273" y="2778"/>
                  </a:cubicBezTo>
                  <a:cubicBezTo>
                    <a:pt x="8318" y="2867"/>
                    <a:pt x="8407" y="2911"/>
                    <a:pt x="8491" y="2911"/>
                  </a:cubicBezTo>
                  <a:cubicBezTo>
                    <a:pt x="8533" y="2911"/>
                    <a:pt x="8574" y="2900"/>
                    <a:pt x="8607" y="2878"/>
                  </a:cubicBezTo>
                  <a:lnTo>
                    <a:pt x="9441" y="2311"/>
                  </a:lnTo>
                  <a:cubicBezTo>
                    <a:pt x="9474" y="2294"/>
                    <a:pt x="9508" y="2286"/>
                    <a:pt x="9537" y="2286"/>
                  </a:cubicBezTo>
                  <a:cubicBezTo>
                    <a:pt x="9552" y="2286"/>
                    <a:pt x="9566" y="2288"/>
                    <a:pt x="9578" y="2293"/>
                  </a:cubicBezTo>
                  <a:lnTo>
                    <a:pt x="9578" y="2293"/>
                  </a:lnTo>
                  <a:lnTo>
                    <a:pt x="8640" y="1710"/>
                  </a:lnTo>
                  <a:cubicBezTo>
                    <a:pt x="8607" y="1694"/>
                    <a:pt x="8574" y="1685"/>
                    <a:pt x="8540" y="1685"/>
                  </a:cubicBezTo>
                  <a:close/>
                  <a:moveTo>
                    <a:pt x="6267" y="3843"/>
                  </a:moveTo>
                  <a:cubicBezTo>
                    <a:pt x="6246" y="3843"/>
                    <a:pt x="6226" y="3844"/>
                    <a:pt x="6205" y="3845"/>
                  </a:cubicBezTo>
                  <a:cubicBezTo>
                    <a:pt x="6239" y="3979"/>
                    <a:pt x="6272" y="4112"/>
                    <a:pt x="6305" y="4279"/>
                  </a:cubicBezTo>
                  <a:cubicBezTo>
                    <a:pt x="6506" y="5380"/>
                    <a:pt x="5805" y="6914"/>
                    <a:pt x="4771" y="7715"/>
                  </a:cubicBezTo>
                  <a:cubicBezTo>
                    <a:pt x="4437" y="7982"/>
                    <a:pt x="4070" y="8182"/>
                    <a:pt x="3670" y="8215"/>
                  </a:cubicBezTo>
                  <a:cubicBezTo>
                    <a:pt x="3847" y="8603"/>
                    <a:pt x="4172" y="8805"/>
                    <a:pt x="4574" y="8805"/>
                  </a:cubicBezTo>
                  <a:cubicBezTo>
                    <a:pt x="4931" y="8805"/>
                    <a:pt x="5347" y="8645"/>
                    <a:pt x="5772" y="8315"/>
                  </a:cubicBezTo>
                  <a:cubicBezTo>
                    <a:pt x="6839" y="7515"/>
                    <a:pt x="7506" y="5947"/>
                    <a:pt x="7306" y="4846"/>
                  </a:cubicBezTo>
                  <a:cubicBezTo>
                    <a:pt x="7306" y="4267"/>
                    <a:pt x="6810" y="3843"/>
                    <a:pt x="6267" y="3843"/>
                  </a:cubicBezTo>
                  <a:close/>
                  <a:moveTo>
                    <a:pt x="4237" y="743"/>
                  </a:moveTo>
                  <a:cubicBezTo>
                    <a:pt x="4204" y="743"/>
                    <a:pt x="4171" y="776"/>
                    <a:pt x="4137" y="810"/>
                  </a:cubicBezTo>
                  <a:lnTo>
                    <a:pt x="3170" y="1544"/>
                  </a:lnTo>
                  <a:cubicBezTo>
                    <a:pt x="3170" y="1544"/>
                    <a:pt x="3136" y="1577"/>
                    <a:pt x="3136" y="1577"/>
                  </a:cubicBezTo>
                  <a:lnTo>
                    <a:pt x="3103" y="1610"/>
                  </a:lnTo>
                  <a:cubicBezTo>
                    <a:pt x="3070" y="1644"/>
                    <a:pt x="3036" y="1710"/>
                    <a:pt x="3036" y="1777"/>
                  </a:cubicBezTo>
                  <a:lnTo>
                    <a:pt x="3036" y="1810"/>
                  </a:lnTo>
                  <a:cubicBezTo>
                    <a:pt x="3003" y="1844"/>
                    <a:pt x="3003" y="1911"/>
                    <a:pt x="3003" y="1944"/>
                  </a:cubicBezTo>
                  <a:lnTo>
                    <a:pt x="3070" y="2878"/>
                  </a:lnTo>
                  <a:cubicBezTo>
                    <a:pt x="3070" y="3045"/>
                    <a:pt x="3003" y="3178"/>
                    <a:pt x="2903" y="3312"/>
                  </a:cubicBezTo>
                  <a:cubicBezTo>
                    <a:pt x="2736" y="3512"/>
                    <a:pt x="2603" y="3712"/>
                    <a:pt x="2469" y="3912"/>
                  </a:cubicBezTo>
                  <a:cubicBezTo>
                    <a:pt x="2403" y="3979"/>
                    <a:pt x="2336" y="4045"/>
                    <a:pt x="2236" y="4079"/>
                  </a:cubicBezTo>
                  <a:lnTo>
                    <a:pt x="2069" y="4079"/>
                  </a:lnTo>
                  <a:lnTo>
                    <a:pt x="1402" y="4045"/>
                  </a:lnTo>
                  <a:lnTo>
                    <a:pt x="1235" y="4045"/>
                  </a:lnTo>
                  <a:cubicBezTo>
                    <a:pt x="1202" y="4079"/>
                    <a:pt x="1168" y="4079"/>
                    <a:pt x="1168" y="4112"/>
                  </a:cubicBezTo>
                  <a:cubicBezTo>
                    <a:pt x="1102" y="4145"/>
                    <a:pt x="1068" y="4179"/>
                    <a:pt x="1068" y="4246"/>
                  </a:cubicBezTo>
                  <a:lnTo>
                    <a:pt x="501" y="5580"/>
                  </a:lnTo>
                  <a:cubicBezTo>
                    <a:pt x="435" y="5680"/>
                    <a:pt x="468" y="5813"/>
                    <a:pt x="568" y="5880"/>
                  </a:cubicBezTo>
                  <a:lnTo>
                    <a:pt x="1268" y="6314"/>
                  </a:lnTo>
                  <a:cubicBezTo>
                    <a:pt x="1302" y="6347"/>
                    <a:pt x="1302" y="6414"/>
                    <a:pt x="1268" y="6481"/>
                  </a:cubicBezTo>
                  <a:cubicBezTo>
                    <a:pt x="1235" y="6681"/>
                    <a:pt x="1202" y="6881"/>
                    <a:pt x="1168" y="7081"/>
                  </a:cubicBezTo>
                  <a:cubicBezTo>
                    <a:pt x="1135" y="7248"/>
                    <a:pt x="1068" y="7381"/>
                    <a:pt x="968" y="7515"/>
                  </a:cubicBezTo>
                  <a:lnTo>
                    <a:pt x="134" y="8282"/>
                  </a:lnTo>
                  <a:lnTo>
                    <a:pt x="101" y="8315"/>
                  </a:lnTo>
                  <a:cubicBezTo>
                    <a:pt x="68" y="8349"/>
                    <a:pt x="68" y="8349"/>
                    <a:pt x="68" y="8382"/>
                  </a:cubicBezTo>
                  <a:cubicBezTo>
                    <a:pt x="1" y="8482"/>
                    <a:pt x="1" y="8582"/>
                    <a:pt x="1" y="8682"/>
                  </a:cubicBezTo>
                  <a:lnTo>
                    <a:pt x="168" y="9649"/>
                  </a:lnTo>
                  <a:cubicBezTo>
                    <a:pt x="168" y="9683"/>
                    <a:pt x="168" y="9750"/>
                    <a:pt x="234" y="9750"/>
                  </a:cubicBezTo>
                  <a:lnTo>
                    <a:pt x="1235" y="10350"/>
                  </a:lnTo>
                  <a:cubicBezTo>
                    <a:pt x="1202" y="10317"/>
                    <a:pt x="1168" y="10283"/>
                    <a:pt x="1168" y="10217"/>
                  </a:cubicBezTo>
                  <a:lnTo>
                    <a:pt x="1002" y="9283"/>
                  </a:lnTo>
                  <a:cubicBezTo>
                    <a:pt x="968" y="9149"/>
                    <a:pt x="1002" y="8982"/>
                    <a:pt x="1135" y="8882"/>
                  </a:cubicBezTo>
                  <a:lnTo>
                    <a:pt x="1969" y="8115"/>
                  </a:lnTo>
                  <a:cubicBezTo>
                    <a:pt x="2069" y="7982"/>
                    <a:pt x="2136" y="7848"/>
                    <a:pt x="2169" y="7681"/>
                  </a:cubicBezTo>
                  <a:cubicBezTo>
                    <a:pt x="2202" y="7481"/>
                    <a:pt x="2236" y="7281"/>
                    <a:pt x="2269" y="7081"/>
                  </a:cubicBezTo>
                  <a:cubicBezTo>
                    <a:pt x="2303" y="6914"/>
                    <a:pt x="2236" y="6781"/>
                    <a:pt x="2102" y="6714"/>
                  </a:cubicBezTo>
                  <a:lnTo>
                    <a:pt x="1602" y="6514"/>
                  </a:lnTo>
                  <a:cubicBezTo>
                    <a:pt x="1469" y="6447"/>
                    <a:pt x="1435" y="6314"/>
                    <a:pt x="1469" y="6180"/>
                  </a:cubicBezTo>
                  <a:lnTo>
                    <a:pt x="2069" y="4879"/>
                  </a:lnTo>
                  <a:cubicBezTo>
                    <a:pt x="2069" y="4813"/>
                    <a:pt x="2102" y="4779"/>
                    <a:pt x="2169" y="4746"/>
                  </a:cubicBezTo>
                  <a:cubicBezTo>
                    <a:pt x="2236" y="4679"/>
                    <a:pt x="2336" y="4646"/>
                    <a:pt x="2403" y="4646"/>
                  </a:cubicBezTo>
                  <a:lnTo>
                    <a:pt x="3036" y="4679"/>
                  </a:lnTo>
                  <a:cubicBezTo>
                    <a:pt x="3103" y="4679"/>
                    <a:pt x="3170" y="4679"/>
                    <a:pt x="3203" y="4646"/>
                  </a:cubicBezTo>
                  <a:cubicBezTo>
                    <a:pt x="3303" y="4613"/>
                    <a:pt x="3370" y="4546"/>
                    <a:pt x="3437" y="4479"/>
                  </a:cubicBezTo>
                  <a:cubicBezTo>
                    <a:pt x="3570" y="4279"/>
                    <a:pt x="3704" y="4079"/>
                    <a:pt x="3870" y="3879"/>
                  </a:cubicBezTo>
                  <a:cubicBezTo>
                    <a:pt x="3970" y="3779"/>
                    <a:pt x="4004" y="3612"/>
                    <a:pt x="4004" y="3445"/>
                  </a:cubicBezTo>
                  <a:lnTo>
                    <a:pt x="3970" y="2544"/>
                  </a:lnTo>
                  <a:cubicBezTo>
                    <a:pt x="3937" y="2478"/>
                    <a:pt x="3937" y="2444"/>
                    <a:pt x="3970" y="2378"/>
                  </a:cubicBezTo>
                  <a:cubicBezTo>
                    <a:pt x="4004" y="2277"/>
                    <a:pt x="4037" y="2211"/>
                    <a:pt x="4137" y="2144"/>
                  </a:cubicBezTo>
                  <a:lnTo>
                    <a:pt x="5071" y="1377"/>
                  </a:lnTo>
                  <a:cubicBezTo>
                    <a:pt x="5118" y="1353"/>
                    <a:pt x="5166" y="1330"/>
                    <a:pt x="5213" y="1330"/>
                  </a:cubicBezTo>
                  <a:cubicBezTo>
                    <a:pt x="5232" y="1330"/>
                    <a:pt x="5252" y="1334"/>
                    <a:pt x="5271" y="1343"/>
                  </a:cubicBezTo>
                  <a:lnTo>
                    <a:pt x="4337" y="743"/>
                  </a:lnTo>
                  <a:close/>
                  <a:moveTo>
                    <a:pt x="5043" y="10324"/>
                  </a:moveTo>
                  <a:cubicBezTo>
                    <a:pt x="5009" y="10324"/>
                    <a:pt x="4973" y="10332"/>
                    <a:pt x="4938" y="10350"/>
                  </a:cubicBezTo>
                  <a:cubicBezTo>
                    <a:pt x="4804" y="10383"/>
                    <a:pt x="4671" y="10450"/>
                    <a:pt x="4537" y="10483"/>
                  </a:cubicBezTo>
                  <a:cubicBezTo>
                    <a:pt x="4504" y="10483"/>
                    <a:pt x="4437" y="10517"/>
                    <a:pt x="4404" y="10517"/>
                  </a:cubicBezTo>
                  <a:lnTo>
                    <a:pt x="4437" y="10617"/>
                  </a:lnTo>
                  <a:cubicBezTo>
                    <a:pt x="4437" y="10650"/>
                    <a:pt x="4471" y="10717"/>
                    <a:pt x="4537" y="10717"/>
                  </a:cubicBezTo>
                  <a:lnTo>
                    <a:pt x="5538" y="11317"/>
                  </a:lnTo>
                  <a:cubicBezTo>
                    <a:pt x="5505" y="11284"/>
                    <a:pt x="5471" y="11251"/>
                    <a:pt x="5471" y="11217"/>
                  </a:cubicBezTo>
                  <a:lnTo>
                    <a:pt x="5238" y="10483"/>
                  </a:lnTo>
                  <a:cubicBezTo>
                    <a:pt x="5214" y="10386"/>
                    <a:pt x="5135" y="10324"/>
                    <a:pt x="5043" y="10324"/>
                  </a:cubicBezTo>
                  <a:close/>
                  <a:moveTo>
                    <a:pt x="2368" y="9716"/>
                  </a:moveTo>
                  <a:cubicBezTo>
                    <a:pt x="2325" y="9716"/>
                    <a:pt x="2280" y="9727"/>
                    <a:pt x="2236" y="9750"/>
                  </a:cubicBezTo>
                  <a:lnTo>
                    <a:pt x="1769" y="10083"/>
                  </a:lnTo>
                  <a:lnTo>
                    <a:pt x="1402" y="11050"/>
                  </a:lnTo>
                  <a:cubicBezTo>
                    <a:pt x="1369" y="11151"/>
                    <a:pt x="1402" y="11251"/>
                    <a:pt x="1502" y="11317"/>
                  </a:cubicBezTo>
                  <a:lnTo>
                    <a:pt x="2503" y="11884"/>
                  </a:lnTo>
                  <a:cubicBezTo>
                    <a:pt x="2403" y="11818"/>
                    <a:pt x="2369" y="11718"/>
                    <a:pt x="2436" y="11618"/>
                  </a:cubicBezTo>
                  <a:lnTo>
                    <a:pt x="2870" y="10450"/>
                  </a:lnTo>
                  <a:cubicBezTo>
                    <a:pt x="2903" y="10317"/>
                    <a:pt x="2870" y="10150"/>
                    <a:pt x="2770" y="10050"/>
                  </a:cubicBezTo>
                  <a:cubicBezTo>
                    <a:pt x="2703" y="9983"/>
                    <a:pt x="2636" y="9916"/>
                    <a:pt x="2603" y="9850"/>
                  </a:cubicBezTo>
                  <a:cubicBezTo>
                    <a:pt x="2536" y="9761"/>
                    <a:pt x="2454" y="9716"/>
                    <a:pt x="2368" y="971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3" name="Google Shape;2693;p123"/>
            <p:cNvSpPr/>
            <p:nvPr/>
          </p:nvSpPr>
          <p:spPr>
            <a:xfrm>
              <a:off x="4979036" y="1787382"/>
              <a:ext cx="163504" cy="202253"/>
            </a:xfrm>
            <a:custGeom>
              <a:rect b="b" l="l" r="r" t="t"/>
              <a:pathLst>
                <a:path extrusionOk="0" h="11885" w="9608">
                  <a:moveTo>
                    <a:pt x="9578" y="2293"/>
                  </a:moveTo>
                  <a:lnTo>
                    <a:pt x="9608" y="2311"/>
                  </a:lnTo>
                  <a:cubicBezTo>
                    <a:pt x="9600" y="2303"/>
                    <a:pt x="9590" y="2297"/>
                    <a:pt x="9578" y="2293"/>
                  </a:cubicBezTo>
                  <a:close/>
                  <a:moveTo>
                    <a:pt x="6556" y="1"/>
                  </a:moveTo>
                  <a:cubicBezTo>
                    <a:pt x="6428" y="1"/>
                    <a:pt x="6327" y="65"/>
                    <a:pt x="6272" y="176"/>
                  </a:cubicBezTo>
                  <a:lnTo>
                    <a:pt x="5672" y="1310"/>
                  </a:lnTo>
                  <a:cubicBezTo>
                    <a:pt x="5638" y="1377"/>
                    <a:pt x="5572" y="1410"/>
                    <a:pt x="5538" y="1477"/>
                  </a:cubicBezTo>
                  <a:cubicBezTo>
                    <a:pt x="5505" y="1477"/>
                    <a:pt x="5471" y="1510"/>
                    <a:pt x="5438" y="1544"/>
                  </a:cubicBezTo>
                  <a:lnTo>
                    <a:pt x="5605" y="2177"/>
                  </a:lnTo>
                  <a:cubicBezTo>
                    <a:pt x="5632" y="2260"/>
                    <a:pt x="5750" y="2320"/>
                    <a:pt x="5847" y="2320"/>
                  </a:cubicBezTo>
                  <a:cubicBezTo>
                    <a:pt x="5868" y="2320"/>
                    <a:pt x="5887" y="2317"/>
                    <a:pt x="5905" y="2311"/>
                  </a:cubicBezTo>
                  <a:cubicBezTo>
                    <a:pt x="6039" y="2244"/>
                    <a:pt x="6172" y="2211"/>
                    <a:pt x="6339" y="2177"/>
                  </a:cubicBezTo>
                  <a:cubicBezTo>
                    <a:pt x="6405" y="2144"/>
                    <a:pt x="6472" y="2111"/>
                    <a:pt x="6572" y="2044"/>
                  </a:cubicBezTo>
                  <a:cubicBezTo>
                    <a:pt x="6606" y="2011"/>
                    <a:pt x="6672" y="1944"/>
                    <a:pt x="6706" y="1911"/>
                  </a:cubicBezTo>
                  <a:lnTo>
                    <a:pt x="7306" y="743"/>
                  </a:lnTo>
                  <a:cubicBezTo>
                    <a:pt x="7361" y="633"/>
                    <a:pt x="7462" y="568"/>
                    <a:pt x="7590" y="568"/>
                  </a:cubicBezTo>
                  <a:cubicBezTo>
                    <a:pt x="7617" y="568"/>
                    <a:pt x="7644" y="571"/>
                    <a:pt x="7673" y="576"/>
                  </a:cubicBezTo>
                  <a:lnTo>
                    <a:pt x="8307" y="710"/>
                  </a:lnTo>
                  <a:lnTo>
                    <a:pt x="8374" y="710"/>
                  </a:lnTo>
                  <a:lnTo>
                    <a:pt x="7306" y="176"/>
                  </a:lnTo>
                  <a:cubicBezTo>
                    <a:pt x="7306" y="143"/>
                    <a:pt x="7273" y="143"/>
                    <a:pt x="7239" y="143"/>
                  </a:cubicBezTo>
                  <a:lnTo>
                    <a:pt x="6639" y="9"/>
                  </a:lnTo>
                  <a:cubicBezTo>
                    <a:pt x="6610" y="3"/>
                    <a:pt x="6583" y="1"/>
                    <a:pt x="6556" y="1"/>
                  </a:cubicBezTo>
                  <a:close/>
                  <a:moveTo>
                    <a:pt x="8540" y="1685"/>
                  </a:moveTo>
                  <a:cubicBezTo>
                    <a:pt x="8507" y="1685"/>
                    <a:pt x="8474" y="1694"/>
                    <a:pt x="8440" y="1710"/>
                  </a:cubicBezTo>
                  <a:lnTo>
                    <a:pt x="8073" y="1944"/>
                  </a:lnTo>
                  <a:lnTo>
                    <a:pt x="8007" y="2177"/>
                  </a:lnTo>
                  <a:cubicBezTo>
                    <a:pt x="7973" y="2311"/>
                    <a:pt x="8007" y="2478"/>
                    <a:pt x="8107" y="2578"/>
                  </a:cubicBezTo>
                  <a:cubicBezTo>
                    <a:pt x="8173" y="2644"/>
                    <a:pt x="8207" y="2711"/>
                    <a:pt x="8273" y="2778"/>
                  </a:cubicBezTo>
                  <a:cubicBezTo>
                    <a:pt x="8318" y="2867"/>
                    <a:pt x="8407" y="2911"/>
                    <a:pt x="8491" y="2911"/>
                  </a:cubicBezTo>
                  <a:cubicBezTo>
                    <a:pt x="8533" y="2911"/>
                    <a:pt x="8574" y="2900"/>
                    <a:pt x="8607" y="2878"/>
                  </a:cubicBezTo>
                  <a:lnTo>
                    <a:pt x="9441" y="2311"/>
                  </a:lnTo>
                  <a:cubicBezTo>
                    <a:pt x="9474" y="2294"/>
                    <a:pt x="9508" y="2286"/>
                    <a:pt x="9537" y="2286"/>
                  </a:cubicBezTo>
                  <a:cubicBezTo>
                    <a:pt x="9552" y="2286"/>
                    <a:pt x="9566" y="2288"/>
                    <a:pt x="9578" y="2293"/>
                  </a:cubicBezTo>
                  <a:lnTo>
                    <a:pt x="9578" y="2293"/>
                  </a:lnTo>
                  <a:lnTo>
                    <a:pt x="8640" y="1710"/>
                  </a:lnTo>
                  <a:cubicBezTo>
                    <a:pt x="8607" y="1694"/>
                    <a:pt x="8574" y="1685"/>
                    <a:pt x="8540" y="1685"/>
                  </a:cubicBezTo>
                  <a:close/>
                  <a:moveTo>
                    <a:pt x="6267" y="3843"/>
                  </a:moveTo>
                  <a:cubicBezTo>
                    <a:pt x="6246" y="3843"/>
                    <a:pt x="6226" y="3844"/>
                    <a:pt x="6205" y="3845"/>
                  </a:cubicBezTo>
                  <a:cubicBezTo>
                    <a:pt x="6239" y="3979"/>
                    <a:pt x="6272" y="4112"/>
                    <a:pt x="6305" y="4279"/>
                  </a:cubicBezTo>
                  <a:cubicBezTo>
                    <a:pt x="6506" y="5380"/>
                    <a:pt x="5805" y="6914"/>
                    <a:pt x="4771" y="7715"/>
                  </a:cubicBezTo>
                  <a:cubicBezTo>
                    <a:pt x="4437" y="7982"/>
                    <a:pt x="4070" y="8182"/>
                    <a:pt x="3670" y="8215"/>
                  </a:cubicBezTo>
                  <a:cubicBezTo>
                    <a:pt x="3847" y="8603"/>
                    <a:pt x="4172" y="8805"/>
                    <a:pt x="4574" y="8805"/>
                  </a:cubicBezTo>
                  <a:cubicBezTo>
                    <a:pt x="4931" y="8805"/>
                    <a:pt x="5347" y="8645"/>
                    <a:pt x="5772" y="8315"/>
                  </a:cubicBezTo>
                  <a:cubicBezTo>
                    <a:pt x="6839" y="7515"/>
                    <a:pt x="7506" y="5947"/>
                    <a:pt x="7306" y="4846"/>
                  </a:cubicBezTo>
                  <a:cubicBezTo>
                    <a:pt x="7306" y="4267"/>
                    <a:pt x="6810" y="3843"/>
                    <a:pt x="6267" y="3843"/>
                  </a:cubicBezTo>
                  <a:close/>
                  <a:moveTo>
                    <a:pt x="4237" y="743"/>
                  </a:moveTo>
                  <a:cubicBezTo>
                    <a:pt x="4204" y="743"/>
                    <a:pt x="4171" y="776"/>
                    <a:pt x="4137" y="810"/>
                  </a:cubicBezTo>
                  <a:lnTo>
                    <a:pt x="3170" y="1544"/>
                  </a:lnTo>
                  <a:cubicBezTo>
                    <a:pt x="3170" y="1544"/>
                    <a:pt x="3136" y="1577"/>
                    <a:pt x="3136" y="1577"/>
                  </a:cubicBezTo>
                  <a:lnTo>
                    <a:pt x="3103" y="1610"/>
                  </a:lnTo>
                  <a:cubicBezTo>
                    <a:pt x="3070" y="1644"/>
                    <a:pt x="3036" y="1710"/>
                    <a:pt x="3036" y="1777"/>
                  </a:cubicBezTo>
                  <a:lnTo>
                    <a:pt x="3036" y="1810"/>
                  </a:lnTo>
                  <a:cubicBezTo>
                    <a:pt x="3003" y="1844"/>
                    <a:pt x="3003" y="1911"/>
                    <a:pt x="3003" y="1944"/>
                  </a:cubicBezTo>
                  <a:lnTo>
                    <a:pt x="3070" y="2878"/>
                  </a:lnTo>
                  <a:cubicBezTo>
                    <a:pt x="3070" y="3045"/>
                    <a:pt x="3003" y="3178"/>
                    <a:pt x="2903" y="3312"/>
                  </a:cubicBezTo>
                  <a:cubicBezTo>
                    <a:pt x="2736" y="3512"/>
                    <a:pt x="2603" y="3712"/>
                    <a:pt x="2469" y="3912"/>
                  </a:cubicBezTo>
                  <a:cubicBezTo>
                    <a:pt x="2403" y="3979"/>
                    <a:pt x="2336" y="4045"/>
                    <a:pt x="2236" y="4079"/>
                  </a:cubicBezTo>
                  <a:lnTo>
                    <a:pt x="2069" y="4079"/>
                  </a:lnTo>
                  <a:lnTo>
                    <a:pt x="1402" y="4045"/>
                  </a:lnTo>
                  <a:lnTo>
                    <a:pt x="1235" y="4045"/>
                  </a:lnTo>
                  <a:cubicBezTo>
                    <a:pt x="1202" y="4079"/>
                    <a:pt x="1168" y="4079"/>
                    <a:pt x="1168" y="4112"/>
                  </a:cubicBezTo>
                  <a:cubicBezTo>
                    <a:pt x="1102" y="4145"/>
                    <a:pt x="1068" y="4179"/>
                    <a:pt x="1068" y="4246"/>
                  </a:cubicBezTo>
                  <a:lnTo>
                    <a:pt x="501" y="5580"/>
                  </a:lnTo>
                  <a:cubicBezTo>
                    <a:pt x="435" y="5680"/>
                    <a:pt x="468" y="5813"/>
                    <a:pt x="568" y="5880"/>
                  </a:cubicBezTo>
                  <a:lnTo>
                    <a:pt x="1268" y="6314"/>
                  </a:lnTo>
                  <a:cubicBezTo>
                    <a:pt x="1302" y="6347"/>
                    <a:pt x="1302" y="6414"/>
                    <a:pt x="1268" y="6481"/>
                  </a:cubicBezTo>
                  <a:cubicBezTo>
                    <a:pt x="1235" y="6681"/>
                    <a:pt x="1202" y="6881"/>
                    <a:pt x="1168" y="7081"/>
                  </a:cubicBezTo>
                  <a:cubicBezTo>
                    <a:pt x="1135" y="7248"/>
                    <a:pt x="1068" y="7381"/>
                    <a:pt x="968" y="7515"/>
                  </a:cubicBezTo>
                  <a:lnTo>
                    <a:pt x="134" y="8282"/>
                  </a:lnTo>
                  <a:lnTo>
                    <a:pt x="101" y="8315"/>
                  </a:lnTo>
                  <a:cubicBezTo>
                    <a:pt x="68" y="8349"/>
                    <a:pt x="68" y="8349"/>
                    <a:pt x="68" y="8382"/>
                  </a:cubicBezTo>
                  <a:cubicBezTo>
                    <a:pt x="1" y="8482"/>
                    <a:pt x="1" y="8582"/>
                    <a:pt x="1" y="8682"/>
                  </a:cubicBezTo>
                  <a:lnTo>
                    <a:pt x="168" y="9649"/>
                  </a:lnTo>
                  <a:cubicBezTo>
                    <a:pt x="168" y="9683"/>
                    <a:pt x="168" y="9750"/>
                    <a:pt x="234" y="9750"/>
                  </a:cubicBezTo>
                  <a:lnTo>
                    <a:pt x="1235" y="10350"/>
                  </a:lnTo>
                  <a:cubicBezTo>
                    <a:pt x="1202" y="10317"/>
                    <a:pt x="1168" y="10283"/>
                    <a:pt x="1168" y="10217"/>
                  </a:cubicBezTo>
                  <a:lnTo>
                    <a:pt x="1002" y="9283"/>
                  </a:lnTo>
                  <a:cubicBezTo>
                    <a:pt x="968" y="9149"/>
                    <a:pt x="1002" y="8982"/>
                    <a:pt x="1135" y="8882"/>
                  </a:cubicBezTo>
                  <a:lnTo>
                    <a:pt x="1969" y="8115"/>
                  </a:lnTo>
                  <a:cubicBezTo>
                    <a:pt x="2069" y="7982"/>
                    <a:pt x="2136" y="7848"/>
                    <a:pt x="2169" y="7681"/>
                  </a:cubicBezTo>
                  <a:cubicBezTo>
                    <a:pt x="2202" y="7481"/>
                    <a:pt x="2236" y="7281"/>
                    <a:pt x="2269" y="7081"/>
                  </a:cubicBezTo>
                  <a:cubicBezTo>
                    <a:pt x="2303" y="6914"/>
                    <a:pt x="2236" y="6781"/>
                    <a:pt x="2102" y="6714"/>
                  </a:cubicBezTo>
                  <a:lnTo>
                    <a:pt x="1602" y="6514"/>
                  </a:lnTo>
                  <a:cubicBezTo>
                    <a:pt x="1469" y="6447"/>
                    <a:pt x="1435" y="6314"/>
                    <a:pt x="1469" y="6180"/>
                  </a:cubicBezTo>
                  <a:lnTo>
                    <a:pt x="2069" y="4879"/>
                  </a:lnTo>
                  <a:cubicBezTo>
                    <a:pt x="2069" y="4813"/>
                    <a:pt x="2102" y="4779"/>
                    <a:pt x="2169" y="4746"/>
                  </a:cubicBezTo>
                  <a:cubicBezTo>
                    <a:pt x="2236" y="4679"/>
                    <a:pt x="2336" y="4646"/>
                    <a:pt x="2403" y="4646"/>
                  </a:cubicBezTo>
                  <a:lnTo>
                    <a:pt x="3036" y="4679"/>
                  </a:lnTo>
                  <a:cubicBezTo>
                    <a:pt x="3103" y="4679"/>
                    <a:pt x="3170" y="4679"/>
                    <a:pt x="3203" y="4646"/>
                  </a:cubicBezTo>
                  <a:cubicBezTo>
                    <a:pt x="3303" y="4613"/>
                    <a:pt x="3370" y="4546"/>
                    <a:pt x="3437" y="4479"/>
                  </a:cubicBezTo>
                  <a:cubicBezTo>
                    <a:pt x="3570" y="4279"/>
                    <a:pt x="3704" y="4079"/>
                    <a:pt x="3870" y="3879"/>
                  </a:cubicBezTo>
                  <a:cubicBezTo>
                    <a:pt x="3970" y="3779"/>
                    <a:pt x="4004" y="3612"/>
                    <a:pt x="4004" y="3445"/>
                  </a:cubicBezTo>
                  <a:lnTo>
                    <a:pt x="3970" y="2544"/>
                  </a:lnTo>
                  <a:cubicBezTo>
                    <a:pt x="3937" y="2478"/>
                    <a:pt x="3937" y="2444"/>
                    <a:pt x="3970" y="2378"/>
                  </a:cubicBezTo>
                  <a:cubicBezTo>
                    <a:pt x="4004" y="2277"/>
                    <a:pt x="4037" y="2211"/>
                    <a:pt x="4137" y="2144"/>
                  </a:cubicBezTo>
                  <a:lnTo>
                    <a:pt x="5071" y="1377"/>
                  </a:lnTo>
                  <a:cubicBezTo>
                    <a:pt x="5118" y="1353"/>
                    <a:pt x="5166" y="1330"/>
                    <a:pt x="5213" y="1330"/>
                  </a:cubicBezTo>
                  <a:cubicBezTo>
                    <a:pt x="5232" y="1330"/>
                    <a:pt x="5252" y="1334"/>
                    <a:pt x="5271" y="1343"/>
                  </a:cubicBezTo>
                  <a:lnTo>
                    <a:pt x="4337" y="743"/>
                  </a:lnTo>
                  <a:close/>
                  <a:moveTo>
                    <a:pt x="5043" y="10324"/>
                  </a:moveTo>
                  <a:cubicBezTo>
                    <a:pt x="5009" y="10324"/>
                    <a:pt x="4973" y="10332"/>
                    <a:pt x="4938" y="10350"/>
                  </a:cubicBezTo>
                  <a:cubicBezTo>
                    <a:pt x="4804" y="10383"/>
                    <a:pt x="4671" y="10450"/>
                    <a:pt x="4537" y="10483"/>
                  </a:cubicBezTo>
                  <a:cubicBezTo>
                    <a:pt x="4504" y="10483"/>
                    <a:pt x="4437" y="10517"/>
                    <a:pt x="4404" y="10517"/>
                  </a:cubicBezTo>
                  <a:lnTo>
                    <a:pt x="4437" y="10617"/>
                  </a:lnTo>
                  <a:cubicBezTo>
                    <a:pt x="4437" y="10650"/>
                    <a:pt x="4471" y="10717"/>
                    <a:pt x="4537" y="10717"/>
                  </a:cubicBezTo>
                  <a:lnTo>
                    <a:pt x="5538" y="11317"/>
                  </a:lnTo>
                  <a:cubicBezTo>
                    <a:pt x="5505" y="11284"/>
                    <a:pt x="5471" y="11251"/>
                    <a:pt x="5471" y="11217"/>
                  </a:cubicBezTo>
                  <a:lnTo>
                    <a:pt x="5238" y="10483"/>
                  </a:lnTo>
                  <a:cubicBezTo>
                    <a:pt x="5214" y="10386"/>
                    <a:pt x="5135" y="10324"/>
                    <a:pt x="5043" y="10324"/>
                  </a:cubicBezTo>
                  <a:close/>
                  <a:moveTo>
                    <a:pt x="2368" y="9716"/>
                  </a:moveTo>
                  <a:cubicBezTo>
                    <a:pt x="2325" y="9716"/>
                    <a:pt x="2280" y="9727"/>
                    <a:pt x="2236" y="9750"/>
                  </a:cubicBezTo>
                  <a:lnTo>
                    <a:pt x="1769" y="10083"/>
                  </a:lnTo>
                  <a:lnTo>
                    <a:pt x="1402" y="11050"/>
                  </a:lnTo>
                  <a:cubicBezTo>
                    <a:pt x="1369" y="11151"/>
                    <a:pt x="1402" y="11251"/>
                    <a:pt x="1502" y="11317"/>
                  </a:cubicBezTo>
                  <a:lnTo>
                    <a:pt x="2503" y="11884"/>
                  </a:lnTo>
                  <a:cubicBezTo>
                    <a:pt x="2403" y="11818"/>
                    <a:pt x="2369" y="11718"/>
                    <a:pt x="2436" y="11618"/>
                  </a:cubicBezTo>
                  <a:lnTo>
                    <a:pt x="2870" y="10450"/>
                  </a:lnTo>
                  <a:cubicBezTo>
                    <a:pt x="2903" y="10317"/>
                    <a:pt x="2870" y="10150"/>
                    <a:pt x="2770" y="10050"/>
                  </a:cubicBezTo>
                  <a:cubicBezTo>
                    <a:pt x="2703" y="9983"/>
                    <a:pt x="2636" y="9916"/>
                    <a:pt x="2603" y="9850"/>
                  </a:cubicBezTo>
                  <a:cubicBezTo>
                    <a:pt x="2536" y="9761"/>
                    <a:pt x="2454" y="9716"/>
                    <a:pt x="2368" y="971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4" name="Google Shape;2694;p123"/>
            <p:cNvSpPr/>
            <p:nvPr/>
          </p:nvSpPr>
          <p:spPr>
            <a:xfrm>
              <a:off x="4979036" y="1915252"/>
              <a:ext cx="33507" cy="27262"/>
            </a:xfrm>
            <a:custGeom>
              <a:rect b="b" l="l" r="r" t="t"/>
              <a:pathLst>
                <a:path extrusionOk="0" h="1602" w="1969">
                  <a:moveTo>
                    <a:pt x="935" y="1"/>
                  </a:moveTo>
                  <a:lnTo>
                    <a:pt x="101" y="768"/>
                  </a:lnTo>
                  <a:lnTo>
                    <a:pt x="68" y="835"/>
                  </a:lnTo>
                  <a:cubicBezTo>
                    <a:pt x="68" y="835"/>
                    <a:pt x="34" y="868"/>
                    <a:pt x="34" y="901"/>
                  </a:cubicBezTo>
                  <a:cubicBezTo>
                    <a:pt x="1" y="935"/>
                    <a:pt x="1" y="968"/>
                    <a:pt x="1" y="1035"/>
                  </a:cubicBezTo>
                  <a:lnTo>
                    <a:pt x="1002" y="1602"/>
                  </a:lnTo>
                  <a:cubicBezTo>
                    <a:pt x="1035" y="1502"/>
                    <a:pt x="1068" y="1435"/>
                    <a:pt x="1135" y="1368"/>
                  </a:cubicBezTo>
                  <a:lnTo>
                    <a:pt x="1969" y="601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5" name="Google Shape;2695;p123"/>
            <p:cNvSpPr/>
            <p:nvPr/>
          </p:nvSpPr>
          <p:spPr>
            <a:xfrm>
              <a:off x="4998913" y="1857358"/>
              <a:ext cx="35209" cy="10789"/>
            </a:xfrm>
            <a:custGeom>
              <a:rect b="b" l="l" r="r" t="t"/>
              <a:pathLst>
                <a:path extrusionOk="0" h="634" w="2069">
                  <a:moveTo>
                    <a:pt x="100" y="0"/>
                  </a:moveTo>
                  <a:cubicBezTo>
                    <a:pt x="67" y="0"/>
                    <a:pt x="34" y="33"/>
                    <a:pt x="0" y="67"/>
                  </a:cubicBezTo>
                  <a:lnTo>
                    <a:pt x="1001" y="634"/>
                  </a:lnTo>
                  <a:cubicBezTo>
                    <a:pt x="1068" y="567"/>
                    <a:pt x="1168" y="534"/>
                    <a:pt x="1268" y="534"/>
                  </a:cubicBezTo>
                  <a:lnTo>
                    <a:pt x="1868" y="567"/>
                  </a:lnTo>
                  <a:cubicBezTo>
                    <a:pt x="1935" y="567"/>
                    <a:pt x="2002" y="534"/>
                    <a:pt x="2069" y="534"/>
                  </a:cubicBezTo>
                  <a:lnTo>
                    <a:pt x="1034" y="0"/>
                  </a:lnTo>
                  <a:cubicBezTo>
                    <a:pt x="1001" y="0"/>
                    <a:pt x="968" y="33"/>
                    <a:pt x="934" y="33"/>
                  </a:cubicBezTo>
                  <a:lnTo>
                    <a:pt x="868" y="33"/>
                  </a:lnTo>
                  <a:lnTo>
                    <a:pt x="234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6" name="Google Shape;2696;p123"/>
            <p:cNvSpPr/>
            <p:nvPr/>
          </p:nvSpPr>
          <p:spPr>
            <a:xfrm>
              <a:off x="5114717" y="1816057"/>
              <a:ext cx="28402" cy="20727"/>
            </a:xfrm>
            <a:custGeom>
              <a:rect b="b" l="l" r="r" t="t"/>
              <a:pathLst>
                <a:path extrusionOk="0" h="1218" w="1669">
                  <a:moveTo>
                    <a:pt x="584" y="0"/>
                  </a:moveTo>
                  <a:cubicBezTo>
                    <a:pt x="551" y="0"/>
                    <a:pt x="517" y="9"/>
                    <a:pt x="501" y="25"/>
                  </a:cubicBezTo>
                  <a:lnTo>
                    <a:pt x="134" y="259"/>
                  </a:lnTo>
                  <a:lnTo>
                    <a:pt x="67" y="459"/>
                  </a:lnTo>
                  <a:cubicBezTo>
                    <a:pt x="0" y="626"/>
                    <a:pt x="34" y="793"/>
                    <a:pt x="134" y="893"/>
                  </a:cubicBezTo>
                  <a:cubicBezTo>
                    <a:pt x="200" y="959"/>
                    <a:pt x="267" y="1026"/>
                    <a:pt x="300" y="1093"/>
                  </a:cubicBezTo>
                  <a:cubicBezTo>
                    <a:pt x="361" y="1174"/>
                    <a:pt x="434" y="1218"/>
                    <a:pt x="512" y="1218"/>
                  </a:cubicBezTo>
                  <a:cubicBezTo>
                    <a:pt x="562" y="1218"/>
                    <a:pt x="615" y="1199"/>
                    <a:pt x="667" y="1160"/>
                  </a:cubicBezTo>
                  <a:lnTo>
                    <a:pt x="1501" y="626"/>
                  </a:lnTo>
                  <a:cubicBezTo>
                    <a:pt x="1518" y="609"/>
                    <a:pt x="1543" y="601"/>
                    <a:pt x="1572" y="601"/>
                  </a:cubicBezTo>
                  <a:cubicBezTo>
                    <a:pt x="1601" y="601"/>
                    <a:pt x="1635" y="609"/>
                    <a:pt x="1668" y="626"/>
                  </a:cubicBezTo>
                  <a:lnTo>
                    <a:pt x="667" y="25"/>
                  </a:lnTo>
                  <a:cubicBezTo>
                    <a:pt x="651" y="9"/>
                    <a:pt x="617" y="0"/>
                    <a:pt x="584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7" name="Google Shape;2697;p123"/>
            <p:cNvSpPr/>
            <p:nvPr/>
          </p:nvSpPr>
          <p:spPr>
            <a:xfrm>
              <a:off x="5073279" y="1787382"/>
              <a:ext cx="47700" cy="34784"/>
            </a:xfrm>
            <a:custGeom>
              <a:rect b="b" l="l" r="r" t="t"/>
              <a:pathLst>
                <a:path extrusionOk="0" h="2044" w="2803">
                  <a:moveTo>
                    <a:pt x="1030" y="1"/>
                  </a:moveTo>
                  <a:cubicBezTo>
                    <a:pt x="913" y="1"/>
                    <a:pt x="789" y="65"/>
                    <a:pt x="734" y="176"/>
                  </a:cubicBezTo>
                  <a:lnTo>
                    <a:pt x="134" y="1310"/>
                  </a:lnTo>
                  <a:cubicBezTo>
                    <a:pt x="100" y="1377"/>
                    <a:pt x="67" y="1444"/>
                    <a:pt x="0" y="1477"/>
                  </a:cubicBezTo>
                  <a:lnTo>
                    <a:pt x="1001" y="2044"/>
                  </a:lnTo>
                  <a:cubicBezTo>
                    <a:pt x="1068" y="2011"/>
                    <a:pt x="1101" y="1944"/>
                    <a:pt x="1168" y="1911"/>
                  </a:cubicBezTo>
                  <a:lnTo>
                    <a:pt x="1768" y="743"/>
                  </a:lnTo>
                  <a:cubicBezTo>
                    <a:pt x="1823" y="633"/>
                    <a:pt x="1924" y="568"/>
                    <a:pt x="2052" y="568"/>
                  </a:cubicBezTo>
                  <a:cubicBezTo>
                    <a:pt x="2079" y="568"/>
                    <a:pt x="2106" y="571"/>
                    <a:pt x="2135" y="576"/>
                  </a:cubicBezTo>
                  <a:lnTo>
                    <a:pt x="2735" y="743"/>
                  </a:lnTo>
                  <a:lnTo>
                    <a:pt x="2802" y="743"/>
                  </a:lnTo>
                  <a:lnTo>
                    <a:pt x="1801" y="176"/>
                  </a:lnTo>
                  <a:cubicBezTo>
                    <a:pt x="1801" y="143"/>
                    <a:pt x="1768" y="143"/>
                    <a:pt x="1735" y="143"/>
                  </a:cubicBezTo>
                  <a:lnTo>
                    <a:pt x="1101" y="9"/>
                  </a:lnTo>
                  <a:cubicBezTo>
                    <a:pt x="1078" y="3"/>
                    <a:pt x="1054" y="1"/>
                    <a:pt x="1030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8" name="Google Shape;2698;p123"/>
            <p:cNvSpPr/>
            <p:nvPr/>
          </p:nvSpPr>
          <p:spPr>
            <a:xfrm>
              <a:off x="5030140" y="1799601"/>
              <a:ext cx="39174" cy="28249"/>
            </a:xfrm>
            <a:custGeom>
              <a:rect b="b" l="l" r="r" t="t"/>
              <a:pathLst>
                <a:path extrusionOk="0" h="1660" w="2302">
                  <a:moveTo>
                    <a:pt x="1251" y="0"/>
                  </a:moveTo>
                  <a:cubicBezTo>
                    <a:pt x="1234" y="0"/>
                    <a:pt x="1218" y="8"/>
                    <a:pt x="1201" y="25"/>
                  </a:cubicBezTo>
                  <a:cubicBezTo>
                    <a:pt x="1168" y="25"/>
                    <a:pt x="1134" y="25"/>
                    <a:pt x="1101" y="58"/>
                  </a:cubicBezTo>
                  <a:lnTo>
                    <a:pt x="133" y="826"/>
                  </a:lnTo>
                  <a:cubicBezTo>
                    <a:pt x="133" y="826"/>
                    <a:pt x="100" y="826"/>
                    <a:pt x="100" y="859"/>
                  </a:cubicBezTo>
                  <a:lnTo>
                    <a:pt x="67" y="859"/>
                  </a:lnTo>
                  <a:cubicBezTo>
                    <a:pt x="33" y="926"/>
                    <a:pt x="0" y="959"/>
                    <a:pt x="0" y="1026"/>
                  </a:cubicBezTo>
                  <a:lnTo>
                    <a:pt x="0" y="1059"/>
                  </a:lnTo>
                  <a:lnTo>
                    <a:pt x="1001" y="1660"/>
                  </a:lnTo>
                  <a:cubicBezTo>
                    <a:pt x="1034" y="1559"/>
                    <a:pt x="1067" y="1459"/>
                    <a:pt x="1168" y="1393"/>
                  </a:cubicBezTo>
                  <a:lnTo>
                    <a:pt x="2135" y="625"/>
                  </a:lnTo>
                  <a:cubicBezTo>
                    <a:pt x="2152" y="609"/>
                    <a:pt x="2177" y="600"/>
                    <a:pt x="2206" y="600"/>
                  </a:cubicBezTo>
                  <a:cubicBezTo>
                    <a:pt x="2235" y="600"/>
                    <a:pt x="2268" y="609"/>
                    <a:pt x="2302" y="625"/>
                  </a:cubicBezTo>
                  <a:lnTo>
                    <a:pt x="1301" y="25"/>
                  </a:lnTo>
                  <a:cubicBezTo>
                    <a:pt x="1284" y="8"/>
                    <a:pt x="1268" y="0"/>
                    <a:pt x="1251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9" name="Google Shape;2699;p123"/>
            <p:cNvSpPr/>
            <p:nvPr/>
          </p:nvSpPr>
          <p:spPr>
            <a:xfrm>
              <a:off x="4979036" y="1915252"/>
              <a:ext cx="33507" cy="27262"/>
            </a:xfrm>
            <a:custGeom>
              <a:rect b="b" l="l" r="r" t="t"/>
              <a:pathLst>
                <a:path extrusionOk="0" h="1602" w="1969">
                  <a:moveTo>
                    <a:pt x="935" y="1"/>
                  </a:moveTo>
                  <a:lnTo>
                    <a:pt x="101" y="768"/>
                  </a:lnTo>
                  <a:lnTo>
                    <a:pt x="68" y="835"/>
                  </a:lnTo>
                  <a:cubicBezTo>
                    <a:pt x="68" y="835"/>
                    <a:pt x="34" y="868"/>
                    <a:pt x="34" y="901"/>
                  </a:cubicBezTo>
                  <a:cubicBezTo>
                    <a:pt x="1" y="935"/>
                    <a:pt x="1" y="968"/>
                    <a:pt x="1" y="1035"/>
                  </a:cubicBezTo>
                  <a:lnTo>
                    <a:pt x="1002" y="1602"/>
                  </a:lnTo>
                  <a:cubicBezTo>
                    <a:pt x="1035" y="1502"/>
                    <a:pt x="1068" y="1435"/>
                    <a:pt x="1135" y="1368"/>
                  </a:cubicBezTo>
                  <a:lnTo>
                    <a:pt x="1969" y="601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0" name="Google Shape;2700;p123"/>
            <p:cNvSpPr/>
            <p:nvPr/>
          </p:nvSpPr>
          <p:spPr>
            <a:xfrm>
              <a:off x="4998913" y="1857358"/>
              <a:ext cx="35209" cy="10789"/>
            </a:xfrm>
            <a:custGeom>
              <a:rect b="b" l="l" r="r" t="t"/>
              <a:pathLst>
                <a:path extrusionOk="0" h="634" w="2069">
                  <a:moveTo>
                    <a:pt x="100" y="0"/>
                  </a:moveTo>
                  <a:cubicBezTo>
                    <a:pt x="67" y="0"/>
                    <a:pt x="34" y="33"/>
                    <a:pt x="0" y="67"/>
                  </a:cubicBezTo>
                  <a:lnTo>
                    <a:pt x="1001" y="634"/>
                  </a:lnTo>
                  <a:cubicBezTo>
                    <a:pt x="1068" y="567"/>
                    <a:pt x="1168" y="534"/>
                    <a:pt x="1268" y="534"/>
                  </a:cubicBezTo>
                  <a:lnTo>
                    <a:pt x="1868" y="567"/>
                  </a:lnTo>
                  <a:cubicBezTo>
                    <a:pt x="1935" y="567"/>
                    <a:pt x="2002" y="534"/>
                    <a:pt x="2069" y="534"/>
                  </a:cubicBezTo>
                  <a:lnTo>
                    <a:pt x="1034" y="0"/>
                  </a:lnTo>
                  <a:cubicBezTo>
                    <a:pt x="1001" y="0"/>
                    <a:pt x="968" y="33"/>
                    <a:pt x="934" y="33"/>
                  </a:cubicBezTo>
                  <a:lnTo>
                    <a:pt x="868" y="33"/>
                  </a:lnTo>
                  <a:lnTo>
                    <a:pt x="23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1" name="Google Shape;2701;p123"/>
            <p:cNvSpPr/>
            <p:nvPr/>
          </p:nvSpPr>
          <p:spPr>
            <a:xfrm>
              <a:off x="5114717" y="1816057"/>
              <a:ext cx="28402" cy="20727"/>
            </a:xfrm>
            <a:custGeom>
              <a:rect b="b" l="l" r="r" t="t"/>
              <a:pathLst>
                <a:path extrusionOk="0" h="1218" w="1669">
                  <a:moveTo>
                    <a:pt x="584" y="0"/>
                  </a:moveTo>
                  <a:cubicBezTo>
                    <a:pt x="551" y="0"/>
                    <a:pt x="517" y="9"/>
                    <a:pt x="501" y="25"/>
                  </a:cubicBezTo>
                  <a:lnTo>
                    <a:pt x="134" y="259"/>
                  </a:lnTo>
                  <a:lnTo>
                    <a:pt x="67" y="459"/>
                  </a:lnTo>
                  <a:cubicBezTo>
                    <a:pt x="0" y="626"/>
                    <a:pt x="34" y="793"/>
                    <a:pt x="134" y="893"/>
                  </a:cubicBezTo>
                  <a:cubicBezTo>
                    <a:pt x="200" y="959"/>
                    <a:pt x="267" y="1026"/>
                    <a:pt x="300" y="1093"/>
                  </a:cubicBezTo>
                  <a:cubicBezTo>
                    <a:pt x="361" y="1174"/>
                    <a:pt x="434" y="1218"/>
                    <a:pt x="512" y="1218"/>
                  </a:cubicBezTo>
                  <a:cubicBezTo>
                    <a:pt x="562" y="1218"/>
                    <a:pt x="615" y="1199"/>
                    <a:pt x="667" y="1160"/>
                  </a:cubicBezTo>
                  <a:lnTo>
                    <a:pt x="1501" y="626"/>
                  </a:lnTo>
                  <a:cubicBezTo>
                    <a:pt x="1518" y="609"/>
                    <a:pt x="1543" y="601"/>
                    <a:pt x="1572" y="601"/>
                  </a:cubicBezTo>
                  <a:cubicBezTo>
                    <a:pt x="1601" y="601"/>
                    <a:pt x="1635" y="609"/>
                    <a:pt x="1668" y="626"/>
                  </a:cubicBezTo>
                  <a:lnTo>
                    <a:pt x="667" y="25"/>
                  </a:lnTo>
                  <a:cubicBezTo>
                    <a:pt x="651" y="9"/>
                    <a:pt x="617" y="0"/>
                    <a:pt x="58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2" name="Google Shape;2702;p123"/>
            <p:cNvSpPr/>
            <p:nvPr/>
          </p:nvSpPr>
          <p:spPr>
            <a:xfrm>
              <a:off x="5073279" y="1787382"/>
              <a:ext cx="47700" cy="34784"/>
            </a:xfrm>
            <a:custGeom>
              <a:rect b="b" l="l" r="r" t="t"/>
              <a:pathLst>
                <a:path extrusionOk="0" h="2044" w="2803">
                  <a:moveTo>
                    <a:pt x="1030" y="1"/>
                  </a:moveTo>
                  <a:cubicBezTo>
                    <a:pt x="913" y="1"/>
                    <a:pt x="789" y="65"/>
                    <a:pt x="734" y="176"/>
                  </a:cubicBezTo>
                  <a:lnTo>
                    <a:pt x="134" y="1310"/>
                  </a:lnTo>
                  <a:cubicBezTo>
                    <a:pt x="100" y="1377"/>
                    <a:pt x="67" y="1444"/>
                    <a:pt x="0" y="1477"/>
                  </a:cubicBezTo>
                  <a:lnTo>
                    <a:pt x="1001" y="2044"/>
                  </a:lnTo>
                  <a:cubicBezTo>
                    <a:pt x="1068" y="2011"/>
                    <a:pt x="1101" y="1944"/>
                    <a:pt x="1168" y="1911"/>
                  </a:cubicBezTo>
                  <a:lnTo>
                    <a:pt x="1768" y="743"/>
                  </a:lnTo>
                  <a:cubicBezTo>
                    <a:pt x="1823" y="633"/>
                    <a:pt x="1924" y="568"/>
                    <a:pt x="2052" y="568"/>
                  </a:cubicBezTo>
                  <a:cubicBezTo>
                    <a:pt x="2079" y="568"/>
                    <a:pt x="2106" y="571"/>
                    <a:pt x="2135" y="576"/>
                  </a:cubicBezTo>
                  <a:lnTo>
                    <a:pt x="2735" y="743"/>
                  </a:lnTo>
                  <a:lnTo>
                    <a:pt x="2802" y="743"/>
                  </a:lnTo>
                  <a:lnTo>
                    <a:pt x="1801" y="176"/>
                  </a:lnTo>
                  <a:cubicBezTo>
                    <a:pt x="1801" y="143"/>
                    <a:pt x="1768" y="143"/>
                    <a:pt x="1735" y="143"/>
                  </a:cubicBezTo>
                  <a:lnTo>
                    <a:pt x="1101" y="9"/>
                  </a:lnTo>
                  <a:cubicBezTo>
                    <a:pt x="1078" y="3"/>
                    <a:pt x="1054" y="1"/>
                    <a:pt x="103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3" name="Google Shape;2703;p123"/>
            <p:cNvSpPr/>
            <p:nvPr/>
          </p:nvSpPr>
          <p:spPr>
            <a:xfrm>
              <a:off x="5030140" y="1799601"/>
              <a:ext cx="39174" cy="28249"/>
            </a:xfrm>
            <a:custGeom>
              <a:rect b="b" l="l" r="r" t="t"/>
              <a:pathLst>
                <a:path extrusionOk="0" h="1660" w="2302">
                  <a:moveTo>
                    <a:pt x="1251" y="0"/>
                  </a:moveTo>
                  <a:cubicBezTo>
                    <a:pt x="1234" y="0"/>
                    <a:pt x="1218" y="8"/>
                    <a:pt x="1201" y="25"/>
                  </a:cubicBezTo>
                  <a:cubicBezTo>
                    <a:pt x="1168" y="25"/>
                    <a:pt x="1134" y="25"/>
                    <a:pt x="1101" y="58"/>
                  </a:cubicBezTo>
                  <a:lnTo>
                    <a:pt x="133" y="826"/>
                  </a:lnTo>
                  <a:cubicBezTo>
                    <a:pt x="133" y="826"/>
                    <a:pt x="100" y="826"/>
                    <a:pt x="100" y="859"/>
                  </a:cubicBezTo>
                  <a:lnTo>
                    <a:pt x="67" y="859"/>
                  </a:lnTo>
                  <a:cubicBezTo>
                    <a:pt x="33" y="926"/>
                    <a:pt x="0" y="959"/>
                    <a:pt x="0" y="1026"/>
                  </a:cubicBezTo>
                  <a:lnTo>
                    <a:pt x="0" y="1059"/>
                  </a:lnTo>
                  <a:lnTo>
                    <a:pt x="1001" y="1660"/>
                  </a:lnTo>
                  <a:cubicBezTo>
                    <a:pt x="1034" y="1559"/>
                    <a:pt x="1067" y="1459"/>
                    <a:pt x="1168" y="1393"/>
                  </a:cubicBezTo>
                  <a:lnTo>
                    <a:pt x="2135" y="625"/>
                  </a:lnTo>
                  <a:cubicBezTo>
                    <a:pt x="2152" y="609"/>
                    <a:pt x="2177" y="600"/>
                    <a:pt x="2206" y="600"/>
                  </a:cubicBezTo>
                  <a:cubicBezTo>
                    <a:pt x="2235" y="600"/>
                    <a:pt x="2268" y="609"/>
                    <a:pt x="2302" y="625"/>
                  </a:cubicBezTo>
                  <a:lnTo>
                    <a:pt x="1301" y="25"/>
                  </a:lnTo>
                  <a:cubicBezTo>
                    <a:pt x="1284" y="8"/>
                    <a:pt x="1268" y="0"/>
                    <a:pt x="12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4" name="Google Shape;2704;p123"/>
            <p:cNvSpPr/>
            <p:nvPr/>
          </p:nvSpPr>
          <p:spPr>
            <a:xfrm>
              <a:off x="4996071" y="1797031"/>
              <a:ext cx="151013" cy="196008"/>
            </a:xfrm>
            <a:custGeom>
              <a:rect b="b" l="l" r="r" t="t"/>
              <a:pathLst>
                <a:path extrusionOk="0" h="11518" w="8874">
                  <a:moveTo>
                    <a:pt x="5293" y="3277"/>
                  </a:moveTo>
                  <a:cubicBezTo>
                    <a:pt x="5813" y="3277"/>
                    <a:pt x="6206" y="3625"/>
                    <a:pt x="6305" y="4279"/>
                  </a:cubicBezTo>
                  <a:cubicBezTo>
                    <a:pt x="6505" y="5380"/>
                    <a:pt x="5838" y="6948"/>
                    <a:pt x="4771" y="7748"/>
                  </a:cubicBezTo>
                  <a:cubicBezTo>
                    <a:pt x="4351" y="8087"/>
                    <a:pt x="3936" y="8249"/>
                    <a:pt x="3579" y="8249"/>
                  </a:cubicBezTo>
                  <a:cubicBezTo>
                    <a:pt x="3056" y="8249"/>
                    <a:pt x="2655" y="7902"/>
                    <a:pt x="2536" y="7248"/>
                  </a:cubicBezTo>
                  <a:cubicBezTo>
                    <a:pt x="2369" y="6147"/>
                    <a:pt x="3036" y="4613"/>
                    <a:pt x="4104" y="3779"/>
                  </a:cubicBezTo>
                  <a:cubicBezTo>
                    <a:pt x="4523" y="3440"/>
                    <a:pt x="4938" y="3277"/>
                    <a:pt x="5293" y="3277"/>
                  </a:cubicBezTo>
                  <a:close/>
                  <a:moveTo>
                    <a:pt x="6589" y="1"/>
                  </a:moveTo>
                  <a:cubicBezTo>
                    <a:pt x="6461" y="1"/>
                    <a:pt x="6360" y="66"/>
                    <a:pt x="6305" y="176"/>
                  </a:cubicBezTo>
                  <a:lnTo>
                    <a:pt x="5705" y="1344"/>
                  </a:lnTo>
                  <a:cubicBezTo>
                    <a:pt x="5605" y="1477"/>
                    <a:pt x="5471" y="1577"/>
                    <a:pt x="5338" y="1610"/>
                  </a:cubicBezTo>
                  <a:cubicBezTo>
                    <a:pt x="5171" y="1644"/>
                    <a:pt x="5038" y="1677"/>
                    <a:pt x="4904" y="1744"/>
                  </a:cubicBezTo>
                  <a:cubicBezTo>
                    <a:pt x="4868" y="1762"/>
                    <a:pt x="4833" y="1770"/>
                    <a:pt x="4799" y="1770"/>
                  </a:cubicBezTo>
                  <a:cubicBezTo>
                    <a:pt x="4706" y="1770"/>
                    <a:pt x="4628" y="1708"/>
                    <a:pt x="4604" y="1610"/>
                  </a:cubicBezTo>
                  <a:lnTo>
                    <a:pt x="4370" y="877"/>
                  </a:lnTo>
                  <a:cubicBezTo>
                    <a:pt x="4370" y="788"/>
                    <a:pt x="4296" y="743"/>
                    <a:pt x="4217" y="743"/>
                  </a:cubicBezTo>
                  <a:cubicBezTo>
                    <a:pt x="4178" y="743"/>
                    <a:pt x="4137" y="754"/>
                    <a:pt x="4104" y="776"/>
                  </a:cubicBezTo>
                  <a:lnTo>
                    <a:pt x="3170" y="1544"/>
                  </a:lnTo>
                  <a:cubicBezTo>
                    <a:pt x="3036" y="1644"/>
                    <a:pt x="2969" y="1811"/>
                    <a:pt x="2969" y="1977"/>
                  </a:cubicBezTo>
                  <a:lnTo>
                    <a:pt x="3036" y="2878"/>
                  </a:lnTo>
                  <a:cubicBezTo>
                    <a:pt x="3036" y="3045"/>
                    <a:pt x="3003" y="3178"/>
                    <a:pt x="2903" y="3312"/>
                  </a:cubicBezTo>
                  <a:cubicBezTo>
                    <a:pt x="2736" y="3512"/>
                    <a:pt x="2602" y="3712"/>
                    <a:pt x="2469" y="3912"/>
                  </a:cubicBezTo>
                  <a:cubicBezTo>
                    <a:pt x="2369" y="4012"/>
                    <a:pt x="2236" y="4112"/>
                    <a:pt x="2069" y="4112"/>
                  </a:cubicBezTo>
                  <a:lnTo>
                    <a:pt x="1435" y="4079"/>
                  </a:lnTo>
                  <a:cubicBezTo>
                    <a:pt x="1302" y="4079"/>
                    <a:pt x="1168" y="4146"/>
                    <a:pt x="1101" y="4279"/>
                  </a:cubicBezTo>
                  <a:lnTo>
                    <a:pt x="501" y="5580"/>
                  </a:lnTo>
                  <a:cubicBezTo>
                    <a:pt x="468" y="5713"/>
                    <a:pt x="501" y="5880"/>
                    <a:pt x="634" y="5914"/>
                  </a:cubicBezTo>
                  <a:lnTo>
                    <a:pt x="1135" y="6147"/>
                  </a:lnTo>
                  <a:cubicBezTo>
                    <a:pt x="1268" y="6180"/>
                    <a:pt x="1335" y="6347"/>
                    <a:pt x="1302" y="6481"/>
                  </a:cubicBezTo>
                  <a:cubicBezTo>
                    <a:pt x="1268" y="6681"/>
                    <a:pt x="1235" y="6914"/>
                    <a:pt x="1201" y="7114"/>
                  </a:cubicBezTo>
                  <a:cubicBezTo>
                    <a:pt x="1168" y="7248"/>
                    <a:pt x="1101" y="7415"/>
                    <a:pt x="1001" y="7515"/>
                  </a:cubicBezTo>
                  <a:lnTo>
                    <a:pt x="167" y="8315"/>
                  </a:lnTo>
                  <a:cubicBezTo>
                    <a:pt x="67" y="8415"/>
                    <a:pt x="1" y="8582"/>
                    <a:pt x="34" y="8716"/>
                  </a:cubicBezTo>
                  <a:lnTo>
                    <a:pt x="167" y="9650"/>
                  </a:lnTo>
                  <a:cubicBezTo>
                    <a:pt x="190" y="9738"/>
                    <a:pt x="256" y="9798"/>
                    <a:pt x="328" y="9798"/>
                  </a:cubicBezTo>
                  <a:cubicBezTo>
                    <a:pt x="364" y="9798"/>
                    <a:pt x="401" y="9783"/>
                    <a:pt x="434" y="9750"/>
                  </a:cubicBezTo>
                  <a:lnTo>
                    <a:pt x="1268" y="9216"/>
                  </a:lnTo>
                  <a:cubicBezTo>
                    <a:pt x="1308" y="9176"/>
                    <a:pt x="1357" y="9158"/>
                    <a:pt x="1407" y="9158"/>
                  </a:cubicBezTo>
                  <a:cubicBezTo>
                    <a:pt x="1484" y="9158"/>
                    <a:pt x="1561" y="9202"/>
                    <a:pt x="1602" y="9283"/>
                  </a:cubicBezTo>
                  <a:cubicBezTo>
                    <a:pt x="1668" y="9349"/>
                    <a:pt x="1702" y="9416"/>
                    <a:pt x="1769" y="9483"/>
                  </a:cubicBezTo>
                  <a:cubicBezTo>
                    <a:pt x="1869" y="9583"/>
                    <a:pt x="1935" y="9750"/>
                    <a:pt x="1869" y="9883"/>
                  </a:cubicBezTo>
                  <a:lnTo>
                    <a:pt x="1468" y="11084"/>
                  </a:lnTo>
                  <a:cubicBezTo>
                    <a:pt x="1402" y="11184"/>
                    <a:pt x="1468" y="11351"/>
                    <a:pt x="1602" y="11351"/>
                  </a:cubicBezTo>
                  <a:lnTo>
                    <a:pt x="2269" y="11518"/>
                  </a:lnTo>
                  <a:cubicBezTo>
                    <a:pt x="2402" y="11518"/>
                    <a:pt x="2536" y="11451"/>
                    <a:pt x="2636" y="11351"/>
                  </a:cubicBezTo>
                  <a:lnTo>
                    <a:pt x="3236" y="10183"/>
                  </a:lnTo>
                  <a:cubicBezTo>
                    <a:pt x="3303" y="10050"/>
                    <a:pt x="3436" y="9950"/>
                    <a:pt x="3603" y="9916"/>
                  </a:cubicBezTo>
                  <a:cubicBezTo>
                    <a:pt x="3737" y="9883"/>
                    <a:pt x="3870" y="9850"/>
                    <a:pt x="4003" y="9783"/>
                  </a:cubicBezTo>
                  <a:cubicBezTo>
                    <a:pt x="4039" y="9765"/>
                    <a:pt x="4075" y="9757"/>
                    <a:pt x="4109" y="9757"/>
                  </a:cubicBezTo>
                  <a:cubicBezTo>
                    <a:pt x="4201" y="9757"/>
                    <a:pt x="4279" y="9819"/>
                    <a:pt x="4304" y="9916"/>
                  </a:cubicBezTo>
                  <a:lnTo>
                    <a:pt x="4537" y="10650"/>
                  </a:lnTo>
                  <a:cubicBezTo>
                    <a:pt x="4537" y="10731"/>
                    <a:pt x="4598" y="10775"/>
                    <a:pt x="4669" y="10775"/>
                  </a:cubicBezTo>
                  <a:cubicBezTo>
                    <a:pt x="4715" y="10775"/>
                    <a:pt x="4765" y="10756"/>
                    <a:pt x="4804" y="10717"/>
                  </a:cubicBezTo>
                  <a:lnTo>
                    <a:pt x="5771" y="9983"/>
                  </a:lnTo>
                  <a:cubicBezTo>
                    <a:pt x="5871" y="9850"/>
                    <a:pt x="5938" y="9716"/>
                    <a:pt x="5938" y="9549"/>
                  </a:cubicBezTo>
                  <a:lnTo>
                    <a:pt x="5838" y="8649"/>
                  </a:lnTo>
                  <a:cubicBezTo>
                    <a:pt x="5805" y="8482"/>
                    <a:pt x="5871" y="8315"/>
                    <a:pt x="5972" y="8215"/>
                  </a:cubicBezTo>
                  <a:cubicBezTo>
                    <a:pt x="6138" y="8015"/>
                    <a:pt x="6272" y="7815"/>
                    <a:pt x="6405" y="7615"/>
                  </a:cubicBezTo>
                  <a:cubicBezTo>
                    <a:pt x="6505" y="7481"/>
                    <a:pt x="6672" y="7415"/>
                    <a:pt x="6805" y="7415"/>
                  </a:cubicBezTo>
                  <a:lnTo>
                    <a:pt x="7439" y="7448"/>
                  </a:lnTo>
                  <a:cubicBezTo>
                    <a:pt x="7573" y="7448"/>
                    <a:pt x="7706" y="7348"/>
                    <a:pt x="7773" y="7214"/>
                  </a:cubicBezTo>
                  <a:lnTo>
                    <a:pt x="8373" y="5914"/>
                  </a:lnTo>
                  <a:cubicBezTo>
                    <a:pt x="8407" y="5780"/>
                    <a:pt x="8373" y="5647"/>
                    <a:pt x="8240" y="5580"/>
                  </a:cubicBezTo>
                  <a:lnTo>
                    <a:pt x="7739" y="5380"/>
                  </a:lnTo>
                  <a:cubicBezTo>
                    <a:pt x="7606" y="5313"/>
                    <a:pt x="7539" y="5180"/>
                    <a:pt x="7573" y="5046"/>
                  </a:cubicBezTo>
                  <a:cubicBezTo>
                    <a:pt x="7606" y="4813"/>
                    <a:pt x="7639" y="4613"/>
                    <a:pt x="7673" y="4412"/>
                  </a:cubicBezTo>
                  <a:cubicBezTo>
                    <a:pt x="7706" y="4246"/>
                    <a:pt x="7773" y="4112"/>
                    <a:pt x="7873" y="3979"/>
                  </a:cubicBezTo>
                  <a:lnTo>
                    <a:pt x="8707" y="3212"/>
                  </a:lnTo>
                  <a:cubicBezTo>
                    <a:pt x="8840" y="3111"/>
                    <a:pt x="8874" y="2945"/>
                    <a:pt x="8874" y="2778"/>
                  </a:cubicBezTo>
                  <a:lnTo>
                    <a:pt x="8707" y="1877"/>
                  </a:lnTo>
                  <a:cubicBezTo>
                    <a:pt x="8707" y="1780"/>
                    <a:pt x="8635" y="1718"/>
                    <a:pt x="8558" y="1718"/>
                  </a:cubicBezTo>
                  <a:cubicBezTo>
                    <a:pt x="8529" y="1718"/>
                    <a:pt x="8500" y="1726"/>
                    <a:pt x="8473" y="1744"/>
                  </a:cubicBezTo>
                  <a:lnTo>
                    <a:pt x="7639" y="2311"/>
                  </a:lnTo>
                  <a:cubicBezTo>
                    <a:pt x="7592" y="2335"/>
                    <a:pt x="7545" y="2346"/>
                    <a:pt x="7499" y="2346"/>
                  </a:cubicBezTo>
                  <a:cubicBezTo>
                    <a:pt x="7416" y="2346"/>
                    <a:pt x="7337" y="2309"/>
                    <a:pt x="7272" y="2244"/>
                  </a:cubicBezTo>
                  <a:cubicBezTo>
                    <a:pt x="7239" y="2144"/>
                    <a:pt x="7172" y="2077"/>
                    <a:pt x="7139" y="2044"/>
                  </a:cubicBezTo>
                  <a:cubicBezTo>
                    <a:pt x="7006" y="1911"/>
                    <a:pt x="6972" y="1744"/>
                    <a:pt x="7039" y="1610"/>
                  </a:cubicBezTo>
                  <a:lnTo>
                    <a:pt x="7439" y="443"/>
                  </a:lnTo>
                  <a:cubicBezTo>
                    <a:pt x="7473" y="309"/>
                    <a:pt x="7406" y="176"/>
                    <a:pt x="7272" y="143"/>
                  </a:cubicBezTo>
                  <a:lnTo>
                    <a:pt x="6672" y="9"/>
                  </a:lnTo>
                  <a:cubicBezTo>
                    <a:pt x="6643" y="4"/>
                    <a:pt x="6616" y="1"/>
                    <a:pt x="6589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5" name="Google Shape;2705;p123"/>
            <p:cNvSpPr/>
            <p:nvPr/>
          </p:nvSpPr>
          <p:spPr>
            <a:xfrm>
              <a:off x="4996071" y="1797031"/>
              <a:ext cx="151013" cy="196008"/>
            </a:xfrm>
            <a:custGeom>
              <a:rect b="b" l="l" r="r" t="t"/>
              <a:pathLst>
                <a:path extrusionOk="0" h="11518" w="8874">
                  <a:moveTo>
                    <a:pt x="5293" y="3277"/>
                  </a:moveTo>
                  <a:cubicBezTo>
                    <a:pt x="5813" y="3277"/>
                    <a:pt x="6206" y="3625"/>
                    <a:pt x="6305" y="4279"/>
                  </a:cubicBezTo>
                  <a:cubicBezTo>
                    <a:pt x="6505" y="5380"/>
                    <a:pt x="5838" y="6948"/>
                    <a:pt x="4771" y="7748"/>
                  </a:cubicBezTo>
                  <a:cubicBezTo>
                    <a:pt x="4351" y="8087"/>
                    <a:pt x="3936" y="8249"/>
                    <a:pt x="3579" y="8249"/>
                  </a:cubicBezTo>
                  <a:cubicBezTo>
                    <a:pt x="3056" y="8249"/>
                    <a:pt x="2655" y="7902"/>
                    <a:pt x="2536" y="7248"/>
                  </a:cubicBezTo>
                  <a:cubicBezTo>
                    <a:pt x="2369" y="6147"/>
                    <a:pt x="3036" y="4613"/>
                    <a:pt x="4104" y="3779"/>
                  </a:cubicBezTo>
                  <a:cubicBezTo>
                    <a:pt x="4523" y="3440"/>
                    <a:pt x="4938" y="3277"/>
                    <a:pt x="5293" y="3277"/>
                  </a:cubicBezTo>
                  <a:close/>
                  <a:moveTo>
                    <a:pt x="6589" y="1"/>
                  </a:moveTo>
                  <a:cubicBezTo>
                    <a:pt x="6461" y="1"/>
                    <a:pt x="6360" y="66"/>
                    <a:pt x="6305" y="176"/>
                  </a:cubicBezTo>
                  <a:lnTo>
                    <a:pt x="5705" y="1344"/>
                  </a:lnTo>
                  <a:cubicBezTo>
                    <a:pt x="5605" y="1477"/>
                    <a:pt x="5471" y="1577"/>
                    <a:pt x="5338" y="1610"/>
                  </a:cubicBezTo>
                  <a:cubicBezTo>
                    <a:pt x="5171" y="1644"/>
                    <a:pt x="5038" y="1677"/>
                    <a:pt x="4904" y="1744"/>
                  </a:cubicBezTo>
                  <a:cubicBezTo>
                    <a:pt x="4868" y="1762"/>
                    <a:pt x="4833" y="1770"/>
                    <a:pt x="4799" y="1770"/>
                  </a:cubicBezTo>
                  <a:cubicBezTo>
                    <a:pt x="4706" y="1770"/>
                    <a:pt x="4628" y="1708"/>
                    <a:pt x="4604" y="1610"/>
                  </a:cubicBezTo>
                  <a:lnTo>
                    <a:pt x="4370" y="877"/>
                  </a:lnTo>
                  <a:cubicBezTo>
                    <a:pt x="4370" y="788"/>
                    <a:pt x="4296" y="743"/>
                    <a:pt x="4217" y="743"/>
                  </a:cubicBezTo>
                  <a:cubicBezTo>
                    <a:pt x="4178" y="743"/>
                    <a:pt x="4137" y="754"/>
                    <a:pt x="4104" y="776"/>
                  </a:cubicBezTo>
                  <a:lnTo>
                    <a:pt x="3170" y="1544"/>
                  </a:lnTo>
                  <a:cubicBezTo>
                    <a:pt x="3036" y="1644"/>
                    <a:pt x="2969" y="1811"/>
                    <a:pt x="2969" y="1977"/>
                  </a:cubicBezTo>
                  <a:lnTo>
                    <a:pt x="3036" y="2878"/>
                  </a:lnTo>
                  <a:cubicBezTo>
                    <a:pt x="3036" y="3045"/>
                    <a:pt x="3003" y="3178"/>
                    <a:pt x="2903" y="3312"/>
                  </a:cubicBezTo>
                  <a:cubicBezTo>
                    <a:pt x="2736" y="3512"/>
                    <a:pt x="2602" y="3712"/>
                    <a:pt x="2469" y="3912"/>
                  </a:cubicBezTo>
                  <a:cubicBezTo>
                    <a:pt x="2369" y="4012"/>
                    <a:pt x="2236" y="4112"/>
                    <a:pt x="2069" y="4112"/>
                  </a:cubicBezTo>
                  <a:lnTo>
                    <a:pt x="1435" y="4079"/>
                  </a:lnTo>
                  <a:cubicBezTo>
                    <a:pt x="1302" y="4079"/>
                    <a:pt x="1168" y="4146"/>
                    <a:pt x="1101" y="4279"/>
                  </a:cubicBezTo>
                  <a:lnTo>
                    <a:pt x="501" y="5580"/>
                  </a:lnTo>
                  <a:cubicBezTo>
                    <a:pt x="468" y="5713"/>
                    <a:pt x="501" y="5880"/>
                    <a:pt x="634" y="5914"/>
                  </a:cubicBezTo>
                  <a:lnTo>
                    <a:pt x="1135" y="6147"/>
                  </a:lnTo>
                  <a:cubicBezTo>
                    <a:pt x="1268" y="6180"/>
                    <a:pt x="1335" y="6347"/>
                    <a:pt x="1302" y="6481"/>
                  </a:cubicBezTo>
                  <a:cubicBezTo>
                    <a:pt x="1268" y="6681"/>
                    <a:pt x="1235" y="6914"/>
                    <a:pt x="1201" y="7114"/>
                  </a:cubicBezTo>
                  <a:cubicBezTo>
                    <a:pt x="1168" y="7248"/>
                    <a:pt x="1101" y="7415"/>
                    <a:pt x="1001" y="7515"/>
                  </a:cubicBezTo>
                  <a:lnTo>
                    <a:pt x="167" y="8315"/>
                  </a:lnTo>
                  <a:cubicBezTo>
                    <a:pt x="67" y="8415"/>
                    <a:pt x="1" y="8582"/>
                    <a:pt x="34" y="8716"/>
                  </a:cubicBezTo>
                  <a:lnTo>
                    <a:pt x="167" y="9650"/>
                  </a:lnTo>
                  <a:cubicBezTo>
                    <a:pt x="190" y="9738"/>
                    <a:pt x="256" y="9798"/>
                    <a:pt x="328" y="9798"/>
                  </a:cubicBezTo>
                  <a:cubicBezTo>
                    <a:pt x="364" y="9798"/>
                    <a:pt x="401" y="9783"/>
                    <a:pt x="434" y="9750"/>
                  </a:cubicBezTo>
                  <a:lnTo>
                    <a:pt x="1268" y="9216"/>
                  </a:lnTo>
                  <a:cubicBezTo>
                    <a:pt x="1308" y="9176"/>
                    <a:pt x="1357" y="9158"/>
                    <a:pt x="1407" y="9158"/>
                  </a:cubicBezTo>
                  <a:cubicBezTo>
                    <a:pt x="1484" y="9158"/>
                    <a:pt x="1561" y="9202"/>
                    <a:pt x="1602" y="9283"/>
                  </a:cubicBezTo>
                  <a:cubicBezTo>
                    <a:pt x="1668" y="9349"/>
                    <a:pt x="1702" y="9416"/>
                    <a:pt x="1769" y="9483"/>
                  </a:cubicBezTo>
                  <a:cubicBezTo>
                    <a:pt x="1869" y="9583"/>
                    <a:pt x="1935" y="9750"/>
                    <a:pt x="1869" y="9883"/>
                  </a:cubicBezTo>
                  <a:lnTo>
                    <a:pt x="1468" y="11084"/>
                  </a:lnTo>
                  <a:cubicBezTo>
                    <a:pt x="1402" y="11184"/>
                    <a:pt x="1468" y="11351"/>
                    <a:pt x="1602" y="11351"/>
                  </a:cubicBezTo>
                  <a:lnTo>
                    <a:pt x="2269" y="11518"/>
                  </a:lnTo>
                  <a:cubicBezTo>
                    <a:pt x="2402" y="11518"/>
                    <a:pt x="2536" y="11451"/>
                    <a:pt x="2636" y="11351"/>
                  </a:cubicBezTo>
                  <a:lnTo>
                    <a:pt x="3236" y="10183"/>
                  </a:lnTo>
                  <a:cubicBezTo>
                    <a:pt x="3303" y="10050"/>
                    <a:pt x="3436" y="9950"/>
                    <a:pt x="3603" y="9916"/>
                  </a:cubicBezTo>
                  <a:cubicBezTo>
                    <a:pt x="3737" y="9883"/>
                    <a:pt x="3870" y="9850"/>
                    <a:pt x="4003" y="9783"/>
                  </a:cubicBezTo>
                  <a:cubicBezTo>
                    <a:pt x="4039" y="9765"/>
                    <a:pt x="4075" y="9757"/>
                    <a:pt x="4109" y="9757"/>
                  </a:cubicBezTo>
                  <a:cubicBezTo>
                    <a:pt x="4201" y="9757"/>
                    <a:pt x="4279" y="9819"/>
                    <a:pt x="4304" y="9916"/>
                  </a:cubicBezTo>
                  <a:lnTo>
                    <a:pt x="4537" y="10650"/>
                  </a:lnTo>
                  <a:cubicBezTo>
                    <a:pt x="4537" y="10731"/>
                    <a:pt x="4598" y="10775"/>
                    <a:pt x="4669" y="10775"/>
                  </a:cubicBezTo>
                  <a:cubicBezTo>
                    <a:pt x="4715" y="10775"/>
                    <a:pt x="4765" y="10756"/>
                    <a:pt x="4804" y="10717"/>
                  </a:cubicBezTo>
                  <a:lnTo>
                    <a:pt x="5771" y="9983"/>
                  </a:lnTo>
                  <a:cubicBezTo>
                    <a:pt x="5871" y="9850"/>
                    <a:pt x="5938" y="9716"/>
                    <a:pt x="5938" y="9549"/>
                  </a:cubicBezTo>
                  <a:lnTo>
                    <a:pt x="5838" y="8649"/>
                  </a:lnTo>
                  <a:cubicBezTo>
                    <a:pt x="5805" y="8482"/>
                    <a:pt x="5871" y="8315"/>
                    <a:pt x="5972" y="8215"/>
                  </a:cubicBezTo>
                  <a:cubicBezTo>
                    <a:pt x="6138" y="8015"/>
                    <a:pt x="6272" y="7815"/>
                    <a:pt x="6405" y="7615"/>
                  </a:cubicBezTo>
                  <a:cubicBezTo>
                    <a:pt x="6505" y="7481"/>
                    <a:pt x="6672" y="7415"/>
                    <a:pt x="6805" y="7415"/>
                  </a:cubicBezTo>
                  <a:lnTo>
                    <a:pt x="7439" y="7448"/>
                  </a:lnTo>
                  <a:cubicBezTo>
                    <a:pt x="7573" y="7448"/>
                    <a:pt x="7706" y="7348"/>
                    <a:pt x="7773" y="7214"/>
                  </a:cubicBezTo>
                  <a:lnTo>
                    <a:pt x="8373" y="5914"/>
                  </a:lnTo>
                  <a:cubicBezTo>
                    <a:pt x="8407" y="5780"/>
                    <a:pt x="8373" y="5647"/>
                    <a:pt x="8240" y="5580"/>
                  </a:cubicBezTo>
                  <a:lnTo>
                    <a:pt x="7739" y="5380"/>
                  </a:lnTo>
                  <a:cubicBezTo>
                    <a:pt x="7606" y="5313"/>
                    <a:pt x="7539" y="5180"/>
                    <a:pt x="7573" y="5046"/>
                  </a:cubicBezTo>
                  <a:cubicBezTo>
                    <a:pt x="7606" y="4813"/>
                    <a:pt x="7639" y="4613"/>
                    <a:pt x="7673" y="4412"/>
                  </a:cubicBezTo>
                  <a:cubicBezTo>
                    <a:pt x="7706" y="4246"/>
                    <a:pt x="7773" y="4112"/>
                    <a:pt x="7873" y="3979"/>
                  </a:cubicBezTo>
                  <a:lnTo>
                    <a:pt x="8707" y="3212"/>
                  </a:lnTo>
                  <a:cubicBezTo>
                    <a:pt x="8840" y="3111"/>
                    <a:pt x="8874" y="2945"/>
                    <a:pt x="8874" y="2778"/>
                  </a:cubicBezTo>
                  <a:lnTo>
                    <a:pt x="8707" y="1877"/>
                  </a:lnTo>
                  <a:cubicBezTo>
                    <a:pt x="8707" y="1780"/>
                    <a:pt x="8635" y="1718"/>
                    <a:pt x="8558" y="1718"/>
                  </a:cubicBezTo>
                  <a:cubicBezTo>
                    <a:pt x="8529" y="1718"/>
                    <a:pt x="8500" y="1726"/>
                    <a:pt x="8473" y="1744"/>
                  </a:cubicBezTo>
                  <a:lnTo>
                    <a:pt x="7639" y="2311"/>
                  </a:lnTo>
                  <a:cubicBezTo>
                    <a:pt x="7592" y="2335"/>
                    <a:pt x="7545" y="2346"/>
                    <a:pt x="7499" y="2346"/>
                  </a:cubicBezTo>
                  <a:cubicBezTo>
                    <a:pt x="7416" y="2346"/>
                    <a:pt x="7337" y="2309"/>
                    <a:pt x="7272" y="2244"/>
                  </a:cubicBezTo>
                  <a:cubicBezTo>
                    <a:pt x="7239" y="2144"/>
                    <a:pt x="7172" y="2077"/>
                    <a:pt x="7139" y="2044"/>
                  </a:cubicBezTo>
                  <a:cubicBezTo>
                    <a:pt x="7006" y="1911"/>
                    <a:pt x="6972" y="1744"/>
                    <a:pt x="7039" y="1610"/>
                  </a:cubicBezTo>
                  <a:lnTo>
                    <a:pt x="7439" y="443"/>
                  </a:lnTo>
                  <a:cubicBezTo>
                    <a:pt x="7473" y="309"/>
                    <a:pt x="7406" y="176"/>
                    <a:pt x="7272" y="143"/>
                  </a:cubicBezTo>
                  <a:lnTo>
                    <a:pt x="6672" y="9"/>
                  </a:lnTo>
                  <a:cubicBezTo>
                    <a:pt x="6643" y="4"/>
                    <a:pt x="6616" y="1"/>
                    <a:pt x="658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6" name="Google Shape;2706;p123"/>
            <p:cNvSpPr/>
            <p:nvPr/>
          </p:nvSpPr>
          <p:spPr>
            <a:xfrm>
              <a:off x="4766743" y="1613532"/>
              <a:ext cx="246941" cy="304579"/>
            </a:xfrm>
            <a:custGeom>
              <a:rect b="b" l="l" r="r" t="t"/>
              <a:pathLst>
                <a:path extrusionOk="0" h="17898" w="14511">
                  <a:moveTo>
                    <a:pt x="12455" y="1081"/>
                  </a:moveTo>
                  <a:lnTo>
                    <a:pt x="12455" y="1081"/>
                  </a:lnTo>
                  <a:lnTo>
                    <a:pt x="12455" y="1081"/>
                  </a:lnTo>
                  <a:close/>
                  <a:moveTo>
                    <a:pt x="12455" y="1081"/>
                  </a:moveTo>
                  <a:lnTo>
                    <a:pt x="12576" y="1152"/>
                  </a:lnTo>
                  <a:cubicBezTo>
                    <a:pt x="12543" y="1119"/>
                    <a:pt x="12509" y="1119"/>
                    <a:pt x="12476" y="1085"/>
                  </a:cubicBezTo>
                  <a:lnTo>
                    <a:pt x="12455" y="1081"/>
                  </a:lnTo>
                  <a:close/>
                  <a:moveTo>
                    <a:pt x="7950" y="2006"/>
                  </a:moveTo>
                  <a:lnTo>
                    <a:pt x="7973" y="2019"/>
                  </a:lnTo>
                  <a:cubicBezTo>
                    <a:pt x="7965" y="2014"/>
                    <a:pt x="7957" y="2010"/>
                    <a:pt x="7950" y="2006"/>
                  </a:cubicBezTo>
                  <a:close/>
                  <a:moveTo>
                    <a:pt x="14457" y="3455"/>
                  </a:moveTo>
                  <a:lnTo>
                    <a:pt x="14511" y="3487"/>
                  </a:lnTo>
                  <a:cubicBezTo>
                    <a:pt x="14495" y="3471"/>
                    <a:pt x="14476" y="3461"/>
                    <a:pt x="14457" y="3455"/>
                  </a:cubicBezTo>
                  <a:close/>
                  <a:moveTo>
                    <a:pt x="9864" y="0"/>
                  </a:moveTo>
                  <a:cubicBezTo>
                    <a:pt x="9694" y="0"/>
                    <a:pt x="9522" y="115"/>
                    <a:pt x="9440" y="251"/>
                  </a:cubicBezTo>
                  <a:lnTo>
                    <a:pt x="8540" y="1986"/>
                  </a:lnTo>
                  <a:cubicBezTo>
                    <a:pt x="8473" y="2086"/>
                    <a:pt x="8406" y="2153"/>
                    <a:pt x="8340" y="2219"/>
                  </a:cubicBezTo>
                  <a:cubicBezTo>
                    <a:pt x="8273" y="2253"/>
                    <a:pt x="8240" y="2286"/>
                    <a:pt x="8173" y="2320"/>
                  </a:cubicBezTo>
                  <a:lnTo>
                    <a:pt x="8473" y="3254"/>
                  </a:lnTo>
                  <a:cubicBezTo>
                    <a:pt x="8499" y="3412"/>
                    <a:pt x="8651" y="3508"/>
                    <a:pt x="8796" y="3508"/>
                  </a:cubicBezTo>
                  <a:cubicBezTo>
                    <a:pt x="8834" y="3508"/>
                    <a:pt x="8872" y="3501"/>
                    <a:pt x="8907" y="3487"/>
                  </a:cubicBezTo>
                  <a:cubicBezTo>
                    <a:pt x="9107" y="3387"/>
                    <a:pt x="9307" y="3320"/>
                    <a:pt x="9507" y="3287"/>
                  </a:cubicBezTo>
                  <a:cubicBezTo>
                    <a:pt x="9641" y="3254"/>
                    <a:pt x="9741" y="3187"/>
                    <a:pt x="9841" y="3087"/>
                  </a:cubicBezTo>
                  <a:cubicBezTo>
                    <a:pt x="9941" y="3020"/>
                    <a:pt x="10007" y="2953"/>
                    <a:pt x="10041" y="2853"/>
                  </a:cubicBezTo>
                  <a:lnTo>
                    <a:pt x="10975" y="1152"/>
                  </a:lnTo>
                  <a:cubicBezTo>
                    <a:pt x="11062" y="977"/>
                    <a:pt x="11226" y="879"/>
                    <a:pt x="11421" y="879"/>
                  </a:cubicBezTo>
                  <a:cubicBezTo>
                    <a:pt x="11450" y="879"/>
                    <a:pt x="11479" y="881"/>
                    <a:pt x="11509" y="885"/>
                  </a:cubicBezTo>
                  <a:lnTo>
                    <a:pt x="12455" y="1081"/>
                  </a:lnTo>
                  <a:lnTo>
                    <a:pt x="11042" y="251"/>
                  </a:lnTo>
                  <a:cubicBezTo>
                    <a:pt x="11042" y="251"/>
                    <a:pt x="10975" y="218"/>
                    <a:pt x="10941" y="218"/>
                  </a:cubicBezTo>
                  <a:lnTo>
                    <a:pt x="9974" y="18"/>
                  </a:lnTo>
                  <a:cubicBezTo>
                    <a:pt x="9938" y="6"/>
                    <a:pt x="9901" y="0"/>
                    <a:pt x="9864" y="0"/>
                  </a:cubicBezTo>
                  <a:close/>
                  <a:moveTo>
                    <a:pt x="12888" y="2564"/>
                  </a:moveTo>
                  <a:cubicBezTo>
                    <a:pt x="12832" y="2564"/>
                    <a:pt x="12782" y="2581"/>
                    <a:pt x="12743" y="2620"/>
                  </a:cubicBezTo>
                  <a:lnTo>
                    <a:pt x="12176" y="2987"/>
                  </a:lnTo>
                  <a:lnTo>
                    <a:pt x="12076" y="3320"/>
                  </a:lnTo>
                  <a:cubicBezTo>
                    <a:pt x="12009" y="3520"/>
                    <a:pt x="12042" y="3754"/>
                    <a:pt x="12209" y="3921"/>
                  </a:cubicBezTo>
                  <a:cubicBezTo>
                    <a:pt x="12309" y="4021"/>
                    <a:pt x="12376" y="4121"/>
                    <a:pt x="12476" y="4221"/>
                  </a:cubicBezTo>
                  <a:cubicBezTo>
                    <a:pt x="12539" y="4326"/>
                    <a:pt x="12656" y="4392"/>
                    <a:pt x="12776" y="4392"/>
                  </a:cubicBezTo>
                  <a:cubicBezTo>
                    <a:pt x="12845" y="4392"/>
                    <a:pt x="12915" y="4370"/>
                    <a:pt x="12976" y="4321"/>
                  </a:cubicBezTo>
                  <a:lnTo>
                    <a:pt x="14244" y="3487"/>
                  </a:lnTo>
                  <a:cubicBezTo>
                    <a:pt x="14302" y="3468"/>
                    <a:pt x="14359" y="3449"/>
                    <a:pt x="14411" y="3449"/>
                  </a:cubicBezTo>
                  <a:cubicBezTo>
                    <a:pt x="14427" y="3449"/>
                    <a:pt x="14442" y="3450"/>
                    <a:pt x="14457" y="3455"/>
                  </a:cubicBezTo>
                  <a:lnTo>
                    <a:pt x="14457" y="3455"/>
                  </a:lnTo>
                  <a:lnTo>
                    <a:pt x="13010" y="2586"/>
                  </a:lnTo>
                  <a:cubicBezTo>
                    <a:pt x="12968" y="2573"/>
                    <a:pt x="12927" y="2564"/>
                    <a:pt x="12888" y="2564"/>
                  </a:cubicBezTo>
                  <a:close/>
                  <a:moveTo>
                    <a:pt x="9543" y="5810"/>
                  </a:moveTo>
                  <a:cubicBezTo>
                    <a:pt x="9477" y="5810"/>
                    <a:pt x="9409" y="5814"/>
                    <a:pt x="9340" y="5822"/>
                  </a:cubicBezTo>
                  <a:cubicBezTo>
                    <a:pt x="9407" y="5989"/>
                    <a:pt x="9474" y="6189"/>
                    <a:pt x="9507" y="6422"/>
                  </a:cubicBezTo>
                  <a:cubicBezTo>
                    <a:pt x="9807" y="8057"/>
                    <a:pt x="8740" y="10392"/>
                    <a:pt x="7172" y="11626"/>
                  </a:cubicBezTo>
                  <a:cubicBezTo>
                    <a:pt x="6705" y="12026"/>
                    <a:pt x="6138" y="12260"/>
                    <a:pt x="5538" y="12360"/>
                  </a:cubicBezTo>
                  <a:cubicBezTo>
                    <a:pt x="5801" y="12940"/>
                    <a:pt x="6287" y="13242"/>
                    <a:pt x="6888" y="13242"/>
                  </a:cubicBezTo>
                  <a:cubicBezTo>
                    <a:pt x="7427" y="13242"/>
                    <a:pt x="8059" y="12999"/>
                    <a:pt x="8707" y="12493"/>
                  </a:cubicBezTo>
                  <a:cubicBezTo>
                    <a:pt x="10274" y="11259"/>
                    <a:pt x="11308" y="8924"/>
                    <a:pt x="11042" y="7290"/>
                  </a:cubicBezTo>
                  <a:cubicBezTo>
                    <a:pt x="10857" y="6338"/>
                    <a:pt x="10306" y="5810"/>
                    <a:pt x="9543" y="5810"/>
                  </a:cubicBezTo>
                  <a:close/>
                  <a:moveTo>
                    <a:pt x="6372" y="1119"/>
                  </a:moveTo>
                  <a:cubicBezTo>
                    <a:pt x="6305" y="1119"/>
                    <a:pt x="6271" y="1152"/>
                    <a:pt x="6205" y="1185"/>
                  </a:cubicBezTo>
                  <a:lnTo>
                    <a:pt x="4770" y="2320"/>
                  </a:lnTo>
                  <a:lnTo>
                    <a:pt x="4704" y="2386"/>
                  </a:lnTo>
                  <a:cubicBezTo>
                    <a:pt x="4704" y="2386"/>
                    <a:pt x="4670" y="2420"/>
                    <a:pt x="4670" y="2420"/>
                  </a:cubicBezTo>
                  <a:cubicBezTo>
                    <a:pt x="4604" y="2486"/>
                    <a:pt x="4570" y="2553"/>
                    <a:pt x="4537" y="2653"/>
                  </a:cubicBezTo>
                  <a:lnTo>
                    <a:pt x="4537" y="2720"/>
                  </a:lnTo>
                  <a:cubicBezTo>
                    <a:pt x="4504" y="2787"/>
                    <a:pt x="4504" y="2853"/>
                    <a:pt x="4504" y="2953"/>
                  </a:cubicBezTo>
                  <a:lnTo>
                    <a:pt x="4604" y="4321"/>
                  </a:lnTo>
                  <a:cubicBezTo>
                    <a:pt x="4604" y="4554"/>
                    <a:pt x="4504" y="4788"/>
                    <a:pt x="4370" y="4988"/>
                  </a:cubicBezTo>
                  <a:cubicBezTo>
                    <a:pt x="4137" y="5255"/>
                    <a:pt x="3903" y="5555"/>
                    <a:pt x="3703" y="5855"/>
                  </a:cubicBezTo>
                  <a:cubicBezTo>
                    <a:pt x="3603" y="5989"/>
                    <a:pt x="3503" y="6056"/>
                    <a:pt x="3369" y="6122"/>
                  </a:cubicBezTo>
                  <a:cubicBezTo>
                    <a:pt x="3336" y="6122"/>
                    <a:pt x="3303" y="6156"/>
                    <a:pt x="3236" y="6156"/>
                  </a:cubicBezTo>
                  <a:lnTo>
                    <a:pt x="3103" y="6156"/>
                  </a:lnTo>
                  <a:lnTo>
                    <a:pt x="2169" y="6122"/>
                  </a:lnTo>
                  <a:lnTo>
                    <a:pt x="2135" y="6122"/>
                  </a:lnTo>
                  <a:cubicBezTo>
                    <a:pt x="2135" y="6106"/>
                    <a:pt x="2127" y="6097"/>
                    <a:pt x="2114" y="6097"/>
                  </a:cubicBezTo>
                  <a:cubicBezTo>
                    <a:pt x="2102" y="6097"/>
                    <a:pt x="2085" y="6106"/>
                    <a:pt x="2068" y="6122"/>
                  </a:cubicBezTo>
                  <a:cubicBezTo>
                    <a:pt x="2068" y="6106"/>
                    <a:pt x="2060" y="6097"/>
                    <a:pt x="2048" y="6097"/>
                  </a:cubicBezTo>
                  <a:cubicBezTo>
                    <a:pt x="2035" y="6097"/>
                    <a:pt x="2018" y="6106"/>
                    <a:pt x="2002" y="6122"/>
                  </a:cubicBezTo>
                  <a:lnTo>
                    <a:pt x="1935" y="6122"/>
                  </a:lnTo>
                  <a:cubicBezTo>
                    <a:pt x="1902" y="6156"/>
                    <a:pt x="1835" y="6189"/>
                    <a:pt x="1802" y="6222"/>
                  </a:cubicBezTo>
                  <a:cubicBezTo>
                    <a:pt x="1735" y="6256"/>
                    <a:pt x="1702" y="6322"/>
                    <a:pt x="1635" y="6422"/>
                  </a:cubicBezTo>
                  <a:lnTo>
                    <a:pt x="768" y="8357"/>
                  </a:lnTo>
                  <a:cubicBezTo>
                    <a:pt x="701" y="8524"/>
                    <a:pt x="768" y="8724"/>
                    <a:pt x="934" y="8824"/>
                  </a:cubicBezTo>
                  <a:lnTo>
                    <a:pt x="1968" y="9425"/>
                  </a:lnTo>
                  <a:cubicBezTo>
                    <a:pt x="2002" y="9525"/>
                    <a:pt x="2002" y="9625"/>
                    <a:pt x="1968" y="9691"/>
                  </a:cubicBezTo>
                  <a:cubicBezTo>
                    <a:pt x="1902" y="10025"/>
                    <a:pt x="1835" y="10325"/>
                    <a:pt x="1802" y="10659"/>
                  </a:cubicBezTo>
                  <a:cubicBezTo>
                    <a:pt x="1735" y="10892"/>
                    <a:pt x="1635" y="11126"/>
                    <a:pt x="1468" y="11293"/>
                  </a:cubicBezTo>
                  <a:lnTo>
                    <a:pt x="234" y="12460"/>
                  </a:lnTo>
                  <a:cubicBezTo>
                    <a:pt x="200" y="12460"/>
                    <a:pt x="167" y="12493"/>
                    <a:pt x="167" y="12527"/>
                  </a:cubicBezTo>
                  <a:cubicBezTo>
                    <a:pt x="134" y="12560"/>
                    <a:pt x="134" y="12594"/>
                    <a:pt x="100" y="12627"/>
                  </a:cubicBezTo>
                  <a:cubicBezTo>
                    <a:pt x="34" y="12760"/>
                    <a:pt x="0" y="12927"/>
                    <a:pt x="0" y="13094"/>
                  </a:cubicBezTo>
                  <a:lnTo>
                    <a:pt x="267" y="14462"/>
                  </a:lnTo>
                  <a:cubicBezTo>
                    <a:pt x="267" y="14562"/>
                    <a:pt x="301" y="14628"/>
                    <a:pt x="367" y="14662"/>
                  </a:cubicBezTo>
                  <a:lnTo>
                    <a:pt x="1868" y="15529"/>
                  </a:lnTo>
                  <a:cubicBezTo>
                    <a:pt x="1835" y="15496"/>
                    <a:pt x="1802" y="15429"/>
                    <a:pt x="1768" y="15362"/>
                  </a:cubicBezTo>
                  <a:lnTo>
                    <a:pt x="1501" y="13961"/>
                  </a:lnTo>
                  <a:cubicBezTo>
                    <a:pt x="1501" y="13861"/>
                    <a:pt x="1501" y="13794"/>
                    <a:pt x="1501" y="13694"/>
                  </a:cubicBezTo>
                  <a:cubicBezTo>
                    <a:pt x="1535" y="13561"/>
                    <a:pt x="1601" y="13427"/>
                    <a:pt x="1702" y="13327"/>
                  </a:cubicBezTo>
                  <a:lnTo>
                    <a:pt x="2969" y="12160"/>
                  </a:lnTo>
                  <a:cubicBezTo>
                    <a:pt x="3136" y="11993"/>
                    <a:pt x="3236" y="11760"/>
                    <a:pt x="3269" y="11526"/>
                  </a:cubicBezTo>
                  <a:cubicBezTo>
                    <a:pt x="3303" y="11226"/>
                    <a:pt x="3369" y="10892"/>
                    <a:pt x="3436" y="10592"/>
                  </a:cubicBezTo>
                  <a:cubicBezTo>
                    <a:pt x="3469" y="10392"/>
                    <a:pt x="3369" y="10158"/>
                    <a:pt x="3169" y="10092"/>
                  </a:cubicBezTo>
                  <a:lnTo>
                    <a:pt x="2435" y="9758"/>
                  </a:lnTo>
                  <a:cubicBezTo>
                    <a:pt x="2235" y="9691"/>
                    <a:pt x="2135" y="9458"/>
                    <a:pt x="2235" y="9258"/>
                  </a:cubicBezTo>
                  <a:lnTo>
                    <a:pt x="3103" y="7290"/>
                  </a:lnTo>
                  <a:cubicBezTo>
                    <a:pt x="3136" y="7223"/>
                    <a:pt x="3169" y="7156"/>
                    <a:pt x="3236" y="7123"/>
                  </a:cubicBezTo>
                  <a:cubicBezTo>
                    <a:pt x="3369" y="7023"/>
                    <a:pt x="3503" y="6990"/>
                    <a:pt x="3636" y="6990"/>
                  </a:cubicBezTo>
                  <a:lnTo>
                    <a:pt x="4570" y="7023"/>
                  </a:lnTo>
                  <a:cubicBezTo>
                    <a:pt x="4670" y="7023"/>
                    <a:pt x="4737" y="7023"/>
                    <a:pt x="4837" y="6956"/>
                  </a:cubicBezTo>
                  <a:cubicBezTo>
                    <a:pt x="4971" y="6923"/>
                    <a:pt x="5071" y="6823"/>
                    <a:pt x="5137" y="6723"/>
                  </a:cubicBezTo>
                  <a:cubicBezTo>
                    <a:pt x="5371" y="6422"/>
                    <a:pt x="5571" y="6122"/>
                    <a:pt x="5838" y="5822"/>
                  </a:cubicBezTo>
                  <a:cubicBezTo>
                    <a:pt x="5971" y="5655"/>
                    <a:pt x="6038" y="5422"/>
                    <a:pt x="6038" y="5155"/>
                  </a:cubicBezTo>
                  <a:lnTo>
                    <a:pt x="5971" y="3787"/>
                  </a:lnTo>
                  <a:cubicBezTo>
                    <a:pt x="5971" y="3721"/>
                    <a:pt x="5971" y="3654"/>
                    <a:pt x="6005" y="3554"/>
                  </a:cubicBezTo>
                  <a:cubicBezTo>
                    <a:pt x="6038" y="3420"/>
                    <a:pt x="6138" y="3287"/>
                    <a:pt x="6238" y="3187"/>
                  </a:cubicBezTo>
                  <a:lnTo>
                    <a:pt x="7672" y="2053"/>
                  </a:lnTo>
                  <a:cubicBezTo>
                    <a:pt x="7734" y="2011"/>
                    <a:pt x="7796" y="1983"/>
                    <a:pt x="7858" y="1983"/>
                  </a:cubicBezTo>
                  <a:cubicBezTo>
                    <a:pt x="7888" y="1983"/>
                    <a:pt x="7919" y="1990"/>
                    <a:pt x="7950" y="2006"/>
                  </a:cubicBezTo>
                  <a:lnTo>
                    <a:pt x="7950" y="2006"/>
                  </a:lnTo>
                  <a:lnTo>
                    <a:pt x="6505" y="1152"/>
                  </a:lnTo>
                  <a:cubicBezTo>
                    <a:pt x="6472" y="1119"/>
                    <a:pt x="6405" y="1119"/>
                    <a:pt x="6372" y="1119"/>
                  </a:cubicBezTo>
                  <a:close/>
                  <a:moveTo>
                    <a:pt x="7616" y="15523"/>
                  </a:moveTo>
                  <a:cubicBezTo>
                    <a:pt x="7566" y="15523"/>
                    <a:pt x="7517" y="15536"/>
                    <a:pt x="7472" y="15562"/>
                  </a:cubicBezTo>
                  <a:cubicBezTo>
                    <a:pt x="7272" y="15629"/>
                    <a:pt x="7072" y="15696"/>
                    <a:pt x="6872" y="15763"/>
                  </a:cubicBezTo>
                  <a:cubicBezTo>
                    <a:pt x="6805" y="15763"/>
                    <a:pt x="6738" y="15796"/>
                    <a:pt x="6672" y="15829"/>
                  </a:cubicBezTo>
                  <a:lnTo>
                    <a:pt x="6738" y="15963"/>
                  </a:lnTo>
                  <a:cubicBezTo>
                    <a:pt x="6738" y="16029"/>
                    <a:pt x="6805" y="16096"/>
                    <a:pt x="6839" y="16129"/>
                  </a:cubicBezTo>
                  <a:lnTo>
                    <a:pt x="8340" y="16997"/>
                  </a:lnTo>
                  <a:cubicBezTo>
                    <a:pt x="8306" y="16963"/>
                    <a:pt x="8273" y="16897"/>
                    <a:pt x="8240" y="16863"/>
                  </a:cubicBezTo>
                  <a:lnTo>
                    <a:pt x="7939" y="15763"/>
                  </a:lnTo>
                  <a:cubicBezTo>
                    <a:pt x="7890" y="15616"/>
                    <a:pt x="7752" y="15523"/>
                    <a:pt x="7616" y="15523"/>
                  </a:cubicBezTo>
                  <a:close/>
                  <a:moveTo>
                    <a:pt x="3605" y="14657"/>
                  </a:moveTo>
                  <a:cubicBezTo>
                    <a:pt x="3534" y="14657"/>
                    <a:pt x="3464" y="14679"/>
                    <a:pt x="3403" y="14728"/>
                  </a:cubicBezTo>
                  <a:lnTo>
                    <a:pt x="2669" y="15195"/>
                  </a:lnTo>
                  <a:lnTo>
                    <a:pt x="2135" y="16630"/>
                  </a:lnTo>
                  <a:cubicBezTo>
                    <a:pt x="2102" y="16763"/>
                    <a:pt x="2135" y="16930"/>
                    <a:pt x="2269" y="17030"/>
                  </a:cubicBezTo>
                  <a:lnTo>
                    <a:pt x="3778" y="17883"/>
                  </a:lnTo>
                  <a:lnTo>
                    <a:pt x="3778" y="17883"/>
                  </a:lnTo>
                  <a:cubicBezTo>
                    <a:pt x="3662" y="17809"/>
                    <a:pt x="3607" y="17655"/>
                    <a:pt x="3670" y="17530"/>
                  </a:cubicBezTo>
                  <a:lnTo>
                    <a:pt x="4337" y="15763"/>
                  </a:lnTo>
                  <a:cubicBezTo>
                    <a:pt x="4370" y="15529"/>
                    <a:pt x="4337" y="15296"/>
                    <a:pt x="4170" y="15129"/>
                  </a:cubicBezTo>
                  <a:cubicBezTo>
                    <a:pt x="4070" y="15029"/>
                    <a:pt x="4003" y="14929"/>
                    <a:pt x="3936" y="14829"/>
                  </a:cubicBezTo>
                  <a:cubicBezTo>
                    <a:pt x="3852" y="14723"/>
                    <a:pt x="3727" y="14657"/>
                    <a:pt x="3605" y="14657"/>
                  </a:cubicBezTo>
                  <a:close/>
                  <a:moveTo>
                    <a:pt x="3778" y="17883"/>
                  </a:moveTo>
                  <a:lnTo>
                    <a:pt x="3778" y="17883"/>
                  </a:lnTo>
                  <a:cubicBezTo>
                    <a:pt x="3786" y="17888"/>
                    <a:pt x="3794" y="17893"/>
                    <a:pt x="3803" y="17897"/>
                  </a:cubicBezTo>
                  <a:lnTo>
                    <a:pt x="3778" y="17883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7" name="Google Shape;2707;p123"/>
            <p:cNvSpPr/>
            <p:nvPr/>
          </p:nvSpPr>
          <p:spPr>
            <a:xfrm>
              <a:off x="4766743" y="1613532"/>
              <a:ext cx="246941" cy="304579"/>
            </a:xfrm>
            <a:custGeom>
              <a:rect b="b" l="l" r="r" t="t"/>
              <a:pathLst>
                <a:path extrusionOk="0" h="17898" w="14511">
                  <a:moveTo>
                    <a:pt x="12455" y="1081"/>
                  </a:moveTo>
                  <a:lnTo>
                    <a:pt x="12455" y="1081"/>
                  </a:lnTo>
                  <a:lnTo>
                    <a:pt x="12455" y="1081"/>
                  </a:lnTo>
                  <a:close/>
                  <a:moveTo>
                    <a:pt x="12455" y="1081"/>
                  </a:moveTo>
                  <a:lnTo>
                    <a:pt x="12576" y="1152"/>
                  </a:lnTo>
                  <a:cubicBezTo>
                    <a:pt x="12543" y="1119"/>
                    <a:pt x="12509" y="1119"/>
                    <a:pt x="12476" y="1085"/>
                  </a:cubicBezTo>
                  <a:lnTo>
                    <a:pt x="12455" y="1081"/>
                  </a:lnTo>
                  <a:close/>
                  <a:moveTo>
                    <a:pt x="7950" y="2006"/>
                  </a:moveTo>
                  <a:lnTo>
                    <a:pt x="7973" y="2019"/>
                  </a:lnTo>
                  <a:cubicBezTo>
                    <a:pt x="7965" y="2014"/>
                    <a:pt x="7957" y="2010"/>
                    <a:pt x="7950" y="2006"/>
                  </a:cubicBezTo>
                  <a:close/>
                  <a:moveTo>
                    <a:pt x="14457" y="3455"/>
                  </a:moveTo>
                  <a:lnTo>
                    <a:pt x="14511" y="3487"/>
                  </a:lnTo>
                  <a:cubicBezTo>
                    <a:pt x="14495" y="3471"/>
                    <a:pt x="14476" y="3461"/>
                    <a:pt x="14457" y="3455"/>
                  </a:cubicBezTo>
                  <a:close/>
                  <a:moveTo>
                    <a:pt x="9864" y="0"/>
                  </a:moveTo>
                  <a:cubicBezTo>
                    <a:pt x="9694" y="0"/>
                    <a:pt x="9522" y="115"/>
                    <a:pt x="9440" y="251"/>
                  </a:cubicBezTo>
                  <a:lnTo>
                    <a:pt x="8540" y="1986"/>
                  </a:lnTo>
                  <a:cubicBezTo>
                    <a:pt x="8473" y="2086"/>
                    <a:pt x="8406" y="2153"/>
                    <a:pt x="8340" y="2219"/>
                  </a:cubicBezTo>
                  <a:cubicBezTo>
                    <a:pt x="8273" y="2253"/>
                    <a:pt x="8240" y="2286"/>
                    <a:pt x="8173" y="2320"/>
                  </a:cubicBezTo>
                  <a:lnTo>
                    <a:pt x="8473" y="3254"/>
                  </a:lnTo>
                  <a:cubicBezTo>
                    <a:pt x="8499" y="3412"/>
                    <a:pt x="8651" y="3508"/>
                    <a:pt x="8796" y="3508"/>
                  </a:cubicBezTo>
                  <a:cubicBezTo>
                    <a:pt x="8834" y="3508"/>
                    <a:pt x="8872" y="3501"/>
                    <a:pt x="8907" y="3487"/>
                  </a:cubicBezTo>
                  <a:cubicBezTo>
                    <a:pt x="9107" y="3387"/>
                    <a:pt x="9307" y="3320"/>
                    <a:pt x="9507" y="3287"/>
                  </a:cubicBezTo>
                  <a:cubicBezTo>
                    <a:pt x="9641" y="3254"/>
                    <a:pt x="9741" y="3187"/>
                    <a:pt x="9841" y="3087"/>
                  </a:cubicBezTo>
                  <a:cubicBezTo>
                    <a:pt x="9941" y="3020"/>
                    <a:pt x="10007" y="2953"/>
                    <a:pt x="10041" y="2853"/>
                  </a:cubicBezTo>
                  <a:lnTo>
                    <a:pt x="10975" y="1152"/>
                  </a:lnTo>
                  <a:cubicBezTo>
                    <a:pt x="11062" y="977"/>
                    <a:pt x="11226" y="879"/>
                    <a:pt x="11421" y="879"/>
                  </a:cubicBezTo>
                  <a:cubicBezTo>
                    <a:pt x="11450" y="879"/>
                    <a:pt x="11479" y="881"/>
                    <a:pt x="11509" y="885"/>
                  </a:cubicBezTo>
                  <a:lnTo>
                    <a:pt x="12455" y="1081"/>
                  </a:lnTo>
                  <a:lnTo>
                    <a:pt x="11042" y="251"/>
                  </a:lnTo>
                  <a:cubicBezTo>
                    <a:pt x="11042" y="251"/>
                    <a:pt x="10975" y="218"/>
                    <a:pt x="10941" y="218"/>
                  </a:cubicBezTo>
                  <a:lnTo>
                    <a:pt x="9974" y="18"/>
                  </a:lnTo>
                  <a:cubicBezTo>
                    <a:pt x="9938" y="6"/>
                    <a:pt x="9901" y="0"/>
                    <a:pt x="9864" y="0"/>
                  </a:cubicBezTo>
                  <a:close/>
                  <a:moveTo>
                    <a:pt x="12888" y="2564"/>
                  </a:moveTo>
                  <a:cubicBezTo>
                    <a:pt x="12832" y="2564"/>
                    <a:pt x="12782" y="2581"/>
                    <a:pt x="12743" y="2620"/>
                  </a:cubicBezTo>
                  <a:lnTo>
                    <a:pt x="12176" y="2987"/>
                  </a:lnTo>
                  <a:lnTo>
                    <a:pt x="12076" y="3320"/>
                  </a:lnTo>
                  <a:cubicBezTo>
                    <a:pt x="12009" y="3520"/>
                    <a:pt x="12042" y="3754"/>
                    <a:pt x="12209" y="3921"/>
                  </a:cubicBezTo>
                  <a:cubicBezTo>
                    <a:pt x="12309" y="4021"/>
                    <a:pt x="12376" y="4121"/>
                    <a:pt x="12476" y="4221"/>
                  </a:cubicBezTo>
                  <a:cubicBezTo>
                    <a:pt x="12539" y="4326"/>
                    <a:pt x="12656" y="4392"/>
                    <a:pt x="12776" y="4392"/>
                  </a:cubicBezTo>
                  <a:cubicBezTo>
                    <a:pt x="12845" y="4392"/>
                    <a:pt x="12915" y="4370"/>
                    <a:pt x="12976" y="4321"/>
                  </a:cubicBezTo>
                  <a:lnTo>
                    <a:pt x="14244" y="3487"/>
                  </a:lnTo>
                  <a:cubicBezTo>
                    <a:pt x="14302" y="3468"/>
                    <a:pt x="14359" y="3449"/>
                    <a:pt x="14411" y="3449"/>
                  </a:cubicBezTo>
                  <a:cubicBezTo>
                    <a:pt x="14427" y="3449"/>
                    <a:pt x="14442" y="3450"/>
                    <a:pt x="14457" y="3455"/>
                  </a:cubicBezTo>
                  <a:lnTo>
                    <a:pt x="14457" y="3455"/>
                  </a:lnTo>
                  <a:lnTo>
                    <a:pt x="13010" y="2586"/>
                  </a:lnTo>
                  <a:cubicBezTo>
                    <a:pt x="12968" y="2573"/>
                    <a:pt x="12927" y="2564"/>
                    <a:pt x="12888" y="2564"/>
                  </a:cubicBezTo>
                  <a:close/>
                  <a:moveTo>
                    <a:pt x="9543" y="5810"/>
                  </a:moveTo>
                  <a:cubicBezTo>
                    <a:pt x="9477" y="5810"/>
                    <a:pt x="9409" y="5814"/>
                    <a:pt x="9340" y="5822"/>
                  </a:cubicBezTo>
                  <a:cubicBezTo>
                    <a:pt x="9407" y="5989"/>
                    <a:pt x="9474" y="6189"/>
                    <a:pt x="9507" y="6422"/>
                  </a:cubicBezTo>
                  <a:cubicBezTo>
                    <a:pt x="9807" y="8057"/>
                    <a:pt x="8740" y="10392"/>
                    <a:pt x="7172" y="11626"/>
                  </a:cubicBezTo>
                  <a:cubicBezTo>
                    <a:pt x="6705" y="12026"/>
                    <a:pt x="6138" y="12260"/>
                    <a:pt x="5538" y="12360"/>
                  </a:cubicBezTo>
                  <a:cubicBezTo>
                    <a:pt x="5801" y="12940"/>
                    <a:pt x="6287" y="13242"/>
                    <a:pt x="6888" y="13242"/>
                  </a:cubicBezTo>
                  <a:cubicBezTo>
                    <a:pt x="7427" y="13242"/>
                    <a:pt x="8059" y="12999"/>
                    <a:pt x="8707" y="12493"/>
                  </a:cubicBezTo>
                  <a:cubicBezTo>
                    <a:pt x="10274" y="11259"/>
                    <a:pt x="11308" y="8924"/>
                    <a:pt x="11042" y="7290"/>
                  </a:cubicBezTo>
                  <a:cubicBezTo>
                    <a:pt x="10857" y="6338"/>
                    <a:pt x="10306" y="5810"/>
                    <a:pt x="9543" y="5810"/>
                  </a:cubicBezTo>
                  <a:close/>
                  <a:moveTo>
                    <a:pt x="6372" y="1119"/>
                  </a:moveTo>
                  <a:cubicBezTo>
                    <a:pt x="6305" y="1119"/>
                    <a:pt x="6271" y="1152"/>
                    <a:pt x="6205" y="1185"/>
                  </a:cubicBezTo>
                  <a:lnTo>
                    <a:pt x="4770" y="2320"/>
                  </a:lnTo>
                  <a:lnTo>
                    <a:pt x="4704" y="2386"/>
                  </a:lnTo>
                  <a:cubicBezTo>
                    <a:pt x="4704" y="2386"/>
                    <a:pt x="4670" y="2420"/>
                    <a:pt x="4670" y="2420"/>
                  </a:cubicBezTo>
                  <a:cubicBezTo>
                    <a:pt x="4604" y="2486"/>
                    <a:pt x="4570" y="2553"/>
                    <a:pt x="4537" y="2653"/>
                  </a:cubicBezTo>
                  <a:lnTo>
                    <a:pt x="4537" y="2720"/>
                  </a:lnTo>
                  <a:cubicBezTo>
                    <a:pt x="4504" y="2787"/>
                    <a:pt x="4504" y="2853"/>
                    <a:pt x="4504" y="2953"/>
                  </a:cubicBezTo>
                  <a:lnTo>
                    <a:pt x="4604" y="4321"/>
                  </a:lnTo>
                  <a:cubicBezTo>
                    <a:pt x="4604" y="4554"/>
                    <a:pt x="4504" y="4788"/>
                    <a:pt x="4370" y="4988"/>
                  </a:cubicBezTo>
                  <a:cubicBezTo>
                    <a:pt x="4137" y="5255"/>
                    <a:pt x="3903" y="5555"/>
                    <a:pt x="3703" y="5855"/>
                  </a:cubicBezTo>
                  <a:cubicBezTo>
                    <a:pt x="3603" y="5989"/>
                    <a:pt x="3503" y="6056"/>
                    <a:pt x="3369" y="6122"/>
                  </a:cubicBezTo>
                  <a:cubicBezTo>
                    <a:pt x="3336" y="6122"/>
                    <a:pt x="3303" y="6156"/>
                    <a:pt x="3236" y="6156"/>
                  </a:cubicBezTo>
                  <a:lnTo>
                    <a:pt x="3103" y="6156"/>
                  </a:lnTo>
                  <a:lnTo>
                    <a:pt x="2169" y="6122"/>
                  </a:lnTo>
                  <a:lnTo>
                    <a:pt x="2135" y="6122"/>
                  </a:lnTo>
                  <a:cubicBezTo>
                    <a:pt x="2135" y="6106"/>
                    <a:pt x="2127" y="6097"/>
                    <a:pt x="2114" y="6097"/>
                  </a:cubicBezTo>
                  <a:cubicBezTo>
                    <a:pt x="2102" y="6097"/>
                    <a:pt x="2085" y="6106"/>
                    <a:pt x="2068" y="6122"/>
                  </a:cubicBezTo>
                  <a:cubicBezTo>
                    <a:pt x="2068" y="6106"/>
                    <a:pt x="2060" y="6097"/>
                    <a:pt x="2048" y="6097"/>
                  </a:cubicBezTo>
                  <a:cubicBezTo>
                    <a:pt x="2035" y="6097"/>
                    <a:pt x="2018" y="6106"/>
                    <a:pt x="2002" y="6122"/>
                  </a:cubicBezTo>
                  <a:lnTo>
                    <a:pt x="1935" y="6122"/>
                  </a:lnTo>
                  <a:cubicBezTo>
                    <a:pt x="1902" y="6156"/>
                    <a:pt x="1835" y="6189"/>
                    <a:pt x="1802" y="6222"/>
                  </a:cubicBezTo>
                  <a:cubicBezTo>
                    <a:pt x="1735" y="6256"/>
                    <a:pt x="1702" y="6322"/>
                    <a:pt x="1635" y="6422"/>
                  </a:cubicBezTo>
                  <a:lnTo>
                    <a:pt x="768" y="8357"/>
                  </a:lnTo>
                  <a:cubicBezTo>
                    <a:pt x="701" y="8524"/>
                    <a:pt x="768" y="8724"/>
                    <a:pt x="934" y="8824"/>
                  </a:cubicBezTo>
                  <a:lnTo>
                    <a:pt x="1968" y="9425"/>
                  </a:lnTo>
                  <a:cubicBezTo>
                    <a:pt x="2002" y="9525"/>
                    <a:pt x="2002" y="9625"/>
                    <a:pt x="1968" y="9691"/>
                  </a:cubicBezTo>
                  <a:cubicBezTo>
                    <a:pt x="1902" y="10025"/>
                    <a:pt x="1835" y="10325"/>
                    <a:pt x="1802" y="10659"/>
                  </a:cubicBezTo>
                  <a:cubicBezTo>
                    <a:pt x="1735" y="10892"/>
                    <a:pt x="1635" y="11126"/>
                    <a:pt x="1468" y="11293"/>
                  </a:cubicBezTo>
                  <a:lnTo>
                    <a:pt x="234" y="12460"/>
                  </a:lnTo>
                  <a:cubicBezTo>
                    <a:pt x="200" y="12460"/>
                    <a:pt x="167" y="12493"/>
                    <a:pt x="167" y="12527"/>
                  </a:cubicBezTo>
                  <a:cubicBezTo>
                    <a:pt x="134" y="12560"/>
                    <a:pt x="134" y="12594"/>
                    <a:pt x="100" y="12627"/>
                  </a:cubicBezTo>
                  <a:cubicBezTo>
                    <a:pt x="34" y="12760"/>
                    <a:pt x="0" y="12927"/>
                    <a:pt x="0" y="13094"/>
                  </a:cubicBezTo>
                  <a:lnTo>
                    <a:pt x="267" y="14462"/>
                  </a:lnTo>
                  <a:cubicBezTo>
                    <a:pt x="267" y="14562"/>
                    <a:pt x="301" y="14628"/>
                    <a:pt x="367" y="14662"/>
                  </a:cubicBezTo>
                  <a:lnTo>
                    <a:pt x="1868" y="15529"/>
                  </a:lnTo>
                  <a:cubicBezTo>
                    <a:pt x="1835" y="15496"/>
                    <a:pt x="1802" y="15429"/>
                    <a:pt x="1768" y="15362"/>
                  </a:cubicBezTo>
                  <a:lnTo>
                    <a:pt x="1501" y="13961"/>
                  </a:lnTo>
                  <a:cubicBezTo>
                    <a:pt x="1501" y="13861"/>
                    <a:pt x="1501" y="13794"/>
                    <a:pt x="1501" y="13694"/>
                  </a:cubicBezTo>
                  <a:cubicBezTo>
                    <a:pt x="1535" y="13561"/>
                    <a:pt x="1601" y="13427"/>
                    <a:pt x="1702" y="13327"/>
                  </a:cubicBezTo>
                  <a:lnTo>
                    <a:pt x="2969" y="12160"/>
                  </a:lnTo>
                  <a:cubicBezTo>
                    <a:pt x="3136" y="11993"/>
                    <a:pt x="3236" y="11760"/>
                    <a:pt x="3269" y="11526"/>
                  </a:cubicBezTo>
                  <a:cubicBezTo>
                    <a:pt x="3303" y="11226"/>
                    <a:pt x="3369" y="10892"/>
                    <a:pt x="3436" y="10592"/>
                  </a:cubicBezTo>
                  <a:cubicBezTo>
                    <a:pt x="3469" y="10392"/>
                    <a:pt x="3369" y="10158"/>
                    <a:pt x="3169" y="10092"/>
                  </a:cubicBezTo>
                  <a:lnTo>
                    <a:pt x="2435" y="9758"/>
                  </a:lnTo>
                  <a:cubicBezTo>
                    <a:pt x="2235" y="9691"/>
                    <a:pt x="2135" y="9458"/>
                    <a:pt x="2235" y="9258"/>
                  </a:cubicBezTo>
                  <a:lnTo>
                    <a:pt x="3103" y="7290"/>
                  </a:lnTo>
                  <a:cubicBezTo>
                    <a:pt x="3136" y="7223"/>
                    <a:pt x="3169" y="7156"/>
                    <a:pt x="3236" y="7123"/>
                  </a:cubicBezTo>
                  <a:cubicBezTo>
                    <a:pt x="3369" y="7023"/>
                    <a:pt x="3503" y="6990"/>
                    <a:pt x="3636" y="6990"/>
                  </a:cubicBezTo>
                  <a:lnTo>
                    <a:pt x="4570" y="7023"/>
                  </a:lnTo>
                  <a:cubicBezTo>
                    <a:pt x="4670" y="7023"/>
                    <a:pt x="4737" y="7023"/>
                    <a:pt x="4837" y="6956"/>
                  </a:cubicBezTo>
                  <a:cubicBezTo>
                    <a:pt x="4971" y="6923"/>
                    <a:pt x="5071" y="6823"/>
                    <a:pt x="5137" y="6723"/>
                  </a:cubicBezTo>
                  <a:cubicBezTo>
                    <a:pt x="5371" y="6422"/>
                    <a:pt x="5571" y="6122"/>
                    <a:pt x="5838" y="5822"/>
                  </a:cubicBezTo>
                  <a:cubicBezTo>
                    <a:pt x="5971" y="5655"/>
                    <a:pt x="6038" y="5422"/>
                    <a:pt x="6038" y="5155"/>
                  </a:cubicBezTo>
                  <a:lnTo>
                    <a:pt x="5971" y="3787"/>
                  </a:lnTo>
                  <a:cubicBezTo>
                    <a:pt x="5971" y="3721"/>
                    <a:pt x="5971" y="3654"/>
                    <a:pt x="6005" y="3554"/>
                  </a:cubicBezTo>
                  <a:cubicBezTo>
                    <a:pt x="6038" y="3420"/>
                    <a:pt x="6138" y="3287"/>
                    <a:pt x="6238" y="3187"/>
                  </a:cubicBezTo>
                  <a:lnTo>
                    <a:pt x="7672" y="2053"/>
                  </a:lnTo>
                  <a:cubicBezTo>
                    <a:pt x="7734" y="2011"/>
                    <a:pt x="7796" y="1983"/>
                    <a:pt x="7858" y="1983"/>
                  </a:cubicBezTo>
                  <a:cubicBezTo>
                    <a:pt x="7888" y="1983"/>
                    <a:pt x="7919" y="1990"/>
                    <a:pt x="7950" y="2006"/>
                  </a:cubicBezTo>
                  <a:lnTo>
                    <a:pt x="7950" y="2006"/>
                  </a:lnTo>
                  <a:lnTo>
                    <a:pt x="6505" y="1152"/>
                  </a:lnTo>
                  <a:cubicBezTo>
                    <a:pt x="6472" y="1119"/>
                    <a:pt x="6405" y="1119"/>
                    <a:pt x="6372" y="1119"/>
                  </a:cubicBezTo>
                  <a:close/>
                  <a:moveTo>
                    <a:pt x="7616" y="15523"/>
                  </a:moveTo>
                  <a:cubicBezTo>
                    <a:pt x="7566" y="15523"/>
                    <a:pt x="7517" y="15536"/>
                    <a:pt x="7472" y="15562"/>
                  </a:cubicBezTo>
                  <a:cubicBezTo>
                    <a:pt x="7272" y="15629"/>
                    <a:pt x="7072" y="15696"/>
                    <a:pt x="6872" y="15763"/>
                  </a:cubicBezTo>
                  <a:cubicBezTo>
                    <a:pt x="6805" y="15763"/>
                    <a:pt x="6738" y="15796"/>
                    <a:pt x="6672" y="15829"/>
                  </a:cubicBezTo>
                  <a:lnTo>
                    <a:pt x="6738" y="15963"/>
                  </a:lnTo>
                  <a:cubicBezTo>
                    <a:pt x="6738" y="16029"/>
                    <a:pt x="6805" y="16096"/>
                    <a:pt x="6839" y="16129"/>
                  </a:cubicBezTo>
                  <a:lnTo>
                    <a:pt x="8340" y="16997"/>
                  </a:lnTo>
                  <a:cubicBezTo>
                    <a:pt x="8306" y="16963"/>
                    <a:pt x="8273" y="16897"/>
                    <a:pt x="8240" y="16863"/>
                  </a:cubicBezTo>
                  <a:lnTo>
                    <a:pt x="7939" y="15763"/>
                  </a:lnTo>
                  <a:cubicBezTo>
                    <a:pt x="7890" y="15616"/>
                    <a:pt x="7752" y="15523"/>
                    <a:pt x="7616" y="15523"/>
                  </a:cubicBezTo>
                  <a:close/>
                  <a:moveTo>
                    <a:pt x="3605" y="14657"/>
                  </a:moveTo>
                  <a:cubicBezTo>
                    <a:pt x="3534" y="14657"/>
                    <a:pt x="3464" y="14679"/>
                    <a:pt x="3403" y="14728"/>
                  </a:cubicBezTo>
                  <a:lnTo>
                    <a:pt x="2669" y="15195"/>
                  </a:lnTo>
                  <a:lnTo>
                    <a:pt x="2135" y="16630"/>
                  </a:lnTo>
                  <a:cubicBezTo>
                    <a:pt x="2102" y="16763"/>
                    <a:pt x="2135" y="16930"/>
                    <a:pt x="2269" y="17030"/>
                  </a:cubicBezTo>
                  <a:lnTo>
                    <a:pt x="3778" y="17883"/>
                  </a:lnTo>
                  <a:lnTo>
                    <a:pt x="3778" y="17883"/>
                  </a:lnTo>
                  <a:cubicBezTo>
                    <a:pt x="3662" y="17809"/>
                    <a:pt x="3607" y="17655"/>
                    <a:pt x="3670" y="17530"/>
                  </a:cubicBezTo>
                  <a:lnTo>
                    <a:pt x="4337" y="15763"/>
                  </a:lnTo>
                  <a:cubicBezTo>
                    <a:pt x="4370" y="15529"/>
                    <a:pt x="4337" y="15296"/>
                    <a:pt x="4170" y="15129"/>
                  </a:cubicBezTo>
                  <a:cubicBezTo>
                    <a:pt x="4070" y="15029"/>
                    <a:pt x="4003" y="14929"/>
                    <a:pt x="3936" y="14829"/>
                  </a:cubicBezTo>
                  <a:cubicBezTo>
                    <a:pt x="3852" y="14723"/>
                    <a:pt x="3727" y="14657"/>
                    <a:pt x="3605" y="14657"/>
                  </a:cubicBezTo>
                  <a:close/>
                  <a:moveTo>
                    <a:pt x="3778" y="17883"/>
                  </a:moveTo>
                  <a:lnTo>
                    <a:pt x="3778" y="17883"/>
                  </a:lnTo>
                  <a:cubicBezTo>
                    <a:pt x="3786" y="17888"/>
                    <a:pt x="3794" y="17893"/>
                    <a:pt x="3803" y="17897"/>
                  </a:cubicBezTo>
                  <a:lnTo>
                    <a:pt x="3778" y="178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8" name="Google Shape;2708;p123"/>
            <p:cNvSpPr/>
            <p:nvPr/>
          </p:nvSpPr>
          <p:spPr>
            <a:xfrm>
              <a:off x="4766743" y="1613532"/>
              <a:ext cx="246941" cy="304579"/>
            </a:xfrm>
            <a:custGeom>
              <a:rect b="b" l="l" r="r" t="t"/>
              <a:pathLst>
                <a:path extrusionOk="0" h="17898" w="14511">
                  <a:moveTo>
                    <a:pt x="12455" y="1081"/>
                  </a:moveTo>
                  <a:lnTo>
                    <a:pt x="12455" y="1081"/>
                  </a:lnTo>
                  <a:lnTo>
                    <a:pt x="12455" y="1081"/>
                  </a:lnTo>
                  <a:close/>
                  <a:moveTo>
                    <a:pt x="12455" y="1081"/>
                  </a:moveTo>
                  <a:lnTo>
                    <a:pt x="12576" y="1152"/>
                  </a:lnTo>
                  <a:cubicBezTo>
                    <a:pt x="12543" y="1119"/>
                    <a:pt x="12509" y="1119"/>
                    <a:pt x="12476" y="1085"/>
                  </a:cubicBezTo>
                  <a:lnTo>
                    <a:pt x="12455" y="1081"/>
                  </a:lnTo>
                  <a:close/>
                  <a:moveTo>
                    <a:pt x="7950" y="2006"/>
                  </a:moveTo>
                  <a:lnTo>
                    <a:pt x="7973" y="2019"/>
                  </a:lnTo>
                  <a:cubicBezTo>
                    <a:pt x="7965" y="2014"/>
                    <a:pt x="7957" y="2010"/>
                    <a:pt x="7950" y="2006"/>
                  </a:cubicBezTo>
                  <a:close/>
                  <a:moveTo>
                    <a:pt x="14457" y="3455"/>
                  </a:moveTo>
                  <a:lnTo>
                    <a:pt x="14511" y="3487"/>
                  </a:lnTo>
                  <a:cubicBezTo>
                    <a:pt x="14495" y="3471"/>
                    <a:pt x="14476" y="3461"/>
                    <a:pt x="14457" y="3455"/>
                  </a:cubicBezTo>
                  <a:close/>
                  <a:moveTo>
                    <a:pt x="9864" y="0"/>
                  </a:moveTo>
                  <a:cubicBezTo>
                    <a:pt x="9694" y="0"/>
                    <a:pt x="9522" y="115"/>
                    <a:pt x="9440" y="251"/>
                  </a:cubicBezTo>
                  <a:lnTo>
                    <a:pt x="8540" y="1986"/>
                  </a:lnTo>
                  <a:cubicBezTo>
                    <a:pt x="8473" y="2086"/>
                    <a:pt x="8406" y="2153"/>
                    <a:pt x="8340" y="2219"/>
                  </a:cubicBezTo>
                  <a:cubicBezTo>
                    <a:pt x="8273" y="2253"/>
                    <a:pt x="8240" y="2286"/>
                    <a:pt x="8173" y="2320"/>
                  </a:cubicBezTo>
                  <a:lnTo>
                    <a:pt x="8473" y="3254"/>
                  </a:lnTo>
                  <a:cubicBezTo>
                    <a:pt x="8499" y="3412"/>
                    <a:pt x="8651" y="3508"/>
                    <a:pt x="8796" y="3508"/>
                  </a:cubicBezTo>
                  <a:cubicBezTo>
                    <a:pt x="8834" y="3508"/>
                    <a:pt x="8872" y="3501"/>
                    <a:pt x="8907" y="3487"/>
                  </a:cubicBezTo>
                  <a:cubicBezTo>
                    <a:pt x="9107" y="3387"/>
                    <a:pt x="9307" y="3320"/>
                    <a:pt x="9507" y="3287"/>
                  </a:cubicBezTo>
                  <a:cubicBezTo>
                    <a:pt x="9641" y="3254"/>
                    <a:pt x="9741" y="3187"/>
                    <a:pt x="9841" y="3087"/>
                  </a:cubicBezTo>
                  <a:cubicBezTo>
                    <a:pt x="9941" y="3020"/>
                    <a:pt x="10007" y="2953"/>
                    <a:pt x="10041" y="2853"/>
                  </a:cubicBezTo>
                  <a:lnTo>
                    <a:pt x="10975" y="1152"/>
                  </a:lnTo>
                  <a:cubicBezTo>
                    <a:pt x="11062" y="977"/>
                    <a:pt x="11226" y="879"/>
                    <a:pt x="11421" y="879"/>
                  </a:cubicBezTo>
                  <a:cubicBezTo>
                    <a:pt x="11450" y="879"/>
                    <a:pt x="11479" y="881"/>
                    <a:pt x="11509" y="885"/>
                  </a:cubicBezTo>
                  <a:lnTo>
                    <a:pt x="12455" y="1081"/>
                  </a:lnTo>
                  <a:lnTo>
                    <a:pt x="11042" y="251"/>
                  </a:lnTo>
                  <a:cubicBezTo>
                    <a:pt x="11042" y="251"/>
                    <a:pt x="10975" y="218"/>
                    <a:pt x="10941" y="218"/>
                  </a:cubicBezTo>
                  <a:lnTo>
                    <a:pt x="9974" y="18"/>
                  </a:lnTo>
                  <a:cubicBezTo>
                    <a:pt x="9938" y="6"/>
                    <a:pt x="9901" y="0"/>
                    <a:pt x="9864" y="0"/>
                  </a:cubicBezTo>
                  <a:close/>
                  <a:moveTo>
                    <a:pt x="12888" y="2564"/>
                  </a:moveTo>
                  <a:cubicBezTo>
                    <a:pt x="12832" y="2564"/>
                    <a:pt x="12782" y="2581"/>
                    <a:pt x="12743" y="2620"/>
                  </a:cubicBezTo>
                  <a:lnTo>
                    <a:pt x="12176" y="2987"/>
                  </a:lnTo>
                  <a:lnTo>
                    <a:pt x="12076" y="3320"/>
                  </a:lnTo>
                  <a:cubicBezTo>
                    <a:pt x="12009" y="3520"/>
                    <a:pt x="12042" y="3754"/>
                    <a:pt x="12209" y="3921"/>
                  </a:cubicBezTo>
                  <a:cubicBezTo>
                    <a:pt x="12309" y="4021"/>
                    <a:pt x="12376" y="4121"/>
                    <a:pt x="12476" y="4221"/>
                  </a:cubicBezTo>
                  <a:cubicBezTo>
                    <a:pt x="12539" y="4326"/>
                    <a:pt x="12656" y="4392"/>
                    <a:pt x="12776" y="4392"/>
                  </a:cubicBezTo>
                  <a:cubicBezTo>
                    <a:pt x="12845" y="4392"/>
                    <a:pt x="12915" y="4370"/>
                    <a:pt x="12976" y="4321"/>
                  </a:cubicBezTo>
                  <a:lnTo>
                    <a:pt x="14244" y="3487"/>
                  </a:lnTo>
                  <a:cubicBezTo>
                    <a:pt x="14302" y="3468"/>
                    <a:pt x="14359" y="3449"/>
                    <a:pt x="14411" y="3449"/>
                  </a:cubicBezTo>
                  <a:cubicBezTo>
                    <a:pt x="14427" y="3449"/>
                    <a:pt x="14442" y="3450"/>
                    <a:pt x="14457" y="3455"/>
                  </a:cubicBezTo>
                  <a:lnTo>
                    <a:pt x="14457" y="3455"/>
                  </a:lnTo>
                  <a:lnTo>
                    <a:pt x="13010" y="2586"/>
                  </a:lnTo>
                  <a:cubicBezTo>
                    <a:pt x="12968" y="2573"/>
                    <a:pt x="12927" y="2564"/>
                    <a:pt x="12888" y="2564"/>
                  </a:cubicBezTo>
                  <a:close/>
                  <a:moveTo>
                    <a:pt x="9543" y="5810"/>
                  </a:moveTo>
                  <a:cubicBezTo>
                    <a:pt x="9477" y="5810"/>
                    <a:pt x="9409" y="5814"/>
                    <a:pt x="9340" y="5822"/>
                  </a:cubicBezTo>
                  <a:cubicBezTo>
                    <a:pt x="9407" y="5989"/>
                    <a:pt x="9474" y="6189"/>
                    <a:pt x="9507" y="6422"/>
                  </a:cubicBezTo>
                  <a:cubicBezTo>
                    <a:pt x="9807" y="8057"/>
                    <a:pt x="8740" y="10392"/>
                    <a:pt x="7172" y="11626"/>
                  </a:cubicBezTo>
                  <a:cubicBezTo>
                    <a:pt x="6705" y="12026"/>
                    <a:pt x="6138" y="12260"/>
                    <a:pt x="5538" y="12360"/>
                  </a:cubicBezTo>
                  <a:cubicBezTo>
                    <a:pt x="5801" y="12940"/>
                    <a:pt x="6287" y="13242"/>
                    <a:pt x="6888" y="13242"/>
                  </a:cubicBezTo>
                  <a:cubicBezTo>
                    <a:pt x="7427" y="13242"/>
                    <a:pt x="8059" y="12999"/>
                    <a:pt x="8707" y="12493"/>
                  </a:cubicBezTo>
                  <a:cubicBezTo>
                    <a:pt x="10274" y="11259"/>
                    <a:pt x="11308" y="8924"/>
                    <a:pt x="11042" y="7290"/>
                  </a:cubicBezTo>
                  <a:cubicBezTo>
                    <a:pt x="10857" y="6338"/>
                    <a:pt x="10306" y="5810"/>
                    <a:pt x="9543" y="5810"/>
                  </a:cubicBezTo>
                  <a:close/>
                  <a:moveTo>
                    <a:pt x="6372" y="1119"/>
                  </a:moveTo>
                  <a:cubicBezTo>
                    <a:pt x="6305" y="1119"/>
                    <a:pt x="6271" y="1152"/>
                    <a:pt x="6205" y="1185"/>
                  </a:cubicBezTo>
                  <a:lnTo>
                    <a:pt x="4770" y="2320"/>
                  </a:lnTo>
                  <a:lnTo>
                    <a:pt x="4704" y="2386"/>
                  </a:lnTo>
                  <a:cubicBezTo>
                    <a:pt x="4704" y="2386"/>
                    <a:pt x="4670" y="2420"/>
                    <a:pt x="4670" y="2420"/>
                  </a:cubicBezTo>
                  <a:cubicBezTo>
                    <a:pt x="4604" y="2486"/>
                    <a:pt x="4570" y="2553"/>
                    <a:pt x="4537" y="2653"/>
                  </a:cubicBezTo>
                  <a:lnTo>
                    <a:pt x="4537" y="2720"/>
                  </a:lnTo>
                  <a:cubicBezTo>
                    <a:pt x="4504" y="2787"/>
                    <a:pt x="4504" y="2853"/>
                    <a:pt x="4504" y="2953"/>
                  </a:cubicBezTo>
                  <a:lnTo>
                    <a:pt x="4604" y="4321"/>
                  </a:lnTo>
                  <a:cubicBezTo>
                    <a:pt x="4604" y="4554"/>
                    <a:pt x="4504" y="4788"/>
                    <a:pt x="4370" y="4988"/>
                  </a:cubicBezTo>
                  <a:cubicBezTo>
                    <a:pt x="4137" y="5255"/>
                    <a:pt x="3903" y="5555"/>
                    <a:pt x="3703" y="5855"/>
                  </a:cubicBezTo>
                  <a:cubicBezTo>
                    <a:pt x="3603" y="5989"/>
                    <a:pt x="3503" y="6056"/>
                    <a:pt x="3369" y="6122"/>
                  </a:cubicBezTo>
                  <a:cubicBezTo>
                    <a:pt x="3336" y="6122"/>
                    <a:pt x="3303" y="6156"/>
                    <a:pt x="3236" y="6156"/>
                  </a:cubicBezTo>
                  <a:lnTo>
                    <a:pt x="3103" y="6156"/>
                  </a:lnTo>
                  <a:lnTo>
                    <a:pt x="2169" y="6122"/>
                  </a:lnTo>
                  <a:lnTo>
                    <a:pt x="2135" y="6122"/>
                  </a:lnTo>
                  <a:cubicBezTo>
                    <a:pt x="2135" y="6106"/>
                    <a:pt x="2127" y="6097"/>
                    <a:pt x="2114" y="6097"/>
                  </a:cubicBezTo>
                  <a:cubicBezTo>
                    <a:pt x="2102" y="6097"/>
                    <a:pt x="2085" y="6106"/>
                    <a:pt x="2068" y="6122"/>
                  </a:cubicBezTo>
                  <a:cubicBezTo>
                    <a:pt x="2068" y="6106"/>
                    <a:pt x="2060" y="6097"/>
                    <a:pt x="2048" y="6097"/>
                  </a:cubicBezTo>
                  <a:cubicBezTo>
                    <a:pt x="2035" y="6097"/>
                    <a:pt x="2018" y="6106"/>
                    <a:pt x="2002" y="6122"/>
                  </a:cubicBezTo>
                  <a:lnTo>
                    <a:pt x="1935" y="6122"/>
                  </a:lnTo>
                  <a:cubicBezTo>
                    <a:pt x="1902" y="6156"/>
                    <a:pt x="1835" y="6189"/>
                    <a:pt x="1802" y="6222"/>
                  </a:cubicBezTo>
                  <a:cubicBezTo>
                    <a:pt x="1735" y="6256"/>
                    <a:pt x="1702" y="6322"/>
                    <a:pt x="1635" y="6422"/>
                  </a:cubicBezTo>
                  <a:lnTo>
                    <a:pt x="768" y="8357"/>
                  </a:lnTo>
                  <a:cubicBezTo>
                    <a:pt x="701" y="8524"/>
                    <a:pt x="768" y="8724"/>
                    <a:pt x="934" y="8824"/>
                  </a:cubicBezTo>
                  <a:lnTo>
                    <a:pt x="1968" y="9425"/>
                  </a:lnTo>
                  <a:cubicBezTo>
                    <a:pt x="2002" y="9525"/>
                    <a:pt x="2002" y="9625"/>
                    <a:pt x="1968" y="9691"/>
                  </a:cubicBezTo>
                  <a:cubicBezTo>
                    <a:pt x="1902" y="10025"/>
                    <a:pt x="1835" y="10325"/>
                    <a:pt x="1802" y="10659"/>
                  </a:cubicBezTo>
                  <a:cubicBezTo>
                    <a:pt x="1735" y="10892"/>
                    <a:pt x="1635" y="11126"/>
                    <a:pt x="1468" y="11293"/>
                  </a:cubicBezTo>
                  <a:lnTo>
                    <a:pt x="234" y="12460"/>
                  </a:lnTo>
                  <a:cubicBezTo>
                    <a:pt x="200" y="12460"/>
                    <a:pt x="167" y="12493"/>
                    <a:pt x="167" y="12527"/>
                  </a:cubicBezTo>
                  <a:cubicBezTo>
                    <a:pt x="134" y="12560"/>
                    <a:pt x="134" y="12594"/>
                    <a:pt x="100" y="12627"/>
                  </a:cubicBezTo>
                  <a:cubicBezTo>
                    <a:pt x="34" y="12760"/>
                    <a:pt x="0" y="12927"/>
                    <a:pt x="0" y="13094"/>
                  </a:cubicBezTo>
                  <a:lnTo>
                    <a:pt x="267" y="14462"/>
                  </a:lnTo>
                  <a:cubicBezTo>
                    <a:pt x="267" y="14562"/>
                    <a:pt x="301" y="14628"/>
                    <a:pt x="367" y="14662"/>
                  </a:cubicBezTo>
                  <a:lnTo>
                    <a:pt x="1868" y="15529"/>
                  </a:lnTo>
                  <a:cubicBezTo>
                    <a:pt x="1835" y="15496"/>
                    <a:pt x="1802" y="15429"/>
                    <a:pt x="1768" y="15362"/>
                  </a:cubicBezTo>
                  <a:lnTo>
                    <a:pt x="1501" y="13961"/>
                  </a:lnTo>
                  <a:cubicBezTo>
                    <a:pt x="1501" y="13861"/>
                    <a:pt x="1501" y="13794"/>
                    <a:pt x="1501" y="13694"/>
                  </a:cubicBezTo>
                  <a:cubicBezTo>
                    <a:pt x="1535" y="13561"/>
                    <a:pt x="1601" y="13427"/>
                    <a:pt x="1702" y="13327"/>
                  </a:cubicBezTo>
                  <a:lnTo>
                    <a:pt x="2969" y="12160"/>
                  </a:lnTo>
                  <a:cubicBezTo>
                    <a:pt x="3136" y="11993"/>
                    <a:pt x="3236" y="11760"/>
                    <a:pt x="3269" y="11526"/>
                  </a:cubicBezTo>
                  <a:cubicBezTo>
                    <a:pt x="3303" y="11226"/>
                    <a:pt x="3369" y="10892"/>
                    <a:pt x="3436" y="10592"/>
                  </a:cubicBezTo>
                  <a:cubicBezTo>
                    <a:pt x="3469" y="10392"/>
                    <a:pt x="3369" y="10158"/>
                    <a:pt x="3169" y="10092"/>
                  </a:cubicBezTo>
                  <a:lnTo>
                    <a:pt x="2435" y="9758"/>
                  </a:lnTo>
                  <a:cubicBezTo>
                    <a:pt x="2235" y="9691"/>
                    <a:pt x="2135" y="9458"/>
                    <a:pt x="2235" y="9258"/>
                  </a:cubicBezTo>
                  <a:lnTo>
                    <a:pt x="3103" y="7290"/>
                  </a:lnTo>
                  <a:cubicBezTo>
                    <a:pt x="3136" y="7223"/>
                    <a:pt x="3169" y="7156"/>
                    <a:pt x="3236" y="7123"/>
                  </a:cubicBezTo>
                  <a:cubicBezTo>
                    <a:pt x="3369" y="7023"/>
                    <a:pt x="3503" y="6990"/>
                    <a:pt x="3636" y="6990"/>
                  </a:cubicBezTo>
                  <a:lnTo>
                    <a:pt x="4570" y="7023"/>
                  </a:lnTo>
                  <a:cubicBezTo>
                    <a:pt x="4670" y="7023"/>
                    <a:pt x="4737" y="7023"/>
                    <a:pt x="4837" y="6956"/>
                  </a:cubicBezTo>
                  <a:cubicBezTo>
                    <a:pt x="4971" y="6923"/>
                    <a:pt x="5071" y="6823"/>
                    <a:pt x="5137" y="6723"/>
                  </a:cubicBezTo>
                  <a:cubicBezTo>
                    <a:pt x="5371" y="6422"/>
                    <a:pt x="5571" y="6122"/>
                    <a:pt x="5838" y="5822"/>
                  </a:cubicBezTo>
                  <a:cubicBezTo>
                    <a:pt x="5971" y="5655"/>
                    <a:pt x="6038" y="5422"/>
                    <a:pt x="6038" y="5155"/>
                  </a:cubicBezTo>
                  <a:lnTo>
                    <a:pt x="5971" y="3787"/>
                  </a:lnTo>
                  <a:cubicBezTo>
                    <a:pt x="5971" y="3721"/>
                    <a:pt x="5971" y="3654"/>
                    <a:pt x="6005" y="3554"/>
                  </a:cubicBezTo>
                  <a:cubicBezTo>
                    <a:pt x="6038" y="3420"/>
                    <a:pt x="6138" y="3287"/>
                    <a:pt x="6238" y="3187"/>
                  </a:cubicBezTo>
                  <a:lnTo>
                    <a:pt x="7672" y="2053"/>
                  </a:lnTo>
                  <a:cubicBezTo>
                    <a:pt x="7734" y="2011"/>
                    <a:pt x="7796" y="1983"/>
                    <a:pt x="7858" y="1983"/>
                  </a:cubicBezTo>
                  <a:cubicBezTo>
                    <a:pt x="7888" y="1983"/>
                    <a:pt x="7919" y="1990"/>
                    <a:pt x="7950" y="2006"/>
                  </a:cubicBezTo>
                  <a:lnTo>
                    <a:pt x="7950" y="2006"/>
                  </a:lnTo>
                  <a:lnTo>
                    <a:pt x="6505" y="1152"/>
                  </a:lnTo>
                  <a:cubicBezTo>
                    <a:pt x="6472" y="1119"/>
                    <a:pt x="6405" y="1119"/>
                    <a:pt x="6372" y="1119"/>
                  </a:cubicBezTo>
                  <a:close/>
                  <a:moveTo>
                    <a:pt x="7616" y="15523"/>
                  </a:moveTo>
                  <a:cubicBezTo>
                    <a:pt x="7566" y="15523"/>
                    <a:pt x="7517" y="15536"/>
                    <a:pt x="7472" y="15562"/>
                  </a:cubicBezTo>
                  <a:cubicBezTo>
                    <a:pt x="7272" y="15629"/>
                    <a:pt x="7072" y="15696"/>
                    <a:pt x="6872" y="15763"/>
                  </a:cubicBezTo>
                  <a:cubicBezTo>
                    <a:pt x="6805" y="15763"/>
                    <a:pt x="6738" y="15796"/>
                    <a:pt x="6672" y="15829"/>
                  </a:cubicBezTo>
                  <a:lnTo>
                    <a:pt x="6738" y="15963"/>
                  </a:lnTo>
                  <a:cubicBezTo>
                    <a:pt x="6738" y="16029"/>
                    <a:pt x="6805" y="16096"/>
                    <a:pt x="6839" y="16129"/>
                  </a:cubicBezTo>
                  <a:lnTo>
                    <a:pt x="8340" y="16997"/>
                  </a:lnTo>
                  <a:cubicBezTo>
                    <a:pt x="8306" y="16963"/>
                    <a:pt x="8273" y="16897"/>
                    <a:pt x="8240" y="16863"/>
                  </a:cubicBezTo>
                  <a:lnTo>
                    <a:pt x="7939" y="15763"/>
                  </a:lnTo>
                  <a:cubicBezTo>
                    <a:pt x="7890" y="15616"/>
                    <a:pt x="7752" y="15523"/>
                    <a:pt x="7616" y="15523"/>
                  </a:cubicBezTo>
                  <a:close/>
                  <a:moveTo>
                    <a:pt x="3605" y="14657"/>
                  </a:moveTo>
                  <a:cubicBezTo>
                    <a:pt x="3534" y="14657"/>
                    <a:pt x="3464" y="14679"/>
                    <a:pt x="3403" y="14728"/>
                  </a:cubicBezTo>
                  <a:lnTo>
                    <a:pt x="2669" y="15195"/>
                  </a:lnTo>
                  <a:lnTo>
                    <a:pt x="2135" y="16630"/>
                  </a:lnTo>
                  <a:cubicBezTo>
                    <a:pt x="2102" y="16763"/>
                    <a:pt x="2135" y="16930"/>
                    <a:pt x="2269" y="17030"/>
                  </a:cubicBezTo>
                  <a:lnTo>
                    <a:pt x="3778" y="17883"/>
                  </a:lnTo>
                  <a:lnTo>
                    <a:pt x="3778" y="17883"/>
                  </a:lnTo>
                  <a:cubicBezTo>
                    <a:pt x="3662" y="17809"/>
                    <a:pt x="3607" y="17655"/>
                    <a:pt x="3670" y="17530"/>
                  </a:cubicBezTo>
                  <a:lnTo>
                    <a:pt x="4337" y="15763"/>
                  </a:lnTo>
                  <a:cubicBezTo>
                    <a:pt x="4370" y="15529"/>
                    <a:pt x="4337" y="15296"/>
                    <a:pt x="4170" y="15129"/>
                  </a:cubicBezTo>
                  <a:cubicBezTo>
                    <a:pt x="4070" y="15029"/>
                    <a:pt x="4003" y="14929"/>
                    <a:pt x="3936" y="14829"/>
                  </a:cubicBezTo>
                  <a:cubicBezTo>
                    <a:pt x="3852" y="14723"/>
                    <a:pt x="3727" y="14657"/>
                    <a:pt x="3605" y="14657"/>
                  </a:cubicBezTo>
                  <a:close/>
                  <a:moveTo>
                    <a:pt x="3778" y="17883"/>
                  </a:moveTo>
                  <a:lnTo>
                    <a:pt x="3778" y="17883"/>
                  </a:lnTo>
                  <a:cubicBezTo>
                    <a:pt x="3786" y="17888"/>
                    <a:pt x="3794" y="17893"/>
                    <a:pt x="3803" y="17897"/>
                  </a:cubicBezTo>
                  <a:lnTo>
                    <a:pt x="3778" y="1788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9" name="Google Shape;2709;p123"/>
            <p:cNvSpPr/>
            <p:nvPr/>
          </p:nvSpPr>
          <p:spPr>
            <a:xfrm>
              <a:off x="4767305" y="1806255"/>
              <a:ext cx="50542" cy="40893"/>
            </a:xfrm>
            <a:custGeom>
              <a:rect b="b" l="l" r="r" t="t"/>
              <a:pathLst>
                <a:path extrusionOk="0" h="2403" w="2970">
                  <a:moveTo>
                    <a:pt x="1435" y="1"/>
                  </a:moveTo>
                  <a:lnTo>
                    <a:pt x="167" y="1168"/>
                  </a:lnTo>
                  <a:cubicBezTo>
                    <a:pt x="134" y="1168"/>
                    <a:pt x="134" y="1202"/>
                    <a:pt x="101" y="1235"/>
                  </a:cubicBezTo>
                  <a:cubicBezTo>
                    <a:pt x="101" y="1235"/>
                    <a:pt x="67" y="1269"/>
                    <a:pt x="67" y="1302"/>
                  </a:cubicBezTo>
                  <a:cubicBezTo>
                    <a:pt x="34" y="1369"/>
                    <a:pt x="1" y="1435"/>
                    <a:pt x="1" y="1502"/>
                  </a:cubicBezTo>
                  <a:lnTo>
                    <a:pt x="1502" y="2403"/>
                  </a:lnTo>
                  <a:cubicBezTo>
                    <a:pt x="1535" y="2236"/>
                    <a:pt x="1602" y="2136"/>
                    <a:pt x="1702" y="2036"/>
                  </a:cubicBezTo>
                  <a:lnTo>
                    <a:pt x="2969" y="868"/>
                  </a:lnTo>
                  <a:lnTo>
                    <a:pt x="1435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0" name="Google Shape;2710;p123"/>
            <p:cNvSpPr/>
            <p:nvPr/>
          </p:nvSpPr>
          <p:spPr>
            <a:xfrm>
              <a:off x="4797391" y="1717713"/>
              <a:ext cx="52244" cy="17035"/>
            </a:xfrm>
            <a:custGeom>
              <a:rect b="b" l="l" r="r" t="t"/>
              <a:pathLst>
                <a:path extrusionOk="0" h="1001" w="3070">
                  <a:moveTo>
                    <a:pt x="201" y="0"/>
                  </a:moveTo>
                  <a:lnTo>
                    <a:pt x="134" y="34"/>
                  </a:lnTo>
                  <a:cubicBezTo>
                    <a:pt x="67" y="67"/>
                    <a:pt x="34" y="100"/>
                    <a:pt x="1" y="134"/>
                  </a:cubicBezTo>
                  <a:lnTo>
                    <a:pt x="1502" y="1001"/>
                  </a:lnTo>
                  <a:cubicBezTo>
                    <a:pt x="1602" y="901"/>
                    <a:pt x="1735" y="868"/>
                    <a:pt x="1869" y="868"/>
                  </a:cubicBezTo>
                  <a:lnTo>
                    <a:pt x="2803" y="901"/>
                  </a:lnTo>
                  <a:cubicBezTo>
                    <a:pt x="2903" y="901"/>
                    <a:pt x="3003" y="901"/>
                    <a:pt x="3069" y="868"/>
                  </a:cubicBezTo>
                  <a:lnTo>
                    <a:pt x="1568" y="0"/>
                  </a:lnTo>
                  <a:cubicBezTo>
                    <a:pt x="1502" y="34"/>
                    <a:pt x="1468" y="34"/>
                    <a:pt x="1435" y="67"/>
                  </a:cubicBezTo>
                  <a:lnTo>
                    <a:pt x="1302" y="67"/>
                  </a:lnTo>
                  <a:lnTo>
                    <a:pt x="368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1" name="Google Shape;2711;p123"/>
            <p:cNvSpPr/>
            <p:nvPr/>
          </p:nvSpPr>
          <p:spPr>
            <a:xfrm>
              <a:off x="4971089" y="1656926"/>
              <a:ext cx="42595" cy="31108"/>
            </a:xfrm>
            <a:custGeom>
              <a:rect b="b" l="l" r="r" t="t"/>
              <a:pathLst>
                <a:path extrusionOk="0" h="1828" w="2503">
                  <a:moveTo>
                    <a:pt x="889" y="0"/>
                  </a:moveTo>
                  <a:cubicBezTo>
                    <a:pt x="830" y="0"/>
                    <a:pt x="776" y="29"/>
                    <a:pt x="735" y="70"/>
                  </a:cubicBezTo>
                  <a:lnTo>
                    <a:pt x="168" y="403"/>
                  </a:lnTo>
                  <a:lnTo>
                    <a:pt x="68" y="737"/>
                  </a:lnTo>
                  <a:cubicBezTo>
                    <a:pt x="1" y="970"/>
                    <a:pt x="34" y="1204"/>
                    <a:pt x="201" y="1337"/>
                  </a:cubicBezTo>
                  <a:cubicBezTo>
                    <a:pt x="301" y="1437"/>
                    <a:pt x="368" y="1537"/>
                    <a:pt x="468" y="1671"/>
                  </a:cubicBezTo>
                  <a:cubicBezTo>
                    <a:pt x="530" y="1775"/>
                    <a:pt x="645" y="1827"/>
                    <a:pt x="763" y="1827"/>
                  </a:cubicBezTo>
                  <a:cubicBezTo>
                    <a:pt x="834" y="1827"/>
                    <a:pt x="906" y="1809"/>
                    <a:pt x="968" y="1771"/>
                  </a:cubicBezTo>
                  <a:lnTo>
                    <a:pt x="2236" y="937"/>
                  </a:lnTo>
                  <a:cubicBezTo>
                    <a:pt x="2294" y="898"/>
                    <a:pt x="2353" y="882"/>
                    <a:pt x="2405" y="882"/>
                  </a:cubicBezTo>
                  <a:cubicBezTo>
                    <a:pt x="2442" y="882"/>
                    <a:pt x="2475" y="890"/>
                    <a:pt x="2503" y="904"/>
                  </a:cubicBezTo>
                  <a:lnTo>
                    <a:pt x="1002" y="36"/>
                  </a:lnTo>
                  <a:cubicBezTo>
                    <a:pt x="963" y="11"/>
                    <a:pt x="925" y="0"/>
                    <a:pt x="889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2" name="Google Shape;2712;p123"/>
            <p:cNvSpPr/>
            <p:nvPr/>
          </p:nvSpPr>
          <p:spPr>
            <a:xfrm>
              <a:off x="4908652" y="1613481"/>
              <a:ext cx="72103" cy="52584"/>
            </a:xfrm>
            <a:custGeom>
              <a:rect b="b" l="l" r="r" t="t"/>
              <a:pathLst>
                <a:path extrusionOk="0" h="3090" w="4237">
                  <a:moveTo>
                    <a:pt x="4120" y="1085"/>
                  </a:moveTo>
                  <a:lnTo>
                    <a:pt x="4237" y="1155"/>
                  </a:lnTo>
                  <a:cubicBezTo>
                    <a:pt x="4204" y="1122"/>
                    <a:pt x="4170" y="1122"/>
                    <a:pt x="4137" y="1088"/>
                  </a:cubicBezTo>
                  <a:lnTo>
                    <a:pt x="4120" y="1085"/>
                  </a:lnTo>
                  <a:close/>
                  <a:moveTo>
                    <a:pt x="1523" y="0"/>
                  </a:moveTo>
                  <a:cubicBezTo>
                    <a:pt x="1343" y="0"/>
                    <a:pt x="1181" y="96"/>
                    <a:pt x="1101" y="254"/>
                  </a:cubicBezTo>
                  <a:lnTo>
                    <a:pt x="201" y="1989"/>
                  </a:lnTo>
                  <a:cubicBezTo>
                    <a:pt x="134" y="2089"/>
                    <a:pt x="67" y="2156"/>
                    <a:pt x="1" y="2222"/>
                  </a:cubicBezTo>
                  <a:lnTo>
                    <a:pt x="1502" y="3090"/>
                  </a:lnTo>
                  <a:cubicBezTo>
                    <a:pt x="1602" y="3023"/>
                    <a:pt x="1668" y="2956"/>
                    <a:pt x="1702" y="2856"/>
                  </a:cubicBezTo>
                  <a:lnTo>
                    <a:pt x="2636" y="1122"/>
                  </a:lnTo>
                  <a:cubicBezTo>
                    <a:pt x="2723" y="976"/>
                    <a:pt x="2911" y="882"/>
                    <a:pt x="3091" y="882"/>
                  </a:cubicBezTo>
                  <a:cubicBezTo>
                    <a:pt x="3117" y="882"/>
                    <a:pt x="3144" y="884"/>
                    <a:pt x="3170" y="888"/>
                  </a:cubicBezTo>
                  <a:lnTo>
                    <a:pt x="4120" y="1085"/>
                  </a:lnTo>
                  <a:lnTo>
                    <a:pt x="2736" y="254"/>
                  </a:lnTo>
                  <a:cubicBezTo>
                    <a:pt x="2703" y="254"/>
                    <a:pt x="2636" y="221"/>
                    <a:pt x="2602" y="221"/>
                  </a:cubicBezTo>
                  <a:lnTo>
                    <a:pt x="1668" y="21"/>
                  </a:lnTo>
                  <a:cubicBezTo>
                    <a:pt x="1620" y="7"/>
                    <a:pt x="1571" y="0"/>
                    <a:pt x="1523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3" name="Google Shape;2713;p123"/>
            <p:cNvSpPr/>
            <p:nvPr/>
          </p:nvSpPr>
          <p:spPr>
            <a:xfrm>
              <a:off x="4843934" y="1632557"/>
              <a:ext cx="59068" cy="41455"/>
            </a:xfrm>
            <a:custGeom>
              <a:rect b="b" l="l" r="r" t="t"/>
              <a:pathLst>
                <a:path extrusionOk="0" h="2436" w="3471">
                  <a:moveTo>
                    <a:pt x="3439" y="884"/>
                  </a:moveTo>
                  <a:lnTo>
                    <a:pt x="3470" y="901"/>
                  </a:lnTo>
                  <a:cubicBezTo>
                    <a:pt x="3460" y="894"/>
                    <a:pt x="3449" y="888"/>
                    <a:pt x="3439" y="884"/>
                  </a:cubicBezTo>
                  <a:close/>
                  <a:moveTo>
                    <a:pt x="1836" y="1"/>
                  </a:moveTo>
                  <a:cubicBezTo>
                    <a:pt x="1769" y="1"/>
                    <a:pt x="1702" y="34"/>
                    <a:pt x="1635" y="67"/>
                  </a:cubicBezTo>
                  <a:lnTo>
                    <a:pt x="201" y="1202"/>
                  </a:lnTo>
                  <a:lnTo>
                    <a:pt x="134" y="1268"/>
                  </a:lnTo>
                  <a:cubicBezTo>
                    <a:pt x="134" y="1268"/>
                    <a:pt x="134" y="1268"/>
                    <a:pt x="101" y="1302"/>
                  </a:cubicBezTo>
                  <a:cubicBezTo>
                    <a:pt x="68" y="1368"/>
                    <a:pt x="1" y="1435"/>
                    <a:pt x="1" y="1535"/>
                  </a:cubicBezTo>
                  <a:lnTo>
                    <a:pt x="1" y="1602"/>
                  </a:lnTo>
                  <a:lnTo>
                    <a:pt x="1502" y="2436"/>
                  </a:lnTo>
                  <a:cubicBezTo>
                    <a:pt x="1535" y="2302"/>
                    <a:pt x="1635" y="2169"/>
                    <a:pt x="1735" y="2069"/>
                  </a:cubicBezTo>
                  <a:lnTo>
                    <a:pt x="3203" y="935"/>
                  </a:lnTo>
                  <a:cubicBezTo>
                    <a:pt x="3244" y="893"/>
                    <a:pt x="3298" y="865"/>
                    <a:pt x="3357" y="865"/>
                  </a:cubicBezTo>
                  <a:cubicBezTo>
                    <a:pt x="3384" y="865"/>
                    <a:pt x="3411" y="871"/>
                    <a:pt x="3439" y="884"/>
                  </a:cubicBezTo>
                  <a:lnTo>
                    <a:pt x="3439" y="884"/>
                  </a:lnTo>
                  <a:lnTo>
                    <a:pt x="1936" y="34"/>
                  </a:lnTo>
                  <a:cubicBezTo>
                    <a:pt x="1902" y="1"/>
                    <a:pt x="1869" y="1"/>
                    <a:pt x="1836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4" name="Google Shape;2714;p123"/>
            <p:cNvSpPr/>
            <p:nvPr/>
          </p:nvSpPr>
          <p:spPr>
            <a:xfrm>
              <a:off x="4767305" y="1806255"/>
              <a:ext cx="50542" cy="40893"/>
            </a:xfrm>
            <a:custGeom>
              <a:rect b="b" l="l" r="r" t="t"/>
              <a:pathLst>
                <a:path extrusionOk="0" h="2403" w="2970">
                  <a:moveTo>
                    <a:pt x="1435" y="1"/>
                  </a:moveTo>
                  <a:lnTo>
                    <a:pt x="167" y="1168"/>
                  </a:lnTo>
                  <a:cubicBezTo>
                    <a:pt x="134" y="1168"/>
                    <a:pt x="134" y="1202"/>
                    <a:pt x="101" y="1235"/>
                  </a:cubicBezTo>
                  <a:cubicBezTo>
                    <a:pt x="101" y="1235"/>
                    <a:pt x="67" y="1269"/>
                    <a:pt x="67" y="1302"/>
                  </a:cubicBezTo>
                  <a:cubicBezTo>
                    <a:pt x="34" y="1369"/>
                    <a:pt x="1" y="1435"/>
                    <a:pt x="1" y="1502"/>
                  </a:cubicBezTo>
                  <a:lnTo>
                    <a:pt x="1502" y="2403"/>
                  </a:lnTo>
                  <a:cubicBezTo>
                    <a:pt x="1535" y="2236"/>
                    <a:pt x="1602" y="2136"/>
                    <a:pt x="1702" y="2036"/>
                  </a:cubicBezTo>
                  <a:lnTo>
                    <a:pt x="2969" y="868"/>
                  </a:lnTo>
                  <a:lnTo>
                    <a:pt x="14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5" name="Google Shape;2715;p123"/>
            <p:cNvSpPr/>
            <p:nvPr/>
          </p:nvSpPr>
          <p:spPr>
            <a:xfrm>
              <a:off x="4797391" y="1717713"/>
              <a:ext cx="52244" cy="17035"/>
            </a:xfrm>
            <a:custGeom>
              <a:rect b="b" l="l" r="r" t="t"/>
              <a:pathLst>
                <a:path extrusionOk="0" h="1001" w="3070">
                  <a:moveTo>
                    <a:pt x="201" y="0"/>
                  </a:moveTo>
                  <a:lnTo>
                    <a:pt x="134" y="34"/>
                  </a:lnTo>
                  <a:cubicBezTo>
                    <a:pt x="67" y="67"/>
                    <a:pt x="34" y="100"/>
                    <a:pt x="1" y="134"/>
                  </a:cubicBezTo>
                  <a:lnTo>
                    <a:pt x="1502" y="1001"/>
                  </a:lnTo>
                  <a:cubicBezTo>
                    <a:pt x="1602" y="901"/>
                    <a:pt x="1735" y="868"/>
                    <a:pt x="1869" y="868"/>
                  </a:cubicBezTo>
                  <a:lnTo>
                    <a:pt x="2803" y="901"/>
                  </a:lnTo>
                  <a:cubicBezTo>
                    <a:pt x="2903" y="901"/>
                    <a:pt x="3003" y="901"/>
                    <a:pt x="3069" y="868"/>
                  </a:cubicBezTo>
                  <a:lnTo>
                    <a:pt x="1568" y="0"/>
                  </a:lnTo>
                  <a:cubicBezTo>
                    <a:pt x="1502" y="34"/>
                    <a:pt x="1468" y="34"/>
                    <a:pt x="1435" y="67"/>
                  </a:cubicBezTo>
                  <a:lnTo>
                    <a:pt x="1302" y="67"/>
                  </a:lnTo>
                  <a:lnTo>
                    <a:pt x="36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6" name="Google Shape;2716;p123"/>
            <p:cNvSpPr/>
            <p:nvPr/>
          </p:nvSpPr>
          <p:spPr>
            <a:xfrm>
              <a:off x="4971089" y="1656926"/>
              <a:ext cx="42595" cy="31108"/>
            </a:xfrm>
            <a:custGeom>
              <a:rect b="b" l="l" r="r" t="t"/>
              <a:pathLst>
                <a:path extrusionOk="0" h="1828" w="2503">
                  <a:moveTo>
                    <a:pt x="889" y="0"/>
                  </a:moveTo>
                  <a:cubicBezTo>
                    <a:pt x="830" y="0"/>
                    <a:pt x="776" y="29"/>
                    <a:pt x="735" y="70"/>
                  </a:cubicBezTo>
                  <a:lnTo>
                    <a:pt x="168" y="403"/>
                  </a:lnTo>
                  <a:lnTo>
                    <a:pt x="68" y="737"/>
                  </a:lnTo>
                  <a:cubicBezTo>
                    <a:pt x="1" y="970"/>
                    <a:pt x="34" y="1204"/>
                    <a:pt x="201" y="1337"/>
                  </a:cubicBezTo>
                  <a:cubicBezTo>
                    <a:pt x="301" y="1437"/>
                    <a:pt x="368" y="1537"/>
                    <a:pt x="468" y="1671"/>
                  </a:cubicBezTo>
                  <a:cubicBezTo>
                    <a:pt x="530" y="1775"/>
                    <a:pt x="645" y="1827"/>
                    <a:pt x="763" y="1827"/>
                  </a:cubicBezTo>
                  <a:cubicBezTo>
                    <a:pt x="834" y="1827"/>
                    <a:pt x="906" y="1809"/>
                    <a:pt x="968" y="1771"/>
                  </a:cubicBezTo>
                  <a:lnTo>
                    <a:pt x="2236" y="937"/>
                  </a:lnTo>
                  <a:cubicBezTo>
                    <a:pt x="2294" y="898"/>
                    <a:pt x="2353" y="882"/>
                    <a:pt x="2405" y="882"/>
                  </a:cubicBezTo>
                  <a:cubicBezTo>
                    <a:pt x="2442" y="882"/>
                    <a:pt x="2475" y="890"/>
                    <a:pt x="2503" y="904"/>
                  </a:cubicBezTo>
                  <a:lnTo>
                    <a:pt x="1002" y="36"/>
                  </a:lnTo>
                  <a:cubicBezTo>
                    <a:pt x="963" y="11"/>
                    <a:pt x="925" y="0"/>
                    <a:pt x="88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7" name="Google Shape;2717;p123"/>
            <p:cNvSpPr/>
            <p:nvPr/>
          </p:nvSpPr>
          <p:spPr>
            <a:xfrm>
              <a:off x="4908652" y="1613481"/>
              <a:ext cx="72103" cy="52584"/>
            </a:xfrm>
            <a:custGeom>
              <a:rect b="b" l="l" r="r" t="t"/>
              <a:pathLst>
                <a:path extrusionOk="0" h="3090" w="4237">
                  <a:moveTo>
                    <a:pt x="4120" y="1085"/>
                  </a:moveTo>
                  <a:lnTo>
                    <a:pt x="4237" y="1155"/>
                  </a:lnTo>
                  <a:cubicBezTo>
                    <a:pt x="4204" y="1122"/>
                    <a:pt x="4170" y="1122"/>
                    <a:pt x="4137" y="1088"/>
                  </a:cubicBezTo>
                  <a:lnTo>
                    <a:pt x="4120" y="1085"/>
                  </a:lnTo>
                  <a:close/>
                  <a:moveTo>
                    <a:pt x="1523" y="0"/>
                  </a:moveTo>
                  <a:cubicBezTo>
                    <a:pt x="1343" y="0"/>
                    <a:pt x="1181" y="96"/>
                    <a:pt x="1101" y="254"/>
                  </a:cubicBezTo>
                  <a:lnTo>
                    <a:pt x="201" y="1989"/>
                  </a:lnTo>
                  <a:cubicBezTo>
                    <a:pt x="134" y="2089"/>
                    <a:pt x="67" y="2156"/>
                    <a:pt x="1" y="2222"/>
                  </a:cubicBezTo>
                  <a:lnTo>
                    <a:pt x="1502" y="3090"/>
                  </a:lnTo>
                  <a:cubicBezTo>
                    <a:pt x="1602" y="3023"/>
                    <a:pt x="1668" y="2956"/>
                    <a:pt x="1702" y="2856"/>
                  </a:cubicBezTo>
                  <a:lnTo>
                    <a:pt x="2636" y="1122"/>
                  </a:lnTo>
                  <a:cubicBezTo>
                    <a:pt x="2723" y="976"/>
                    <a:pt x="2911" y="882"/>
                    <a:pt x="3091" y="882"/>
                  </a:cubicBezTo>
                  <a:cubicBezTo>
                    <a:pt x="3117" y="882"/>
                    <a:pt x="3144" y="884"/>
                    <a:pt x="3170" y="888"/>
                  </a:cubicBezTo>
                  <a:lnTo>
                    <a:pt x="4120" y="1085"/>
                  </a:lnTo>
                  <a:lnTo>
                    <a:pt x="2736" y="254"/>
                  </a:lnTo>
                  <a:cubicBezTo>
                    <a:pt x="2703" y="254"/>
                    <a:pt x="2636" y="221"/>
                    <a:pt x="2602" y="221"/>
                  </a:cubicBezTo>
                  <a:lnTo>
                    <a:pt x="1668" y="21"/>
                  </a:lnTo>
                  <a:cubicBezTo>
                    <a:pt x="1620" y="7"/>
                    <a:pt x="1571" y="0"/>
                    <a:pt x="152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8" name="Google Shape;2718;p123"/>
            <p:cNvSpPr/>
            <p:nvPr/>
          </p:nvSpPr>
          <p:spPr>
            <a:xfrm>
              <a:off x="4843934" y="1632557"/>
              <a:ext cx="59068" cy="41455"/>
            </a:xfrm>
            <a:custGeom>
              <a:rect b="b" l="l" r="r" t="t"/>
              <a:pathLst>
                <a:path extrusionOk="0" h="2436" w="3471">
                  <a:moveTo>
                    <a:pt x="3439" y="884"/>
                  </a:moveTo>
                  <a:lnTo>
                    <a:pt x="3470" y="901"/>
                  </a:lnTo>
                  <a:cubicBezTo>
                    <a:pt x="3460" y="894"/>
                    <a:pt x="3449" y="888"/>
                    <a:pt x="3439" y="884"/>
                  </a:cubicBezTo>
                  <a:close/>
                  <a:moveTo>
                    <a:pt x="1836" y="1"/>
                  </a:moveTo>
                  <a:cubicBezTo>
                    <a:pt x="1769" y="1"/>
                    <a:pt x="1702" y="34"/>
                    <a:pt x="1635" y="67"/>
                  </a:cubicBezTo>
                  <a:lnTo>
                    <a:pt x="201" y="1202"/>
                  </a:lnTo>
                  <a:lnTo>
                    <a:pt x="134" y="1268"/>
                  </a:lnTo>
                  <a:cubicBezTo>
                    <a:pt x="134" y="1268"/>
                    <a:pt x="134" y="1268"/>
                    <a:pt x="101" y="1302"/>
                  </a:cubicBezTo>
                  <a:cubicBezTo>
                    <a:pt x="68" y="1368"/>
                    <a:pt x="1" y="1435"/>
                    <a:pt x="1" y="1535"/>
                  </a:cubicBezTo>
                  <a:lnTo>
                    <a:pt x="1" y="1602"/>
                  </a:lnTo>
                  <a:lnTo>
                    <a:pt x="1502" y="2436"/>
                  </a:lnTo>
                  <a:cubicBezTo>
                    <a:pt x="1535" y="2302"/>
                    <a:pt x="1635" y="2169"/>
                    <a:pt x="1735" y="2069"/>
                  </a:cubicBezTo>
                  <a:lnTo>
                    <a:pt x="3203" y="935"/>
                  </a:lnTo>
                  <a:cubicBezTo>
                    <a:pt x="3244" y="893"/>
                    <a:pt x="3298" y="865"/>
                    <a:pt x="3357" y="865"/>
                  </a:cubicBezTo>
                  <a:cubicBezTo>
                    <a:pt x="3384" y="865"/>
                    <a:pt x="3411" y="871"/>
                    <a:pt x="3439" y="884"/>
                  </a:cubicBezTo>
                  <a:lnTo>
                    <a:pt x="3439" y="884"/>
                  </a:lnTo>
                  <a:lnTo>
                    <a:pt x="1936" y="34"/>
                  </a:lnTo>
                  <a:cubicBezTo>
                    <a:pt x="1902" y="1"/>
                    <a:pt x="1869" y="1"/>
                    <a:pt x="18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9" name="Google Shape;2719;p123"/>
            <p:cNvSpPr/>
            <p:nvPr/>
          </p:nvSpPr>
          <p:spPr>
            <a:xfrm>
              <a:off x="4791725" y="1628235"/>
              <a:ext cx="228766" cy="293960"/>
            </a:xfrm>
            <a:custGeom>
              <a:rect b="b" l="l" r="r" t="t"/>
              <a:pathLst>
                <a:path extrusionOk="0" h="17274" w="13443">
                  <a:moveTo>
                    <a:pt x="8021" y="4925"/>
                  </a:moveTo>
                  <a:cubicBezTo>
                    <a:pt x="8814" y="4925"/>
                    <a:pt x="9414" y="5449"/>
                    <a:pt x="9574" y="6426"/>
                  </a:cubicBezTo>
                  <a:cubicBezTo>
                    <a:pt x="9840" y="8060"/>
                    <a:pt x="8806" y="10395"/>
                    <a:pt x="7239" y="11629"/>
                  </a:cubicBezTo>
                  <a:cubicBezTo>
                    <a:pt x="6602" y="12144"/>
                    <a:pt x="5976" y="12390"/>
                    <a:pt x="5439" y="12390"/>
                  </a:cubicBezTo>
                  <a:cubicBezTo>
                    <a:pt x="4655" y="12390"/>
                    <a:pt x="4061" y="11866"/>
                    <a:pt x="3903" y="10896"/>
                  </a:cubicBezTo>
                  <a:cubicBezTo>
                    <a:pt x="3636" y="9228"/>
                    <a:pt x="4670" y="6893"/>
                    <a:pt x="6238" y="5659"/>
                  </a:cubicBezTo>
                  <a:cubicBezTo>
                    <a:pt x="6868" y="5162"/>
                    <a:pt x="7488" y="4925"/>
                    <a:pt x="8021" y="4925"/>
                  </a:cubicBezTo>
                  <a:close/>
                  <a:moveTo>
                    <a:pt x="9912" y="1"/>
                  </a:moveTo>
                  <a:cubicBezTo>
                    <a:pt x="9749" y="1"/>
                    <a:pt x="9586" y="96"/>
                    <a:pt x="9507" y="255"/>
                  </a:cubicBezTo>
                  <a:lnTo>
                    <a:pt x="8606" y="1989"/>
                  </a:lnTo>
                  <a:cubicBezTo>
                    <a:pt x="8473" y="2189"/>
                    <a:pt x="8273" y="2356"/>
                    <a:pt x="8039" y="2423"/>
                  </a:cubicBezTo>
                  <a:cubicBezTo>
                    <a:pt x="7839" y="2456"/>
                    <a:pt x="7639" y="2523"/>
                    <a:pt x="7439" y="2590"/>
                  </a:cubicBezTo>
                  <a:cubicBezTo>
                    <a:pt x="7394" y="2617"/>
                    <a:pt x="7344" y="2629"/>
                    <a:pt x="7295" y="2629"/>
                  </a:cubicBezTo>
                  <a:cubicBezTo>
                    <a:pt x="7161" y="2629"/>
                    <a:pt x="7029" y="2536"/>
                    <a:pt x="7005" y="2390"/>
                  </a:cubicBezTo>
                  <a:lnTo>
                    <a:pt x="6671" y="1322"/>
                  </a:lnTo>
                  <a:cubicBezTo>
                    <a:pt x="6650" y="1192"/>
                    <a:pt x="6544" y="1104"/>
                    <a:pt x="6427" y="1104"/>
                  </a:cubicBezTo>
                  <a:cubicBezTo>
                    <a:pt x="6363" y="1104"/>
                    <a:pt x="6296" y="1130"/>
                    <a:pt x="6238" y="1189"/>
                  </a:cubicBezTo>
                  <a:lnTo>
                    <a:pt x="4803" y="2323"/>
                  </a:lnTo>
                  <a:cubicBezTo>
                    <a:pt x="4637" y="2490"/>
                    <a:pt x="4537" y="2690"/>
                    <a:pt x="4537" y="2923"/>
                  </a:cubicBezTo>
                  <a:lnTo>
                    <a:pt x="4603" y="4324"/>
                  </a:lnTo>
                  <a:cubicBezTo>
                    <a:pt x="4603" y="4558"/>
                    <a:pt x="4537" y="4791"/>
                    <a:pt x="4403" y="4991"/>
                  </a:cubicBezTo>
                  <a:cubicBezTo>
                    <a:pt x="4170" y="5258"/>
                    <a:pt x="3936" y="5558"/>
                    <a:pt x="3736" y="5859"/>
                  </a:cubicBezTo>
                  <a:cubicBezTo>
                    <a:pt x="3569" y="6059"/>
                    <a:pt x="3369" y="6159"/>
                    <a:pt x="3136" y="6159"/>
                  </a:cubicBezTo>
                  <a:lnTo>
                    <a:pt x="2202" y="6126"/>
                  </a:lnTo>
                  <a:cubicBezTo>
                    <a:pt x="1968" y="6126"/>
                    <a:pt x="1768" y="6226"/>
                    <a:pt x="1668" y="6459"/>
                  </a:cubicBezTo>
                  <a:lnTo>
                    <a:pt x="801" y="8394"/>
                  </a:lnTo>
                  <a:cubicBezTo>
                    <a:pt x="701" y="8594"/>
                    <a:pt x="801" y="8827"/>
                    <a:pt x="1001" y="8894"/>
                  </a:cubicBezTo>
                  <a:lnTo>
                    <a:pt x="1735" y="9228"/>
                  </a:lnTo>
                  <a:cubicBezTo>
                    <a:pt x="1935" y="9294"/>
                    <a:pt x="2035" y="9528"/>
                    <a:pt x="2001" y="9728"/>
                  </a:cubicBezTo>
                  <a:cubicBezTo>
                    <a:pt x="1935" y="10028"/>
                    <a:pt x="1868" y="10362"/>
                    <a:pt x="1835" y="10662"/>
                  </a:cubicBezTo>
                  <a:cubicBezTo>
                    <a:pt x="1801" y="10896"/>
                    <a:pt x="1701" y="11129"/>
                    <a:pt x="1534" y="11296"/>
                  </a:cubicBezTo>
                  <a:lnTo>
                    <a:pt x="234" y="12497"/>
                  </a:lnTo>
                  <a:cubicBezTo>
                    <a:pt x="100" y="12630"/>
                    <a:pt x="0" y="12864"/>
                    <a:pt x="33" y="13097"/>
                  </a:cubicBezTo>
                  <a:lnTo>
                    <a:pt x="267" y="14498"/>
                  </a:lnTo>
                  <a:cubicBezTo>
                    <a:pt x="290" y="14636"/>
                    <a:pt x="391" y="14726"/>
                    <a:pt x="506" y="14726"/>
                  </a:cubicBezTo>
                  <a:cubicBezTo>
                    <a:pt x="559" y="14726"/>
                    <a:pt x="615" y="14707"/>
                    <a:pt x="667" y="14665"/>
                  </a:cubicBezTo>
                  <a:lnTo>
                    <a:pt x="1935" y="13831"/>
                  </a:lnTo>
                  <a:cubicBezTo>
                    <a:pt x="1997" y="13794"/>
                    <a:pt x="2069" y="13775"/>
                    <a:pt x="2140" y="13775"/>
                  </a:cubicBezTo>
                  <a:cubicBezTo>
                    <a:pt x="2258" y="13775"/>
                    <a:pt x="2373" y="13827"/>
                    <a:pt x="2435" y="13931"/>
                  </a:cubicBezTo>
                  <a:cubicBezTo>
                    <a:pt x="2535" y="14065"/>
                    <a:pt x="2602" y="14165"/>
                    <a:pt x="2702" y="14265"/>
                  </a:cubicBezTo>
                  <a:cubicBezTo>
                    <a:pt x="2869" y="14398"/>
                    <a:pt x="2902" y="14632"/>
                    <a:pt x="2835" y="14865"/>
                  </a:cubicBezTo>
                  <a:lnTo>
                    <a:pt x="2202" y="16633"/>
                  </a:lnTo>
                  <a:cubicBezTo>
                    <a:pt x="2135" y="16800"/>
                    <a:pt x="2235" y="17033"/>
                    <a:pt x="2435" y="17067"/>
                  </a:cubicBezTo>
                  <a:lnTo>
                    <a:pt x="3402" y="17267"/>
                  </a:lnTo>
                  <a:cubicBezTo>
                    <a:pt x="3428" y="17271"/>
                    <a:pt x="3455" y="17273"/>
                    <a:pt x="3481" y="17273"/>
                  </a:cubicBezTo>
                  <a:cubicBezTo>
                    <a:pt x="3661" y="17273"/>
                    <a:pt x="3849" y="17179"/>
                    <a:pt x="3936" y="17033"/>
                  </a:cubicBezTo>
                  <a:lnTo>
                    <a:pt x="4870" y="15299"/>
                  </a:lnTo>
                  <a:cubicBezTo>
                    <a:pt x="4970" y="15099"/>
                    <a:pt x="5170" y="14932"/>
                    <a:pt x="5404" y="14865"/>
                  </a:cubicBezTo>
                  <a:cubicBezTo>
                    <a:pt x="5604" y="14832"/>
                    <a:pt x="5804" y="14765"/>
                    <a:pt x="6004" y="14665"/>
                  </a:cubicBezTo>
                  <a:cubicBezTo>
                    <a:pt x="6039" y="14651"/>
                    <a:pt x="6077" y="14644"/>
                    <a:pt x="6115" y="14644"/>
                  </a:cubicBezTo>
                  <a:cubicBezTo>
                    <a:pt x="6261" y="14644"/>
                    <a:pt x="6419" y="14740"/>
                    <a:pt x="6471" y="14899"/>
                  </a:cubicBezTo>
                  <a:lnTo>
                    <a:pt x="6772" y="15966"/>
                  </a:lnTo>
                  <a:cubicBezTo>
                    <a:pt x="6793" y="16095"/>
                    <a:pt x="6912" y="16169"/>
                    <a:pt x="7029" y="16169"/>
                  </a:cubicBezTo>
                  <a:cubicBezTo>
                    <a:pt x="7094" y="16169"/>
                    <a:pt x="7158" y="16147"/>
                    <a:pt x="7205" y="16099"/>
                  </a:cubicBezTo>
                  <a:lnTo>
                    <a:pt x="8673" y="14965"/>
                  </a:lnTo>
                  <a:cubicBezTo>
                    <a:pt x="8840" y="14798"/>
                    <a:pt x="8906" y="14598"/>
                    <a:pt x="8906" y="14365"/>
                  </a:cubicBezTo>
                  <a:lnTo>
                    <a:pt x="8840" y="12964"/>
                  </a:lnTo>
                  <a:cubicBezTo>
                    <a:pt x="8806" y="12730"/>
                    <a:pt x="8906" y="12497"/>
                    <a:pt x="9040" y="12297"/>
                  </a:cubicBezTo>
                  <a:cubicBezTo>
                    <a:pt x="9273" y="12030"/>
                    <a:pt x="9507" y="11730"/>
                    <a:pt x="9707" y="11429"/>
                  </a:cubicBezTo>
                  <a:cubicBezTo>
                    <a:pt x="9874" y="11229"/>
                    <a:pt x="10074" y="11129"/>
                    <a:pt x="10341" y="11129"/>
                  </a:cubicBezTo>
                  <a:lnTo>
                    <a:pt x="11241" y="11196"/>
                  </a:lnTo>
                  <a:cubicBezTo>
                    <a:pt x="11475" y="11196"/>
                    <a:pt x="11675" y="11062"/>
                    <a:pt x="11775" y="10862"/>
                  </a:cubicBezTo>
                  <a:lnTo>
                    <a:pt x="12676" y="8894"/>
                  </a:lnTo>
                  <a:cubicBezTo>
                    <a:pt x="12742" y="8694"/>
                    <a:pt x="12676" y="8494"/>
                    <a:pt x="12476" y="8394"/>
                  </a:cubicBezTo>
                  <a:lnTo>
                    <a:pt x="11708" y="8094"/>
                  </a:lnTo>
                  <a:cubicBezTo>
                    <a:pt x="11508" y="7994"/>
                    <a:pt x="11408" y="7793"/>
                    <a:pt x="11442" y="7593"/>
                  </a:cubicBezTo>
                  <a:cubicBezTo>
                    <a:pt x="11508" y="7260"/>
                    <a:pt x="11575" y="6959"/>
                    <a:pt x="11608" y="6659"/>
                  </a:cubicBezTo>
                  <a:cubicBezTo>
                    <a:pt x="11642" y="6392"/>
                    <a:pt x="11742" y="6192"/>
                    <a:pt x="11909" y="6025"/>
                  </a:cubicBezTo>
                  <a:lnTo>
                    <a:pt x="13209" y="4825"/>
                  </a:lnTo>
                  <a:cubicBezTo>
                    <a:pt x="13376" y="4658"/>
                    <a:pt x="13443" y="4424"/>
                    <a:pt x="13410" y="4191"/>
                  </a:cubicBezTo>
                  <a:lnTo>
                    <a:pt x="13176" y="2790"/>
                  </a:lnTo>
                  <a:cubicBezTo>
                    <a:pt x="13153" y="2653"/>
                    <a:pt x="13052" y="2562"/>
                    <a:pt x="12937" y="2562"/>
                  </a:cubicBezTo>
                  <a:cubicBezTo>
                    <a:pt x="12884" y="2562"/>
                    <a:pt x="12828" y="2581"/>
                    <a:pt x="12776" y="2623"/>
                  </a:cubicBezTo>
                  <a:lnTo>
                    <a:pt x="11508" y="3457"/>
                  </a:lnTo>
                  <a:cubicBezTo>
                    <a:pt x="11446" y="3495"/>
                    <a:pt x="11374" y="3513"/>
                    <a:pt x="11303" y="3513"/>
                  </a:cubicBezTo>
                  <a:cubicBezTo>
                    <a:pt x="11185" y="3513"/>
                    <a:pt x="11070" y="3461"/>
                    <a:pt x="11008" y="3357"/>
                  </a:cubicBezTo>
                  <a:cubicBezTo>
                    <a:pt x="10908" y="3223"/>
                    <a:pt x="10841" y="3123"/>
                    <a:pt x="10741" y="3057"/>
                  </a:cubicBezTo>
                  <a:cubicBezTo>
                    <a:pt x="10608" y="2890"/>
                    <a:pt x="10541" y="2656"/>
                    <a:pt x="10608" y="2423"/>
                  </a:cubicBezTo>
                  <a:lnTo>
                    <a:pt x="11241" y="655"/>
                  </a:lnTo>
                  <a:cubicBezTo>
                    <a:pt x="11308" y="488"/>
                    <a:pt x="11208" y="255"/>
                    <a:pt x="11008" y="221"/>
                  </a:cubicBezTo>
                  <a:lnTo>
                    <a:pt x="10041" y="21"/>
                  </a:lnTo>
                  <a:cubicBezTo>
                    <a:pt x="9999" y="7"/>
                    <a:pt x="9956" y="1"/>
                    <a:pt x="9912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0" name="Google Shape;2720;p123"/>
            <p:cNvSpPr/>
            <p:nvPr/>
          </p:nvSpPr>
          <p:spPr>
            <a:xfrm>
              <a:off x="4791725" y="1628235"/>
              <a:ext cx="228766" cy="293960"/>
            </a:xfrm>
            <a:custGeom>
              <a:rect b="b" l="l" r="r" t="t"/>
              <a:pathLst>
                <a:path extrusionOk="0" h="17274" w="13443">
                  <a:moveTo>
                    <a:pt x="8021" y="4925"/>
                  </a:moveTo>
                  <a:cubicBezTo>
                    <a:pt x="8814" y="4925"/>
                    <a:pt x="9414" y="5449"/>
                    <a:pt x="9574" y="6426"/>
                  </a:cubicBezTo>
                  <a:cubicBezTo>
                    <a:pt x="9840" y="8060"/>
                    <a:pt x="8806" y="10395"/>
                    <a:pt x="7239" y="11629"/>
                  </a:cubicBezTo>
                  <a:cubicBezTo>
                    <a:pt x="6602" y="12144"/>
                    <a:pt x="5976" y="12390"/>
                    <a:pt x="5439" y="12390"/>
                  </a:cubicBezTo>
                  <a:cubicBezTo>
                    <a:pt x="4655" y="12390"/>
                    <a:pt x="4061" y="11866"/>
                    <a:pt x="3903" y="10896"/>
                  </a:cubicBezTo>
                  <a:cubicBezTo>
                    <a:pt x="3636" y="9228"/>
                    <a:pt x="4670" y="6893"/>
                    <a:pt x="6238" y="5659"/>
                  </a:cubicBezTo>
                  <a:cubicBezTo>
                    <a:pt x="6868" y="5162"/>
                    <a:pt x="7488" y="4925"/>
                    <a:pt x="8021" y="4925"/>
                  </a:cubicBezTo>
                  <a:close/>
                  <a:moveTo>
                    <a:pt x="9912" y="1"/>
                  </a:moveTo>
                  <a:cubicBezTo>
                    <a:pt x="9749" y="1"/>
                    <a:pt x="9586" y="96"/>
                    <a:pt x="9507" y="255"/>
                  </a:cubicBezTo>
                  <a:lnTo>
                    <a:pt x="8606" y="1989"/>
                  </a:lnTo>
                  <a:cubicBezTo>
                    <a:pt x="8473" y="2189"/>
                    <a:pt x="8273" y="2356"/>
                    <a:pt x="8039" y="2423"/>
                  </a:cubicBezTo>
                  <a:cubicBezTo>
                    <a:pt x="7839" y="2456"/>
                    <a:pt x="7639" y="2523"/>
                    <a:pt x="7439" y="2590"/>
                  </a:cubicBezTo>
                  <a:cubicBezTo>
                    <a:pt x="7394" y="2617"/>
                    <a:pt x="7344" y="2629"/>
                    <a:pt x="7295" y="2629"/>
                  </a:cubicBezTo>
                  <a:cubicBezTo>
                    <a:pt x="7161" y="2629"/>
                    <a:pt x="7029" y="2536"/>
                    <a:pt x="7005" y="2390"/>
                  </a:cubicBezTo>
                  <a:lnTo>
                    <a:pt x="6671" y="1322"/>
                  </a:lnTo>
                  <a:cubicBezTo>
                    <a:pt x="6650" y="1192"/>
                    <a:pt x="6544" y="1104"/>
                    <a:pt x="6427" y="1104"/>
                  </a:cubicBezTo>
                  <a:cubicBezTo>
                    <a:pt x="6363" y="1104"/>
                    <a:pt x="6296" y="1130"/>
                    <a:pt x="6238" y="1189"/>
                  </a:cubicBezTo>
                  <a:lnTo>
                    <a:pt x="4803" y="2323"/>
                  </a:lnTo>
                  <a:cubicBezTo>
                    <a:pt x="4637" y="2490"/>
                    <a:pt x="4537" y="2690"/>
                    <a:pt x="4537" y="2923"/>
                  </a:cubicBezTo>
                  <a:lnTo>
                    <a:pt x="4603" y="4324"/>
                  </a:lnTo>
                  <a:cubicBezTo>
                    <a:pt x="4603" y="4558"/>
                    <a:pt x="4537" y="4791"/>
                    <a:pt x="4403" y="4991"/>
                  </a:cubicBezTo>
                  <a:cubicBezTo>
                    <a:pt x="4170" y="5258"/>
                    <a:pt x="3936" y="5558"/>
                    <a:pt x="3736" y="5859"/>
                  </a:cubicBezTo>
                  <a:cubicBezTo>
                    <a:pt x="3569" y="6059"/>
                    <a:pt x="3369" y="6159"/>
                    <a:pt x="3136" y="6159"/>
                  </a:cubicBezTo>
                  <a:lnTo>
                    <a:pt x="2202" y="6126"/>
                  </a:lnTo>
                  <a:cubicBezTo>
                    <a:pt x="1968" y="6126"/>
                    <a:pt x="1768" y="6226"/>
                    <a:pt x="1668" y="6459"/>
                  </a:cubicBezTo>
                  <a:lnTo>
                    <a:pt x="801" y="8394"/>
                  </a:lnTo>
                  <a:cubicBezTo>
                    <a:pt x="701" y="8594"/>
                    <a:pt x="801" y="8827"/>
                    <a:pt x="1001" y="8894"/>
                  </a:cubicBezTo>
                  <a:lnTo>
                    <a:pt x="1735" y="9228"/>
                  </a:lnTo>
                  <a:cubicBezTo>
                    <a:pt x="1935" y="9294"/>
                    <a:pt x="2035" y="9528"/>
                    <a:pt x="2001" y="9728"/>
                  </a:cubicBezTo>
                  <a:cubicBezTo>
                    <a:pt x="1935" y="10028"/>
                    <a:pt x="1868" y="10362"/>
                    <a:pt x="1835" y="10662"/>
                  </a:cubicBezTo>
                  <a:cubicBezTo>
                    <a:pt x="1801" y="10896"/>
                    <a:pt x="1701" y="11129"/>
                    <a:pt x="1534" y="11296"/>
                  </a:cubicBezTo>
                  <a:lnTo>
                    <a:pt x="234" y="12497"/>
                  </a:lnTo>
                  <a:cubicBezTo>
                    <a:pt x="100" y="12630"/>
                    <a:pt x="0" y="12864"/>
                    <a:pt x="33" y="13097"/>
                  </a:cubicBezTo>
                  <a:lnTo>
                    <a:pt x="267" y="14498"/>
                  </a:lnTo>
                  <a:cubicBezTo>
                    <a:pt x="290" y="14636"/>
                    <a:pt x="391" y="14726"/>
                    <a:pt x="506" y="14726"/>
                  </a:cubicBezTo>
                  <a:cubicBezTo>
                    <a:pt x="559" y="14726"/>
                    <a:pt x="615" y="14707"/>
                    <a:pt x="667" y="14665"/>
                  </a:cubicBezTo>
                  <a:lnTo>
                    <a:pt x="1935" y="13831"/>
                  </a:lnTo>
                  <a:cubicBezTo>
                    <a:pt x="1997" y="13794"/>
                    <a:pt x="2069" y="13775"/>
                    <a:pt x="2140" y="13775"/>
                  </a:cubicBezTo>
                  <a:cubicBezTo>
                    <a:pt x="2258" y="13775"/>
                    <a:pt x="2373" y="13827"/>
                    <a:pt x="2435" y="13931"/>
                  </a:cubicBezTo>
                  <a:cubicBezTo>
                    <a:pt x="2535" y="14065"/>
                    <a:pt x="2602" y="14165"/>
                    <a:pt x="2702" y="14265"/>
                  </a:cubicBezTo>
                  <a:cubicBezTo>
                    <a:pt x="2869" y="14398"/>
                    <a:pt x="2902" y="14632"/>
                    <a:pt x="2835" y="14865"/>
                  </a:cubicBezTo>
                  <a:lnTo>
                    <a:pt x="2202" y="16633"/>
                  </a:lnTo>
                  <a:cubicBezTo>
                    <a:pt x="2135" y="16800"/>
                    <a:pt x="2235" y="17033"/>
                    <a:pt x="2435" y="17067"/>
                  </a:cubicBezTo>
                  <a:lnTo>
                    <a:pt x="3402" y="17267"/>
                  </a:lnTo>
                  <a:cubicBezTo>
                    <a:pt x="3428" y="17271"/>
                    <a:pt x="3455" y="17273"/>
                    <a:pt x="3481" y="17273"/>
                  </a:cubicBezTo>
                  <a:cubicBezTo>
                    <a:pt x="3661" y="17273"/>
                    <a:pt x="3849" y="17179"/>
                    <a:pt x="3936" y="17033"/>
                  </a:cubicBezTo>
                  <a:lnTo>
                    <a:pt x="4870" y="15299"/>
                  </a:lnTo>
                  <a:cubicBezTo>
                    <a:pt x="4970" y="15099"/>
                    <a:pt x="5170" y="14932"/>
                    <a:pt x="5404" y="14865"/>
                  </a:cubicBezTo>
                  <a:cubicBezTo>
                    <a:pt x="5604" y="14832"/>
                    <a:pt x="5804" y="14765"/>
                    <a:pt x="6004" y="14665"/>
                  </a:cubicBezTo>
                  <a:cubicBezTo>
                    <a:pt x="6039" y="14651"/>
                    <a:pt x="6077" y="14644"/>
                    <a:pt x="6115" y="14644"/>
                  </a:cubicBezTo>
                  <a:cubicBezTo>
                    <a:pt x="6261" y="14644"/>
                    <a:pt x="6419" y="14740"/>
                    <a:pt x="6471" y="14899"/>
                  </a:cubicBezTo>
                  <a:lnTo>
                    <a:pt x="6772" y="15966"/>
                  </a:lnTo>
                  <a:cubicBezTo>
                    <a:pt x="6793" y="16095"/>
                    <a:pt x="6912" y="16169"/>
                    <a:pt x="7029" y="16169"/>
                  </a:cubicBezTo>
                  <a:cubicBezTo>
                    <a:pt x="7094" y="16169"/>
                    <a:pt x="7158" y="16147"/>
                    <a:pt x="7205" y="16099"/>
                  </a:cubicBezTo>
                  <a:lnTo>
                    <a:pt x="8673" y="14965"/>
                  </a:lnTo>
                  <a:cubicBezTo>
                    <a:pt x="8840" y="14798"/>
                    <a:pt x="8906" y="14598"/>
                    <a:pt x="8906" y="14365"/>
                  </a:cubicBezTo>
                  <a:lnTo>
                    <a:pt x="8840" y="12964"/>
                  </a:lnTo>
                  <a:cubicBezTo>
                    <a:pt x="8806" y="12730"/>
                    <a:pt x="8906" y="12497"/>
                    <a:pt x="9040" y="12297"/>
                  </a:cubicBezTo>
                  <a:cubicBezTo>
                    <a:pt x="9273" y="12030"/>
                    <a:pt x="9507" y="11730"/>
                    <a:pt x="9707" y="11429"/>
                  </a:cubicBezTo>
                  <a:cubicBezTo>
                    <a:pt x="9874" y="11229"/>
                    <a:pt x="10074" y="11129"/>
                    <a:pt x="10341" y="11129"/>
                  </a:cubicBezTo>
                  <a:lnTo>
                    <a:pt x="11241" y="11196"/>
                  </a:lnTo>
                  <a:cubicBezTo>
                    <a:pt x="11475" y="11196"/>
                    <a:pt x="11675" y="11062"/>
                    <a:pt x="11775" y="10862"/>
                  </a:cubicBezTo>
                  <a:lnTo>
                    <a:pt x="12676" y="8894"/>
                  </a:lnTo>
                  <a:cubicBezTo>
                    <a:pt x="12742" y="8694"/>
                    <a:pt x="12676" y="8494"/>
                    <a:pt x="12476" y="8394"/>
                  </a:cubicBezTo>
                  <a:lnTo>
                    <a:pt x="11708" y="8094"/>
                  </a:lnTo>
                  <a:cubicBezTo>
                    <a:pt x="11508" y="7994"/>
                    <a:pt x="11408" y="7793"/>
                    <a:pt x="11442" y="7593"/>
                  </a:cubicBezTo>
                  <a:cubicBezTo>
                    <a:pt x="11508" y="7260"/>
                    <a:pt x="11575" y="6959"/>
                    <a:pt x="11608" y="6659"/>
                  </a:cubicBezTo>
                  <a:cubicBezTo>
                    <a:pt x="11642" y="6392"/>
                    <a:pt x="11742" y="6192"/>
                    <a:pt x="11909" y="6025"/>
                  </a:cubicBezTo>
                  <a:lnTo>
                    <a:pt x="13209" y="4825"/>
                  </a:lnTo>
                  <a:cubicBezTo>
                    <a:pt x="13376" y="4658"/>
                    <a:pt x="13443" y="4424"/>
                    <a:pt x="13410" y="4191"/>
                  </a:cubicBezTo>
                  <a:lnTo>
                    <a:pt x="13176" y="2790"/>
                  </a:lnTo>
                  <a:cubicBezTo>
                    <a:pt x="13153" y="2653"/>
                    <a:pt x="13052" y="2562"/>
                    <a:pt x="12937" y="2562"/>
                  </a:cubicBezTo>
                  <a:cubicBezTo>
                    <a:pt x="12884" y="2562"/>
                    <a:pt x="12828" y="2581"/>
                    <a:pt x="12776" y="2623"/>
                  </a:cubicBezTo>
                  <a:lnTo>
                    <a:pt x="11508" y="3457"/>
                  </a:lnTo>
                  <a:cubicBezTo>
                    <a:pt x="11446" y="3495"/>
                    <a:pt x="11374" y="3513"/>
                    <a:pt x="11303" y="3513"/>
                  </a:cubicBezTo>
                  <a:cubicBezTo>
                    <a:pt x="11185" y="3513"/>
                    <a:pt x="11070" y="3461"/>
                    <a:pt x="11008" y="3357"/>
                  </a:cubicBezTo>
                  <a:cubicBezTo>
                    <a:pt x="10908" y="3223"/>
                    <a:pt x="10841" y="3123"/>
                    <a:pt x="10741" y="3057"/>
                  </a:cubicBezTo>
                  <a:cubicBezTo>
                    <a:pt x="10608" y="2890"/>
                    <a:pt x="10541" y="2656"/>
                    <a:pt x="10608" y="2423"/>
                  </a:cubicBezTo>
                  <a:lnTo>
                    <a:pt x="11241" y="655"/>
                  </a:lnTo>
                  <a:cubicBezTo>
                    <a:pt x="11308" y="488"/>
                    <a:pt x="11208" y="255"/>
                    <a:pt x="11008" y="221"/>
                  </a:cubicBezTo>
                  <a:lnTo>
                    <a:pt x="10041" y="21"/>
                  </a:lnTo>
                  <a:cubicBezTo>
                    <a:pt x="9999" y="7"/>
                    <a:pt x="9956" y="1"/>
                    <a:pt x="99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1" name="Google Shape;2721;p123"/>
            <p:cNvSpPr/>
            <p:nvPr/>
          </p:nvSpPr>
          <p:spPr>
            <a:xfrm>
              <a:off x="5395710" y="2729846"/>
              <a:ext cx="214012" cy="677450"/>
            </a:xfrm>
            <a:custGeom>
              <a:rect b="b" l="l" r="r" t="t"/>
              <a:pathLst>
                <a:path extrusionOk="0" h="39809" w="12576">
                  <a:moveTo>
                    <a:pt x="11575" y="0"/>
                  </a:moveTo>
                  <a:cubicBezTo>
                    <a:pt x="3803" y="1134"/>
                    <a:pt x="0" y="8973"/>
                    <a:pt x="0" y="8973"/>
                  </a:cubicBezTo>
                  <a:cubicBezTo>
                    <a:pt x="0" y="8973"/>
                    <a:pt x="1768" y="20415"/>
                    <a:pt x="3069" y="27320"/>
                  </a:cubicBezTo>
                  <a:cubicBezTo>
                    <a:pt x="3736" y="31056"/>
                    <a:pt x="4737" y="37394"/>
                    <a:pt x="5337" y="38761"/>
                  </a:cubicBezTo>
                  <a:cubicBezTo>
                    <a:pt x="5723" y="39581"/>
                    <a:pt x="7120" y="39808"/>
                    <a:pt x="8267" y="39808"/>
                  </a:cubicBezTo>
                  <a:cubicBezTo>
                    <a:pt x="8707" y="39808"/>
                    <a:pt x="9111" y="39775"/>
                    <a:pt x="9407" y="39729"/>
                  </a:cubicBezTo>
                  <a:cubicBezTo>
                    <a:pt x="12309" y="39262"/>
                    <a:pt x="12075" y="35125"/>
                    <a:pt x="12342" y="29822"/>
                  </a:cubicBezTo>
                  <a:cubicBezTo>
                    <a:pt x="12576" y="24518"/>
                    <a:pt x="12376" y="5804"/>
                    <a:pt x="1157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2" name="Google Shape;2722;p123"/>
            <p:cNvSpPr/>
            <p:nvPr/>
          </p:nvSpPr>
          <p:spPr>
            <a:xfrm>
              <a:off x="5426920" y="3858906"/>
              <a:ext cx="363324" cy="129231"/>
            </a:xfrm>
            <a:custGeom>
              <a:rect b="b" l="l" r="r" t="t"/>
              <a:pathLst>
                <a:path extrusionOk="0" h="7594" w="21350">
                  <a:moveTo>
                    <a:pt x="434" y="1"/>
                  </a:moveTo>
                  <a:cubicBezTo>
                    <a:pt x="434" y="1"/>
                    <a:pt x="1" y="1268"/>
                    <a:pt x="334" y="2035"/>
                  </a:cubicBezTo>
                  <a:cubicBezTo>
                    <a:pt x="668" y="2803"/>
                    <a:pt x="2736" y="3670"/>
                    <a:pt x="4337" y="3803"/>
                  </a:cubicBezTo>
                  <a:cubicBezTo>
                    <a:pt x="5972" y="3937"/>
                    <a:pt x="7239" y="4137"/>
                    <a:pt x="8473" y="5004"/>
                  </a:cubicBezTo>
                  <a:cubicBezTo>
                    <a:pt x="10408" y="6439"/>
                    <a:pt x="12710" y="7306"/>
                    <a:pt x="15145" y="7539"/>
                  </a:cubicBezTo>
                  <a:cubicBezTo>
                    <a:pt x="15505" y="7577"/>
                    <a:pt x="15856" y="7593"/>
                    <a:pt x="16195" y="7593"/>
                  </a:cubicBezTo>
                  <a:cubicBezTo>
                    <a:pt x="18896" y="7593"/>
                    <a:pt x="20842" y="6520"/>
                    <a:pt x="21049" y="6105"/>
                  </a:cubicBezTo>
                  <a:cubicBezTo>
                    <a:pt x="21316" y="5638"/>
                    <a:pt x="21349" y="5071"/>
                    <a:pt x="21182" y="4537"/>
                  </a:cubicBezTo>
                  <a:lnTo>
                    <a:pt x="434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3" name="Google Shape;2723;p123"/>
            <p:cNvSpPr/>
            <p:nvPr/>
          </p:nvSpPr>
          <p:spPr>
            <a:xfrm>
              <a:off x="5428060" y="3780795"/>
              <a:ext cx="369552" cy="187227"/>
            </a:xfrm>
            <a:custGeom>
              <a:rect b="b" l="l" r="r" t="t"/>
              <a:pathLst>
                <a:path extrusionOk="0" h="11002" w="21716">
                  <a:moveTo>
                    <a:pt x="10184" y="1"/>
                  </a:moveTo>
                  <a:cubicBezTo>
                    <a:pt x="10056" y="1"/>
                    <a:pt x="9929" y="9"/>
                    <a:pt x="9807" y="21"/>
                  </a:cubicBezTo>
                  <a:cubicBezTo>
                    <a:pt x="9507" y="87"/>
                    <a:pt x="9207" y="154"/>
                    <a:pt x="8907" y="254"/>
                  </a:cubicBezTo>
                  <a:cubicBezTo>
                    <a:pt x="7406" y="821"/>
                    <a:pt x="6138" y="2122"/>
                    <a:pt x="4570" y="2523"/>
                  </a:cubicBezTo>
                  <a:cubicBezTo>
                    <a:pt x="4125" y="2602"/>
                    <a:pt x="3671" y="2644"/>
                    <a:pt x="3221" y="2644"/>
                  </a:cubicBezTo>
                  <a:cubicBezTo>
                    <a:pt x="2728" y="2644"/>
                    <a:pt x="2239" y="2594"/>
                    <a:pt x="1768" y="2489"/>
                  </a:cubicBezTo>
                  <a:cubicBezTo>
                    <a:pt x="1618" y="2472"/>
                    <a:pt x="1426" y="2439"/>
                    <a:pt x="1247" y="2439"/>
                  </a:cubicBezTo>
                  <a:cubicBezTo>
                    <a:pt x="1068" y="2439"/>
                    <a:pt x="901" y="2472"/>
                    <a:pt x="801" y="2589"/>
                  </a:cubicBezTo>
                  <a:cubicBezTo>
                    <a:pt x="701" y="2723"/>
                    <a:pt x="634" y="2889"/>
                    <a:pt x="601" y="3090"/>
                  </a:cubicBezTo>
                  <a:cubicBezTo>
                    <a:pt x="534" y="3290"/>
                    <a:pt x="501" y="3523"/>
                    <a:pt x="434" y="3723"/>
                  </a:cubicBezTo>
                  <a:cubicBezTo>
                    <a:pt x="301" y="4224"/>
                    <a:pt x="0" y="5091"/>
                    <a:pt x="334" y="5591"/>
                  </a:cubicBezTo>
                  <a:cubicBezTo>
                    <a:pt x="1301" y="6826"/>
                    <a:pt x="4270" y="7326"/>
                    <a:pt x="5838" y="7526"/>
                  </a:cubicBezTo>
                  <a:cubicBezTo>
                    <a:pt x="8306" y="7760"/>
                    <a:pt x="10341" y="9828"/>
                    <a:pt x="12209" y="10428"/>
                  </a:cubicBezTo>
                  <a:cubicBezTo>
                    <a:pt x="13502" y="10843"/>
                    <a:pt x="14777" y="11002"/>
                    <a:pt x="15932" y="11002"/>
                  </a:cubicBezTo>
                  <a:cubicBezTo>
                    <a:pt x="17847" y="11002"/>
                    <a:pt x="19437" y="10565"/>
                    <a:pt x="20248" y="10128"/>
                  </a:cubicBezTo>
                  <a:cubicBezTo>
                    <a:pt x="21716" y="9294"/>
                    <a:pt x="21616" y="7126"/>
                    <a:pt x="20348" y="6225"/>
                  </a:cubicBezTo>
                  <a:cubicBezTo>
                    <a:pt x="19514" y="5625"/>
                    <a:pt x="18013" y="5258"/>
                    <a:pt x="16912" y="4724"/>
                  </a:cubicBezTo>
                  <a:cubicBezTo>
                    <a:pt x="15845" y="4224"/>
                    <a:pt x="15511" y="3990"/>
                    <a:pt x="14444" y="3390"/>
                  </a:cubicBezTo>
                  <a:cubicBezTo>
                    <a:pt x="13744" y="3023"/>
                    <a:pt x="13110" y="2556"/>
                    <a:pt x="12509" y="2022"/>
                  </a:cubicBezTo>
                  <a:cubicBezTo>
                    <a:pt x="11876" y="1455"/>
                    <a:pt x="11742" y="388"/>
                    <a:pt x="10841" y="87"/>
                  </a:cubicBezTo>
                  <a:cubicBezTo>
                    <a:pt x="10630" y="24"/>
                    <a:pt x="10405" y="1"/>
                    <a:pt x="1018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4" name="Google Shape;2724;p123"/>
            <p:cNvSpPr/>
            <p:nvPr/>
          </p:nvSpPr>
          <p:spPr>
            <a:xfrm>
              <a:off x="5684633" y="3896378"/>
              <a:ext cx="111277" cy="71354"/>
            </a:xfrm>
            <a:custGeom>
              <a:rect b="b" l="l" r="r" t="t"/>
              <a:pathLst>
                <a:path extrusionOk="0" h="4193" w="6539">
                  <a:moveTo>
                    <a:pt x="5805" y="0"/>
                  </a:moveTo>
                  <a:lnTo>
                    <a:pt x="5805" y="0"/>
                  </a:lnTo>
                  <a:cubicBezTo>
                    <a:pt x="4704" y="1435"/>
                    <a:pt x="3036" y="1335"/>
                    <a:pt x="2136" y="1668"/>
                  </a:cubicBezTo>
                  <a:cubicBezTo>
                    <a:pt x="1769" y="1802"/>
                    <a:pt x="1902" y="2502"/>
                    <a:pt x="1835" y="3236"/>
                  </a:cubicBezTo>
                  <a:cubicBezTo>
                    <a:pt x="1769" y="3836"/>
                    <a:pt x="1035" y="4070"/>
                    <a:pt x="1" y="4170"/>
                  </a:cubicBezTo>
                  <a:cubicBezTo>
                    <a:pt x="272" y="4186"/>
                    <a:pt x="537" y="4193"/>
                    <a:pt x="797" y="4193"/>
                  </a:cubicBezTo>
                  <a:cubicBezTo>
                    <a:pt x="2744" y="4193"/>
                    <a:pt x="4347" y="3777"/>
                    <a:pt x="5171" y="3336"/>
                  </a:cubicBezTo>
                  <a:cubicBezTo>
                    <a:pt x="6405" y="2669"/>
                    <a:pt x="6539" y="1034"/>
                    <a:pt x="5805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5" name="Google Shape;2725;p123"/>
            <p:cNvSpPr/>
            <p:nvPr/>
          </p:nvSpPr>
          <p:spPr>
            <a:xfrm>
              <a:off x="5433727" y="3351240"/>
              <a:ext cx="207222" cy="524633"/>
            </a:xfrm>
            <a:custGeom>
              <a:rect b="b" l="l" r="r" t="t"/>
              <a:pathLst>
                <a:path extrusionOk="0" h="30829" w="12177">
                  <a:moveTo>
                    <a:pt x="4950" y="1"/>
                  </a:moveTo>
                  <a:cubicBezTo>
                    <a:pt x="3313" y="1"/>
                    <a:pt x="2910" y="1181"/>
                    <a:pt x="2670" y="2713"/>
                  </a:cubicBezTo>
                  <a:cubicBezTo>
                    <a:pt x="2403" y="4414"/>
                    <a:pt x="168" y="26697"/>
                    <a:pt x="101" y="27898"/>
                  </a:cubicBezTo>
                  <a:cubicBezTo>
                    <a:pt x="1" y="29065"/>
                    <a:pt x="2069" y="30366"/>
                    <a:pt x="4137" y="30800"/>
                  </a:cubicBezTo>
                  <a:cubicBezTo>
                    <a:pt x="4228" y="30819"/>
                    <a:pt x="4316" y="30828"/>
                    <a:pt x="4403" y="30828"/>
                  </a:cubicBezTo>
                  <a:cubicBezTo>
                    <a:pt x="6312" y="30828"/>
                    <a:pt x="7494" y="26471"/>
                    <a:pt x="9408" y="25897"/>
                  </a:cubicBezTo>
                  <a:cubicBezTo>
                    <a:pt x="9690" y="25814"/>
                    <a:pt x="9926" y="25777"/>
                    <a:pt x="10128" y="25777"/>
                  </a:cubicBezTo>
                  <a:cubicBezTo>
                    <a:pt x="11074" y="25777"/>
                    <a:pt x="11297" y="26577"/>
                    <a:pt x="12176" y="27264"/>
                  </a:cubicBezTo>
                  <a:lnTo>
                    <a:pt x="9208" y="812"/>
                  </a:lnTo>
                  <a:lnTo>
                    <a:pt x="5538" y="45"/>
                  </a:lnTo>
                  <a:cubicBezTo>
                    <a:pt x="5326" y="15"/>
                    <a:pt x="5131" y="1"/>
                    <a:pt x="4950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6" name="Google Shape;2726;p123"/>
            <p:cNvSpPr/>
            <p:nvPr/>
          </p:nvSpPr>
          <p:spPr>
            <a:xfrm>
              <a:off x="5503567" y="3296358"/>
              <a:ext cx="120348" cy="139305"/>
            </a:xfrm>
            <a:custGeom>
              <a:rect b="b" l="l" r="r" t="t"/>
              <a:pathLst>
                <a:path extrusionOk="0" h="8186" w="7072">
                  <a:moveTo>
                    <a:pt x="3521" y="0"/>
                  </a:moveTo>
                  <a:cubicBezTo>
                    <a:pt x="890" y="0"/>
                    <a:pt x="0" y="2746"/>
                    <a:pt x="67" y="4404"/>
                  </a:cubicBezTo>
                  <a:cubicBezTo>
                    <a:pt x="163" y="6003"/>
                    <a:pt x="1056" y="8185"/>
                    <a:pt x="3365" y="8185"/>
                  </a:cubicBezTo>
                  <a:cubicBezTo>
                    <a:pt x="3464" y="8185"/>
                    <a:pt x="3565" y="8181"/>
                    <a:pt x="3669" y="8173"/>
                  </a:cubicBezTo>
                  <a:cubicBezTo>
                    <a:pt x="7072" y="7906"/>
                    <a:pt x="6671" y="167"/>
                    <a:pt x="3569" y="1"/>
                  </a:cubicBezTo>
                  <a:cubicBezTo>
                    <a:pt x="3553" y="0"/>
                    <a:pt x="3537" y="0"/>
                    <a:pt x="3521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7" name="Google Shape;2727;p123"/>
            <p:cNvSpPr/>
            <p:nvPr/>
          </p:nvSpPr>
          <p:spPr>
            <a:xfrm>
              <a:off x="5503567" y="3296358"/>
              <a:ext cx="120348" cy="139305"/>
            </a:xfrm>
            <a:custGeom>
              <a:rect b="b" l="l" r="r" t="t"/>
              <a:pathLst>
                <a:path extrusionOk="0" h="8186" w="7072">
                  <a:moveTo>
                    <a:pt x="3521" y="0"/>
                  </a:moveTo>
                  <a:cubicBezTo>
                    <a:pt x="890" y="0"/>
                    <a:pt x="0" y="2746"/>
                    <a:pt x="67" y="4404"/>
                  </a:cubicBezTo>
                  <a:cubicBezTo>
                    <a:pt x="163" y="6003"/>
                    <a:pt x="1056" y="8185"/>
                    <a:pt x="3365" y="8185"/>
                  </a:cubicBezTo>
                  <a:cubicBezTo>
                    <a:pt x="3464" y="8185"/>
                    <a:pt x="3565" y="8181"/>
                    <a:pt x="3669" y="8173"/>
                  </a:cubicBezTo>
                  <a:cubicBezTo>
                    <a:pt x="7072" y="7906"/>
                    <a:pt x="6671" y="167"/>
                    <a:pt x="3569" y="1"/>
                  </a:cubicBezTo>
                  <a:cubicBezTo>
                    <a:pt x="3553" y="0"/>
                    <a:pt x="3537" y="0"/>
                    <a:pt x="352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8" name="Google Shape;2728;p123"/>
            <p:cNvSpPr/>
            <p:nvPr/>
          </p:nvSpPr>
          <p:spPr>
            <a:xfrm>
              <a:off x="5440551" y="3447933"/>
              <a:ext cx="101050" cy="337763"/>
            </a:xfrm>
            <a:custGeom>
              <a:rect b="b" l="l" r="r" t="t"/>
              <a:pathLst>
                <a:path extrusionOk="0" h="19848" w="5938">
                  <a:moveTo>
                    <a:pt x="1935" y="0"/>
                  </a:moveTo>
                  <a:cubicBezTo>
                    <a:pt x="1935" y="167"/>
                    <a:pt x="1902" y="367"/>
                    <a:pt x="1868" y="534"/>
                  </a:cubicBezTo>
                  <a:cubicBezTo>
                    <a:pt x="2669" y="1301"/>
                    <a:pt x="3636" y="1835"/>
                    <a:pt x="4670" y="2068"/>
                  </a:cubicBezTo>
                  <a:lnTo>
                    <a:pt x="4737" y="2102"/>
                  </a:lnTo>
                  <a:cubicBezTo>
                    <a:pt x="5437" y="2302"/>
                    <a:pt x="5504" y="2335"/>
                    <a:pt x="5371" y="5337"/>
                  </a:cubicBezTo>
                  <a:cubicBezTo>
                    <a:pt x="5104" y="10608"/>
                    <a:pt x="4403" y="16245"/>
                    <a:pt x="4003" y="18547"/>
                  </a:cubicBezTo>
                  <a:cubicBezTo>
                    <a:pt x="4003" y="18847"/>
                    <a:pt x="3836" y="19147"/>
                    <a:pt x="3603" y="19314"/>
                  </a:cubicBezTo>
                  <a:cubicBezTo>
                    <a:pt x="3453" y="19389"/>
                    <a:pt x="3282" y="19432"/>
                    <a:pt x="3114" y="19432"/>
                  </a:cubicBezTo>
                  <a:cubicBezTo>
                    <a:pt x="2982" y="19432"/>
                    <a:pt x="2853" y="19406"/>
                    <a:pt x="2736" y="19347"/>
                  </a:cubicBezTo>
                  <a:cubicBezTo>
                    <a:pt x="1768" y="19080"/>
                    <a:pt x="567" y="18647"/>
                    <a:pt x="34" y="18447"/>
                  </a:cubicBezTo>
                  <a:cubicBezTo>
                    <a:pt x="34" y="18580"/>
                    <a:pt x="0" y="18713"/>
                    <a:pt x="0" y="18847"/>
                  </a:cubicBezTo>
                  <a:cubicBezTo>
                    <a:pt x="567" y="19080"/>
                    <a:pt x="1701" y="19514"/>
                    <a:pt x="2602" y="19748"/>
                  </a:cubicBezTo>
                  <a:cubicBezTo>
                    <a:pt x="2802" y="19814"/>
                    <a:pt x="2969" y="19848"/>
                    <a:pt x="3169" y="19848"/>
                  </a:cubicBezTo>
                  <a:cubicBezTo>
                    <a:pt x="3403" y="19848"/>
                    <a:pt x="3636" y="19781"/>
                    <a:pt x="3836" y="19647"/>
                  </a:cubicBezTo>
                  <a:cubicBezTo>
                    <a:pt x="4170" y="19414"/>
                    <a:pt x="4370" y="19047"/>
                    <a:pt x="4403" y="18613"/>
                  </a:cubicBezTo>
                  <a:cubicBezTo>
                    <a:pt x="4804" y="16312"/>
                    <a:pt x="5504" y="10641"/>
                    <a:pt x="5771" y="5371"/>
                  </a:cubicBezTo>
                  <a:cubicBezTo>
                    <a:pt x="5938" y="2268"/>
                    <a:pt x="5871" y="2001"/>
                    <a:pt x="4870" y="1701"/>
                  </a:cubicBezTo>
                  <a:lnTo>
                    <a:pt x="4804" y="1668"/>
                  </a:lnTo>
                  <a:cubicBezTo>
                    <a:pt x="3369" y="1234"/>
                    <a:pt x="2469" y="734"/>
                    <a:pt x="193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9" name="Google Shape;2729;p123"/>
            <p:cNvSpPr/>
            <p:nvPr/>
          </p:nvSpPr>
          <p:spPr>
            <a:xfrm>
              <a:off x="5178856" y="2599270"/>
              <a:ext cx="423498" cy="350492"/>
            </a:xfrm>
            <a:custGeom>
              <a:rect b="b" l="l" r="r" t="t"/>
              <a:pathLst>
                <a:path extrusionOk="0" h="20596" w="24886">
                  <a:moveTo>
                    <a:pt x="13102" y="1"/>
                  </a:moveTo>
                  <a:cubicBezTo>
                    <a:pt x="2334" y="1"/>
                    <a:pt x="2230" y="2588"/>
                    <a:pt x="1302" y="5538"/>
                  </a:cubicBezTo>
                  <a:cubicBezTo>
                    <a:pt x="501" y="8040"/>
                    <a:pt x="1" y="12844"/>
                    <a:pt x="1168" y="13044"/>
                  </a:cubicBezTo>
                  <a:cubicBezTo>
                    <a:pt x="1635" y="12010"/>
                    <a:pt x="2736" y="11242"/>
                    <a:pt x="4470" y="11242"/>
                  </a:cubicBezTo>
                  <a:cubicBezTo>
                    <a:pt x="6372" y="11242"/>
                    <a:pt x="9374" y="12410"/>
                    <a:pt x="11175" y="14745"/>
                  </a:cubicBezTo>
                  <a:cubicBezTo>
                    <a:pt x="12977" y="17047"/>
                    <a:pt x="12843" y="20449"/>
                    <a:pt x="12843" y="20449"/>
                  </a:cubicBezTo>
                  <a:cubicBezTo>
                    <a:pt x="13126" y="20549"/>
                    <a:pt x="13450" y="20595"/>
                    <a:pt x="13802" y="20595"/>
                  </a:cubicBezTo>
                  <a:cubicBezTo>
                    <a:pt x="15439" y="20595"/>
                    <a:pt x="17657" y="19595"/>
                    <a:pt x="18947" y="18414"/>
                  </a:cubicBezTo>
                  <a:cubicBezTo>
                    <a:pt x="20949" y="16580"/>
                    <a:pt x="22517" y="14745"/>
                    <a:pt x="23551" y="12477"/>
                  </a:cubicBezTo>
                  <a:cubicBezTo>
                    <a:pt x="24084" y="11342"/>
                    <a:pt x="24485" y="10142"/>
                    <a:pt x="24718" y="8874"/>
                  </a:cubicBezTo>
                  <a:cubicBezTo>
                    <a:pt x="24885" y="7606"/>
                    <a:pt x="24852" y="6306"/>
                    <a:pt x="24618" y="5005"/>
                  </a:cubicBezTo>
                  <a:cubicBezTo>
                    <a:pt x="23784" y="301"/>
                    <a:pt x="16879" y="1"/>
                    <a:pt x="13310" y="1"/>
                  </a:cubicBezTo>
                  <a:cubicBezTo>
                    <a:pt x="13240" y="1"/>
                    <a:pt x="13171" y="1"/>
                    <a:pt x="13102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0" name="Google Shape;2730;p123"/>
            <p:cNvSpPr/>
            <p:nvPr/>
          </p:nvSpPr>
          <p:spPr>
            <a:xfrm>
              <a:off x="5217451" y="2604954"/>
              <a:ext cx="370131" cy="152715"/>
            </a:xfrm>
            <a:custGeom>
              <a:rect b="b" l="l" r="r" t="t"/>
              <a:pathLst>
                <a:path extrusionOk="0" h="8974" w="21750">
                  <a:moveTo>
                    <a:pt x="11109" y="1"/>
                  </a:moveTo>
                  <a:cubicBezTo>
                    <a:pt x="4804" y="1"/>
                    <a:pt x="1268" y="835"/>
                    <a:pt x="435" y="3436"/>
                  </a:cubicBezTo>
                  <a:cubicBezTo>
                    <a:pt x="1" y="4771"/>
                    <a:pt x="1936" y="8940"/>
                    <a:pt x="10842" y="8974"/>
                  </a:cubicBezTo>
                  <a:cubicBezTo>
                    <a:pt x="19415" y="8974"/>
                    <a:pt x="21750" y="6005"/>
                    <a:pt x="21283" y="4070"/>
                  </a:cubicBezTo>
                  <a:cubicBezTo>
                    <a:pt x="20816" y="2135"/>
                    <a:pt x="18681" y="1"/>
                    <a:pt x="1110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1" name="Google Shape;2731;p123"/>
            <p:cNvSpPr/>
            <p:nvPr/>
          </p:nvSpPr>
          <p:spPr>
            <a:xfrm>
              <a:off x="5445180" y="2114118"/>
              <a:ext cx="640232" cy="422783"/>
            </a:xfrm>
            <a:custGeom>
              <a:rect b="b" l="l" r="r" t="t"/>
              <a:pathLst>
                <a:path extrusionOk="0" h="24844" w="37622">
                  <a:moveTo>
                    <a:pt x="4454" y="1"/>
                  </a:moveTo>
                  <a:cubicBezTo>
                    <a:pt x="4058" y="1"/>
                    <a:pt x="3640" y="41"/>
                    <a:pt x="3197" y="123"/>
                  </a:cubicBezTo>
                  <a:cubicBezTo>
                    <a:pt x="1" y="858"/>
                    <a:pt x="725" y="5454"/>
                    <a:pt x="3756" y="5454"/>
                  </a:cubicBezTo>
                  <a:cubicBezTo>
                    <a:pt x="3888" y="5454"/>
                    <a:pt x="4024" y="5445"/>
                    <a:pt x="4165" y="5427"/>
                  </a:cubicBezTo>
                  <a:lnTo>
                    <a:pt x="4365" y="5393"/>
                  </a:lnTo>
                  <a:cubicBezTo>
                    <a:pt x="4565" y="5560"/>
                    <a:pt x="5099" y="6194"/>
                    <a:pt x="6066" y="8129"/>
                  </a:cubicBezTo>
                  <a:cubicBezTo>
                    <a:pt x="6700" y="9496"/>
                    <a:pt x="7234" y="10764"/>
                    <a:pt x="7701" y="11931"/>
                  </a:cubicBezTo>
                  <a:cubicBezTo>
                    <a:pt x="10436" y="18303"/>
                    <a:pt x="11937" y="21805"/>
                    <a:pt x="16340" y="23973"/>
                  </a:cubicBezTo>
                  <a:cubicBezTo>
                    <a:pt x="17664" y="24572"/>
                    <a:pt x="19106" y="24843"/>
                    <a:pt x="20556" y="24843"/>
                  </a:cubicBezTo>
                  <a:cubicBezTo>
                    <a:pt x="20641" y="24843"/>
                    <a:pt x="20725" y="24843"/>
                    <a:pt x="20810" y="24841"/>
                  </a:cubicBezTo>
                  <a:cubicBezTo>
                    <a:pt x="26147" y="24841"/>
                    <a:pt x="33119" y="22306"/>
                    <a:pt x="36488" y="19203"/>
                  </a:cubicBezTo>
                  <a:cubicBezTo>
                    <a:pt x="37555" y="18203"/>
                    <a:pt x="37622" y="16501"/>
                    <a:pt x="36621" y="15401"/>
                  </a:cubicBezTo>
                  <a:cubicBezTo>
                    <a:pt x="36097" y="14824"/>
                    <a:pt x="35382" y="14532"/>
                    <a:pt x="34661" y="14532"/>
                  </a:cubicBezTo>
                  <a:cubicBezTo>
                    <a:pt x="34004" y="14532"/>
                    <a:pt x="33343" y="14774"/>
                    <a:pt x="32819" y="15267"/>
                  </a:cubicBezTo>
                  <a:cubicBezTo>
                    <a:pt x="30167" y="17731"/>
                    <a:pt x="24225" y="19507"/>
                    <a:pt x="20743" y="19507"/>
                  </a:cubicBezTo>
                  <a:cubicBezTo>
                    <a:pt x="19888" y="19507"/>
                    <a:pt x="19182" y="19400"/>
                    <a:pt x="18708" y="19170"/>
                  </a:cubicBezTo>
                  <a:cubicBezTo>
                    <a:pt x="16240" y="17902"/>
                    <a:pt x="15306" y="15934"/>
                    <a:pt x="12671" y="9797"/>
                  </a:cubicBezTo>
                  <a:cubicBezTo>
                    <a:pt x="12170" y="8629"/>
                    <a:pt x="11603" y="7328"/>
                    <a:pt x="10970" y="5894"/>
                  </a:cubicBezTo>
                  <a:cubicBezTo>
                    <a:pt x="10970" y="5860"/>
                    <a:pt x="10970" y="5827"/>
                    <a:pt x="10936" y="5794"/>
                  </a:cubicBezTo>
                  <a:cubicBezTo>
                    <a:pt x="9199" y="2261"/>
                    <a:pt x="7436" y="1"/>
                    <a:pt x="445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2" name="Google Shape;2732;p123"/>
            <p:cNvSpPr/>
            <p:nvPr/>
          </p:nvSpPr>
          <p:spPr>
            <a:xfrm>
              <a:off x="6087675" y="2198797"/>
              <a:ext cx="83284" cy="114970"/>
            </a:xfrm>
            <a:custGeom>
              <a:rect b="b" l="l" r="r" t="t"/>
              <a:pathLst>
                <a:path extrusionOk="0" h="6756" w="4894">
                  <a:moveTo>
                    <a:pt x="3648" y="0"/>
                  </a:moveTo>
                  <a:cubicBezTo>
                    <a:pt x="3474" y="0"/>
                    <a:pt x="3287" y="65"/>
                    <a:pt x="3103" y="217"/>
                  </a:cubicBezTo>
                  <a:cubicBezTo>
                    <a:pt x="2102" y="818"/>
                    <a:pt x="1301" y="1752"/>
                    <a:pt x="768" y="2819"/>
                  </a:cubicBezTo>
                  <a:cubicBezTo>
                    <a:pt x="367" y="3787"/>
                    <a:pt x="134" y="4787"/>
                    <a:pt x="67" y="5855"/>
                  </a:cubicBezTo>
                  <a:cubicBezTo>
                    <a:pt x="0" y="6288"/>
                    <a:pt x="334" y="6689"/>
                    <a:pt x="801" y="6755"/>
                  </a:cubicBezTo>
                  <a:lnTo>
                    <a:pt x="901" y="6755"/>
                  </a:lnTo>
                  <a:cubicBezTo>
                    <a:pt x="1301" y="6755"/>
                    <a:pt x="1635" y="6455"/>
                    <a:pt x="1702" y="6021"/>
                  </a:cubicBezTo>
                  <a:cubicBezTo>
                    <a:pt x="1735" y="5154"/>
                    <a:pt x="1968" y="4287"/>
                    <a:pt x="2302" y="3453"/>
                  </a:cubicBezTo>
                  <a:cubicBezTo>
                    <a:pt x="2669" y="2686"/>
                    <a:pt x="3269" y="2052"/>
                    <a:pt x="4003" y="1585"/>
                  </a:cubicBezTo>
                  <a:cubicBezTo>
                    <a:pt x="4894" y="1153"/>
                    <a:pt x="4387" y="0"/>
                    <a:pt x="364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3" name="Google Shape;2733;p123"/>
            <p:cNvSpPr/>
            <p:nvPr/>
          </p:nvSpPr>
          <p:spPr>
            <a:xfrm>
              <a:off x="6104710" y="2258035"/>
              <a:ext cx="107295" cy="92626"/>
            </a:xfrm>
            <a:custGeom>
              <a:rect b="b" l="l" r="r" t="t"/>
              <a:pathLst>
                <a:path extrusionOk="0" h="5443" w="6305">
                  <a:moveTo>
                    <a:pt x="5138" y="0"/>
                  </a:moveTo>
                  <a:cubicBezTo>
                    <a:pt x="5105" y="0"/>
                    <a:pt x="5071" y="2"/>
                    <a:pt x="5037" y="5"/>
                  </a:cubicBezTo>
                  <a:cubicBezTo>
                    <a:pt x="3870" y="239"/>
                    <a:pt x="2802" y="806"/>
                    <a:pt x="1935" y="1640"/>
                  </a:cubicBezTo>
                  <a:cubicBezTo>
                    <a:pt x="1234" y="2407"/>
                    <a:pt x="634" y="3274"/>
                    <a:pt x="200" y="4208"/>
                  </a:cubicBezTo>
                  <a:cubicBezTo>
                    <a:pt x="0" y="4642"/>
                    <a:pt x="167" y="5109"/>
                    <a:pt x="567" y="5342"/>
                  </a:cubicBezTo>
                  <a:cubicBezTo>
                    <a:pt x="667" y="5409"/>
                    <a:pt x="801" y="5443"/>
                    <a:pt x="934" y="5443"/>
                  </a:cubicBezTo>
                  <a:cubicBezTo>
                    <a:pt x="1268" y="5443"/>
                    <a:pt x="1535" y="5242"/>
                    <a:pt x="1668" y="4976"/>
                  </a:cubicBezTo>
                  <a:cubicBezTo>
                    <a:pt x="2035" y="4175"/>
                    <a:pt x="2535" y="3408"/>
                    <a:pt x="3136" y="2774"/>
                  </a:cubicBezTo>
                  <a:cubicBezTo>
                    <a:pt x="3769" y="2207"/>
                    <a:pt x="4537" y="1807"/>
                    <a:pt x="5371" y="1640"/>
                  </a:cubicBezTo>
                  <a:cubicBezTo>
                    <a:pt x="6305" y="1318"/>
                    <a:pt x="6057" y="0"/>
                    <a:pt x="513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4" name="Google Shape;2734;p123"/>
            <p:cNvSpPr/>
            <p:nvPr/>
          </p:nvSpPr>
          <p:spPr>
            <a:xfrm>
              <a:off x="5995151" y="2290471"/>
              <a:ext cx="157259" cy="157259"/>
            </a:xfrm>
            <a:custGeom>
              <a:rect b="b" l="l" r="r" t="t"/>
              <a:pathLst>
                <a:path extrusionOk="0" h="9241" w="9241">
                  <a:moveTo>
                    <a:pt x="4637" y="1"/>
                  </a:moveTo>
                  <a:cubicBezTo>
                    <a:pt x="2068" y="1"/>
                    <a:pt x="0" y="2069"/>
                    <a:pt x="0" y="4637"/>
                  </a:cubicBezTo>
                  <a:cubicBezTo>
                    <a:pt x="0" y="7172"/>
                    <a:pt x="2068" y="9241"/>
                    <a:pt x="4637" y="9241"/>
                  </a:cubicBezTo>
                  <a:cubicBezTo>
                    <a:pt x="7172" y="9241"/>
                    <a:pt x="9240" y="7172"/>
                    <a:pt x="9240" y="4637"/>
                  </a:cubicBezTo>
                  <a:cubicBezTo>
                    <a:pt x="9240" y="2069"/>
                    <a:pt x="7172" y="1"/>
                    <a:pt x="4637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5" name="Google Shape;2735;p123"/>
            <p:cNvSpPr/>
            <p:nvPr/>
          </p:nvSpPr>
          <p:spPr>
            <a:xfrm>
              <a:off x="5985502" y="2276482"/>
              <a:ext cx="59051" cy="84390"/>
            </a:xfrm>
            <a:custGeom>
              <a:rect b="b" l="l" r="r" t="t"/>
              <a:pathLst>
                <a:path extrusionOk="0" h="4959" w="3470">
                  <a:moveTo>
                    <a:pt x="1024" y="0"/>
                  </a:moveTo>
                  <a:cubicBezTo>
                    <a:pt x="635" y="0"/>
                    <a:pt x="267" y="193"/>
                    <a:pt x="267" y="623"/>
                  </a:cubicBezTo>
                  <a:cubicBezTo>
                    <a:pt x="0" y="2824"/>
                    <a:pt x="567" y="4258"/>
                    <a:pt x="2035" y="4892"/>
                  </a:cubicBezTo>
                  <a:cubicBezTo>
                    <a:pt x="2135" y="4926"/>
                    <a:pt x="2235" y="4926"/>
                    <a:pt x="2368" y="4959"/>
                  </a:cubicBezTo>
                  <a:cubicBezTo>
                    <a:pt x="3236" y="4926"/>
                    <a:pt x="3469" y="3725"/>
                    <a:pt x="2669" y="3358"/>
                  </a:cubicBezTo>
                  <a:cubicBezTo>
                    <a:pt x="2202" y="3158"/>
                    <a:pt x="1668" y="2657"/>
                    <a:pt x="1901" y="823"/>
                  </a:cubicBezTo>
                  <a:cubicBezTo>
                    <a:pt x="2031" y="303"/>
                    <a:pt x="1511" y="0"/>
                    <a:pt x="102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6" name="Google Shape;2736;p123"/>
            <p:cNvSpPr/>
            <p:nvPr/>
          </p:nvSpPr>
          <p:spPr>
            <a:xfrm>
              <a:off x="6042834" y="2191055"/>
              <a:ext cx="50576" cy="123853"/>
            </a:xfrm>
            <a:custGeom>
              <a:rect b="b" l="l" r="r" t="t"/>
              <a:pathLst>
                <a:path extrusionOk="0" h="7278" w="2972">
                  <a:moveTo>
                    <a:pt x="1643" y="1"/>
                  </a:moveTo>
                  <a:cubicBezTo>
                    <a:pt x="1436" y="1"/>
                    <a:pt x="1247" y="89"/>
                    <a:pt x="1134" y="305"/>
                  </a:cubicBezTo>
                  <a:cubicBezTo>
                    <a:pt x="467" y="1273"/>
                    <a:pt x="100" y="2440"/>
                    <a:pt x="34" y="3608"/>
                  </a:cubicBezTo>
                  <a:cubicBezTo>
                    <a:pt x="0" y="4642"/>
                    <a:pt x="134" y="5709"/>
                    <a:pt x="467" y="6677"/>
                  </a:cubicBezTo>
                  <a:cubicBezTo>
                    <a:pt x="567" y="7044"/>
                    <a:pt x="901" y="7277"/>
                    <a:pt x="1268" y="7277"/>
                  </a:cubicBezTo>
                  <a:cubicBezTo>
                    <a:pt x="1334" y="7277"/>
                    <a:pt x="1401" y="7277"/>
                    <a:pt x="1468" y="7244"/>
                  </a:cubicBezTo>
                  <a:cubicBezTo>
                    <a:pt x="1902" y="7110"/>
                    <a:pt x="2135" y="6643"/>
                    <a:pt x="2035" y="6210"/>
                  </a:cubicBezTo>
                  <a:cubicBezTo>
                    <a:pt x="1768" y="5376"/>
                    <a:pt x="1635" y="4508"/>
                    <a:pt x="1668" y="3641"/>
                  </a:cubicBezTo>
                  <a:cubicBezTo>
                    <a:pt x="1735" y="2774"/>
                    <a:pt x="2002" y="1940"/>
                    <a:pt x="2502" y="1239"/>
                  </a:cubicBezTo>
                  <a:cubicBezTo>
                    <a:pt x="2971" y="721"/>
                    <a:pt x="2233" y="1"/>
                    <a:pt x="164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7" name="Google Shape;2737;p123"/>
            <p:cNvSpPr/>
            <p:nvPr/>
          </p:nvSpPr>
          <p:spPr>
            <a:xfrm>
              <a:off x="5177716" y="2762826"/>
              <a:ext cx="245256" cy="651226"/>
            </a:xfrm>
            <a:custGeom>
              <a:rect b="b" l="l" r="r" t="t"/>
              <a:pathLst>
                <a:path extrusionOk="0" h="38268" w="14412">
                  <a:moveTo>
                    <a:pt x="5498" y="1"/>
                  </a:moveTo>
                  <a:cubicBezTo>
                    <a:pt x="3367" y="1"/>
                    <a:pt x="1637" y="1045"/>
                    <a:pt x="1235" y="3433"/>
                  </a:cubicBezTo>
                  <a:cubicBezTo>
                    <a:pt x="635" y="7002"/>
                    <a:pt x="1" y="31853"/>
                    <a:pt x="835" y="35356"/>
                  </a:cubicBezTo>
                  <a:cubicBezTo>
                    <a:pt x="1326" y="37420"/>
                    <a:pt x="2536" y="38267"/>
                    <a:pt x="3808" y="38267"/>
                  </a:cubicBezTo>
                  <a:cubicBezTo>
                    <a:pt x="4695" y="38267"/>
                    <a:pt x="5613" y="37856"/>
                    <a:pt x="6339" y="37157"/>
                  </a:cubicBezTo>
                  <a:cubicBezTo>
                    <a:pt x="8140" y="35456"/>
                    <a:pt x="12176" y="17743"/>
                    <a:pt x="12910" y="10838"/>
                  </a:cubicBezTo>
                  <a:cubicBezTo>
                    <a:pt x="14411" y="4734"/>
                    <a:pt x="12243" y="2165"/>
                    <a:pt x="8841" y="731"/>
                  </a:cubicBezTo>
                  <a:cubicBezTo>
                    <a:pt x="7703" y="256"/>
                    <a:pt x="6552" y="1"/>
                    <a:pt x="549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8" name="Google Shape;2738;p123"/>
            <p:cNvSpPr/>
            <p:nvPr/>
          </p:nvSpPr>
          <p:spPr>
            <a:xfrm>
              <a:off x="5091437" y="3966763"/>
              <a:ext cx="279870" cy="187107"/>
            </a:xfrm>
            <a:custGeom>
              <a:rect b="b" l="l" r="r" t="t"/>
              <a:pathLst>
                <a:path extrusionOk="0" h="10995" w="16446">
                  <a:moveTo>
                    <a:pt x="101" y="1"/>
                  </a:moveTo>
                  <a:lnTo>
                    <a:pt x="101" y="1"/>
                  </a:lnTo>
                  <a:cubicBezTo>
                    <a:pt x="1" y="668"/>
                    <a:pt x="101" y="1335"/>
                    <a:pt x="368" y="1935"/>
                  </a:cubicBezTo>
                  <a:cubicBezTo>
                    <a:pt x="668" y="2436"/>
                    <a:pt x="1502" y="2903"/>
                    <a:pt x="1769" y="3670"/>
                  </a:cubicBezTo>
                  <a:cubicBezTo>
                    <a:pt x="2035" y="4437"/>
                    <a:pt x="1835" y="5404"/>
                    <a:pt x="2035" y="6272"/>
                  </a:cubicBezTo>
                  <a:cubicBezTo>
                    <a:pt x="2202" y="7039"/>
                    <a:pt x="2602" y="8607"/>
                    <a:pt x="4771" y="9941"/>
                  </a:cubicBezTo>
                  <a:cubicBezTo>
                    <a:pt x="6127" y="10755"/>
                    <a:pt x="7992" y="10994"/>
                    <a:pt x="9729" y="10994"/>
                  </a:cubicBezTo>
                  <a:cubicBezTo>
                    <a:pt x="10769" y="10994"/>
                    <a:pt x="11764" y="10908"/>
                    <a:pt x="12576" y="10808"/>
                  </a:cubicBezTo>
                  <a:cubicBezTo>
                    <a:pt x="14711" y="10508"/>
                    <a:pt x="16246" y="9607"/>
                    <a:pt x="16412" y="8407"/>
                  </a:cubicBezTo>
                  <a:cubicBezTo>
                    <a:pt x="16446" y="7573"/>
                    <a:pt x="16346" y="6739"/>
                    <a:pt x="16045" y="5971"/>
                  </a:cubicBezTo>
                  <a:lnTo>
                    <a:pt x="101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9" name="Google Shape;2739;p123"/>
            <p:cNvSpPr/>
            <p:nvPr/>
          </p:nvSpPr>
          <p:spPr>
            <a:xfrm>
              <a:off x="5089735" y="3836494"/>
              <a:ext cx="286115" cy="299270"/>
            </a:xfrm>
            <a:custGeom>
              <a:rect b="b" l="l" r="r" t="t"/>
              <a:pathLst>
                <a:path extrusionOk="0" h="17586" w="16813">
                  <a:moveTo>
                    <a:pt x="6095" y="0"/>
                  </a:moveTo>
                  <a:cubicBezTo>
                    <a:pt x="3778" y="0"/>
                    <a:pt x="1184" y="843"/>
                    <a:pt x="501" y="3853"/>
                  </a:cubicBezTo>
                  <a:cubicBezTo>
                    <a:pt x="267" y="5888"/>
                    <a:pt x="1" y="6822"/>
                    <a:pt x="234" y="7789"/>
                  </a:cubicBezTo>
                  <a:cubicBezTo>
                    <a:pt x="434" y="8756"/>
                    <a:pt x="1435" y="9190"/>
                    <a:pt x="2135" y="10224"/>
                  </a:cubicBezTo>
                  <a:cubicBezTo>
                    <a:pt x="2836" y="11291"/>
                    <a:pt x="1668" y="13760"/>
                    <a:pt x="4137" y="15695"/>
                  </a:cubicBezTo>
                  <a:cubicBezTo>
                    <a:pt x="6062" y="17183"/>
                    <a:pt x="7987" y="17586"/>
                    <a:pt x="10186" y="17586"/>
                  </a:cubicBezTo>
                  <a:cubicBezTo>
                    <a:pt x="10844" y="17586"/>
                    <a:pt x="11528" y="17550"/>
                    <a:pt x="12243" y="17496"/>
                  </a:cubicBezTo>
                  <a:cubicBezTo>
                    <a:pt x="14044" y="17362"/>
                    <a:pt x="15178" y="16829"/>
                    <a:pt x="15712" y="16328"/>
                  </a:cubicBezTo>
                  <a:cubicBezTo>
                    <a:pt x="16813" y="15328"/>
                    <a:pt x="16712" y="13260"/>
                    <a:pt x="15778" y="12292"/>
                  </a:cubicBezTo>
                  <a:cubicBezTo>
                    <a:pt x="15145" y="11692"/>
                    <a:pt x="14578" y="11091"/>
                    <a:pt x="14011" y="10458"/>
                  </a:cubicBezTo>
                  <a:cubicBezTo>
                    <a:pt x="13477" y="9757"/>
                    <a:pt x="12943" y="9090"/>
                    <a:pt x="12243" y="8089"/>
                  </a:cubicBezTo>
                  <a:cubicBezTo>
                    <a:pt x="11042" y="6221"/>
                    <a:pt x="10808" y="1885"/>
                    <a:pt x="10008" y="951"/>
                  </a:cubicBezTo>
                  <a:cubicBezTo>
                    <a:pt x="9650" y="549"/>
                    <a:pt x="7963" y="0"/>
                    <a:pt x="609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0" name="Google Shape;2740;p123"/>
            <p:cNvSpPr/>
            <p:nvPr/>
          </p:nvSpPr>
          <p:spPr>
            <a:xfrm>
              <a:off x="5193610" y="4063830"/>
              <a:ext cx="170890" cy="71916"/>
            </a:xfrm>
            <a:custGeom>
              <a:rect b="b" l="l" r="r" t="t"/>
              <a:pathLst>
                <a:path extrusionOk="0" h="4226" w="10042">
                  <a:moveTo>
                    <a:pt x="7940" y="1"/>
                  </a:moveTo>
                  <a:cubicBezTo>
                    <a:pt x="6806" y="1"/>
                    <a:pt x="3036" y="167"/>
                    <a:pt x="3036" y="1502"/>
                  </a:cubicBezTo>
                  <a:cubicBezTo>
                    <a:pt x="3036" y="3098"/>
                    <a:pt x="1978" y="3655"/>
                    <a:pt x="942" y="3655"/>
                  </a:cubicBezTo>
                  <a:cubicBezTo>
                    <a:pt x="615" y="3655"/>
                    <a:pt x="289" y="3599"/>
                    <a:pt x="1" y="3503"/>
                  </a:cubicBezTo>
                  <a:lnTo>
                    <a:pt x="1" y="3503"/>
                  </a:lnTo>
                  <a:cubicBezTo>
                    <a:pt x="1283" y="4053"/>
                    <a:pt x="2613" y="4225"/>
                    <a:pt x="4066" y="4225"/>
                  </a:cubicBezTo>
                  <a:cubicBezTo>
                    <a:pt x="4729" y="4225"/>
                    <a:pt x="5417" y="4189"/>
                    <a:pt x="6139" y="4137"/>
                  </a:cubicBezTo>
                  <a:cubicBezTo>
                    <a:pt x="7940" y="4003"/>
                    <a:pt x="9074" y="3470"/>
                    <a:pt x="9608" y="2969"/>
                  </a:cubicBezTo>
                  <a:cubicBezTo>
                    <a:pt x="9775" y="2836"/>
                    <a:pt x="9908" y="2636"/>
                    <a:pt x="10041" y="2436"/>
                  </a:cubicBezTo>
                  <a:cubicBezTo>
                    <a:pt x="10008" y="2102"/>
                    <a:pt x="9975" y="1769"/>
                    <a:pt x="9941" y="1468"/>
                  </a:cubicBezTo>
                  <a:cubicBezTo>
                    <a:pt x="9741" y="301"/>
                    <a:pt x="9107" y="1"/>
                    <a:pt x="7940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1" name="Google Shape;2741;p123"/>
            <p:cNvSpPr/>
            <p:nvPr/>
          </p:nvSpPr>
          <p:spPr>
            <a:xfrm>
              <a:off x="5087472" y="3364479"/>
              <a:ext cx="221398" cy="623181"/>
            </a:xfrm>
            <a:custGeom>
              <a:rect b="b" l="l" r="r" t="t"/>
              <a:pathLst>
                <a:path extrusionOk="0" h="36620" w="13010">
                  <a:moveTo>
                    <a:pt x="6138" y="1"/>
                  </a:moveTo>
                  <a:cubicBezTo>
                    <a:pt x="5004" y="234"/>
                    <a:pt x="4737" y="2035"/>
                    <a:pt x="4236" y="4971"/>
                  </a:cubicBezTo>
                  <a:cubicBezTo>
                    <a:pt x="3736" y="7940"/>
                    <a:pt x="0" y="31190"/>
                    <a:pt x="67" y="32424"/>
                  </a:cubicBezTo>
                  <a:cubicBezTo>
                    <a:pt x="167" y="33658"/>
                    <a:pt x="1301" y="35426"/>
                    <a:pt x="2268" y="36293"/>
                  </a:cubicBezTo>
                  <a:cubicBezTo>
                    <a:pt x="2519" y="36509"/>
                    <a:pt x="2794" y="36620"/>
                    <a:pt x="3076" y="36620"/>
                  </a:cubicBezTo>
                  <a:cubicBezTo>
                    <a:pt x="3884" y="36620"/>
                    <a:pt x="4751" y="35711"/>
                    <a:pt x="5271" y="33758"/>
                  </a:cubicBezTo>
                  <a:cubicBezTo>
                    <a:pt x="5843" y="31686"/>
                    <a:pt x="7279" y="30688"/>
                    <a:pt x="8550" y="30688"/>
                  </a:cubicBezTo>
                  <a:cubicBezTo>
                    <a:pt x="9427" y="30688"/>
                    <a:pt x="10226" y="31164"/>
                    <a:pt x="10608" y="32090"/>
                  </a:cubicBezTo>
                  <a:cubicBezTo>
                    <a:pt x="11909" y="35226"/>
                    <a:pt x="12376" y="35826"/>
                    <a:pt x="12376" y="35826"/>
                  </a:cubicBezTo>
                  <a:cubicBezTo>
                    <a:pt x="12376" y="35826"/>
                    <a:pt x="13009" y="28421"/>
                    <a:pt x="12976" y="20315"/>
                  </a:cubicBezTo>
                  <a:cubicBezTo>
                    <a:pt x="12909" y="14778"/>
                    <a:pt x="12909" y="7539"/>
                    <a:pt x="12909" y="3603"/>
                  </a:cubicBezTo>
                  <a:cubicBezTo>
                    <a:pt x="12909" y="1101"/>
                    <a:pt x="12542" y="701"/>
                    <a:pt x="12009" y="501"/>
                  </a:cubicBezTo>
                  <a:cubicBezTo>
                    <a:pt x="10474" y="34"/>
                    <a:pt x="6138" y="1"/>
                    <a:pt x="613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2" name="Google Shape;2742;p123"/>
            <p:cNvSpPr/>
            <p:nvPr/>
          </p:nvSpPr>
          <p:spPr>
            <a:xfrm>
              <a:off x="5154368" y="3323059"/>
              <a:ext cx="162568" cy="138539"/>
            </a:xfrm>
            <a:custGeom>
              <a:rect b="b" l="l" r="r" t="t"/>
              <a:pathLst>
                <a:path extrusionOk="0" h="8141" w="9553">
                  <a:moveTo>
                    <a:pt x="5130" y="1"/>
                  </a:moveTo>
                  <a:cubicBezTo>
                    <a:pt x="1797" y="1"/>
                    <a:pt x="0" y="7494"/>
                    <a:pt x="4342" y="8105"/>
                  </a:cubicBezTo>
                  <a:cubicBezTo>
                    <a:pt x="4504" y="8129"/>
                    <a:pt x="4662" y="8141"/>
                    <a:pt x="4815" y="8141"/>
                  </a:cubicBezTo>
                  <a:cubicBezTo>
                    <a:pt x="8687" y="8141"/>
                    <a:pt x="9552" y="707"/>
                    <a:pt x="5509" y="33"/>
                  </a:cubicBezTo>
                  <a:cubicBezTo>
                    <a:pt x="5381" y="11"/>
                    <a:pt x="5254" y="1"/>
                    <a:pt x="5130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3" name="Google Shape;2743;p123"/>
            <p:cNvSpPr/>
            <p:nvPr/>
          </p:nvSpPr>
          <p:spPr>
            <a:xfrm>
              <a:off x="5154368" y="3323059"/>
              <a:ext cx="162568" cy="138539"/>
            </a:xfrm>
            <a:custGeom>
              <a:rect b="b" l="l" r="r" t="t"/>
              <a:pathLst>
                <a:path extrusionOk="0" h="8141" w="9553">
                  <a:moveTo>
                    <a:pt x="5130" y="1"/>
                  </a:moveTo>
                  <a:cubicBezTo>
                    <a:pt x="1797" y="1"/>
                    <a:pt x="0" y="7494"/>
                    <a:pt x="4342" y="8105"/>
                  </a:cubicBezTo>
                  <a:cubicBezTo>
                    <a:pt x="4504" y="8129"/>
                    <a:pt x="4662" y="8141"/>
                    <a:pt x="4815" y="8141"/>
                  </a:cubicBezTo>
                  <a:cubicBezTo>
                    <a:pt x="8687" y="8141"/>
                    <a:pt x="9552" y="707"/>
                    <a:pt x="5509" y="33"/>
                  </a:cubicBezTo>
                  <a:cubicBezTo>
                    <a:pt x="5381" y="11"/>
                    <a:pt x="5254" y="1"/>
                    <a:pt x="513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4" name="Google Shape;2744;p123"/>
            <p:cNvSpPr/>
            <p:nvPr/>
          </p:nvSpPr>
          <p:spPr>
            <a:xfrm>
              <a:off x="5269678" y="3512634"/>
              <a:ext cx="36911" cy="382621"/>
            </a:xfrm>
            <a:custGeom>
              <a:rect b="b" l="l" r="r" t="t"/>
              <a:pathLst>
                <a:path extrusionOk="0" h="22484" w="2169">
                  <a:moveTo>
                    <a:pt x="2169" y="1"/>
                  </a:moveTo>
                  <a:cubicBezTo>
                    <a:pt x="701" y="534"/>
                    <a:pt x="635" y="1802"/>
                    <a:pt x="334" y="6205"/>
                  </a:cubicBezTo>
                  <a:cubicBezTo>
                    <a:pt x="1" y="11309"/>
                    <a:pt x="101" y="18647"/>
                    <a:pt x="334" y="20382"/>
                  </a:cubicBezTo>
                  <a:cubicBezTo>
                    <a:pt x="468" y="21349"/>
                    <a:pt x="1235" y="22017"/>
                    <a:pt x="1969" y="22484"/>
                  </a:cubicBezTo>
                  <a:cubicBezTo>
                    <a:pt x="2002" y="22317"/>
                    <a:pt x="2002" y="22150"/>
                    <a:pt x="2002" y="21983"/>
                  </a:cubicBezTo>
                  <a:cubicBezTo>
                    <a:pt x="1368" y="21616"/>
                    <a:pt x="901" y="21016"/>
                    <a:pt x="768" y="20315"/>
                  </a:cubicBezTo>
                  <a:cubicBezTo>
                    <a:pt x="534" y="18614"/>
                    <a:pt x="434" y="11142"/>
                    <a:pt x="768" y="6205"/>
                  </a:cubicBezTo>
                  <a:cubicBezTo>
                    <a:pt x="1035" y="1902"/>
                    <a:pt x="1135" y="868"/>
                    <a:pt x="2169" y="401"/>
                  </a:cubicBezTo>
                  <a:lnTo>
                    <a:pt x="2169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5" name="Google Shape;2745;p123"/>
            <p:cNvSpPr/>
            <p:nvPr/>
          </p:nvSpPr>
          <p:spPr>
            <a:xfrm>
              <a:off x="5093717" y="3487090"/>
              <a:ext cx="105594" cy="393411"/>
            </a:xfrm>
            <a:custGeom>
              <a:rect b="b" l="l" r="r" t="t"/>
              <a:pathLst>
                <a:path extrusionOk="0" h="23118" w="6205">
                  <a:moveTo>
                    <a:pt x="3503" y="1"/>
                  </a:moveTo>
                  <a:cubicBezTo>
                    <a:pt x="3503" y="134"/>
                    <a:pt x="3469" y="268"/>
                    <a:pt x="3436" y="401"/>
                  </a:cubicBezTo>
                  <a:cubicBezTo>
                    <a:pt x="5737" y="1802"/>
                    <a:pt x="5637" y="3036"/>
                    <a:pt x="5304" y="6372"/>
                  </a:cubicBezTo>
                  <a:cubicBezTo>
                    <a:pt x="5270" y="6772"/>
                    <a:pt x="5237" y="7206"/>
                    <a:pt x="5204" y="7673"/>
                  </a:cubicBezTo>
                  <a:cubicBezTo>
                    <a:pt x="4703" y="12510"/>
                    <a:pt x="4003" y="17313"/>
                    <a:pt x="3002" y="22083"/>
                  </a:cubicBezTo>
                  <a:cubicBezTo>
                    <a:pt x="2969" y="22317"/>
                    <a:pt x="2802" y="22517"/>
                    <a:pt x="2602" y="22584"/>
                  </a:cubicBezTo>
                  <a:cubicBezTo>
                    <a:pt x="2419" y="22670"/>
                    <a:pt x="2194" y="22707"/>
                    <a:pt x="1940" y="22707"/>
                  </a:cubicBezTo>
                  <a:cubicBezTo>
                    <a:pt x="1406" y="22707"/>
                    <a:pt x="744" y="22543"/>
                    <a:pt x="67" y="22317"/>
                  </a:cubicBezTo>
                  <a:cubicBezTo>
                    <a:pt x="67" y="22450"/>
                    <a:pt x="33" y="22584"/>
                    <a:pt x="0" y="22717"/>
                  </a:cubicBezTo>
                  <a:cubicBezTo>
                    <a:pt x="634" y="22950"/>
                    <a:pt x="1301" y="23084"/>
                    <a:pt x="1968" y="23117"/>
                  </a:cubicBezTo>
                  <a:cubicBezTo>
                    <a:pt x="2235" y="23117"/>
                    <a:pt x="2502" y="23084"/>
                    <a:pt x="2769" y="22984"/>
                  </a:cubicBezTo>
                  <a:cubicBezTo>
                    <a:pt x="3069" y="22817"/>
                    <a:pt x="3336" y="22550"/>
                    <a:pt x="3402" y="22183"/>
                  </a:cubicBezTo>
                  <a:cubicBezTo>
                    <a:pt x="4403" y="17413"/>
                    <a:pt x="5137" y="12576"/>
                    <a:pt x="5604" y="7706"/>
                  </a:cubicBezTo>
                  <a:cubicBezTo>
                    <a:pt x="5637" y="7239"/>
                    <a:pt x="5704" y="6839"/>
                    <a:pt x="5737" y="6439"/>
                  </a:cubicBezTo>
                  <a:cubicBezTo>
                    <a:pt x="6071" y="3003"/>
                    <a:pt x="6204" y="1568"/>
                    <a:pt x="350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6" name="Google Shape;2746;p123"/>
            <p:cNvSpPr/>
            <p:nvPr/>
          </p:nvSpPr>
          <p:spPr>
            <a:xfrm>
              <a:off x="5407060" y="2385922"/>
              <a:ext cx="197897" cy="173936"/>
            </a:xfrm>
            <a:custGeom>
              <a:rect b="b" l="l" r="r" t="t"/>
              <a:pathLst>
                <a:path extrusionOk="0" h="10221" w="11629">
                  <a:moveTo>
                    <a:pt x="6328" y="1"/>
                  </a:moveTo>
                  <a:cubicBezTo>
                    <a:pt x="3099" y="1"/>
                    <a:pt x="0" y="5300"/>
                    <a:pt x="0" y="5300"/>
                  </a:cubicBezTo>
                  <a:cubicBezTo>
                    <a:pt x="0" y="5300"/>
                    <a:pt x="3069" y="9002"/>
                    <a:pt x="6105" y="9970"/>
                  </a:cubicBezTo>
                  <a:cubicBezTo>
                    <a:pt x="6631" y="10142"/>
                    <a:pt x="7109" y="10221"/>
                    <a:pt x="7542" y="10221"/>
                  </a:cubicBezTo>
                  <a:cubicBezTo>
                    <a:pt x="11629" y="10221"/>
                    <a:pt x="11548" y="3133"/>
                    <a:pt x="8139" y="629"/>
                  </a:cubicBezTo>
                  <a:cubicBezTo>
                    <a:pt x="7544" y="187"/>
                    <a:pt x="6934" y="1"/>
                    <a:pt x="632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7" name="Google Shape;2747;p123"/>
            <p:cNvSpPr/>
            <p:nvPr/>
          </p:nvSpPr>
          <p:spPr>
            <a:xfrm>
              <a:off x="5407060" y="2385922"/>
              <a:ext cx="197897" cy="173936"/>
            </a:xfrm>
            <a:custGeom>
              <a:rect b="b" l="l" r="r" t="t"/>
              <a:pathLst>
                <a:path extrusionOk="0" h="10221" w="11629">
                  <a:moveTo>
                    <a:pt x="6328" y="1"/>
                  </a:moveTo>
                  <a:cubicBezTo>
                    <a:pt x="3099" y="1"/>
                    <a:pt x="0" y="5300"/>
                    <a:pt x="0" y="5300"/>
                  </a:cubicBezTo>
                  <a:cubicBezTo>
                    <a:pt x="0" y="5300"/>
                    <a:pt x="3069" y="9002"/>
                    <a:pt x="6105" y="9970"/>
                  </a:cubicBezTo>
                  <a:cubicBezTo>
                    <a:pt x="6631" y="10142"/>
                    <a:pt x="7109" y="10221"/>
                    <a:pt x="7542" y="10221"/>
                  </a:cubicBezTo>
                  <a:cubicBezTo>
                    <a:pt x="11629" y="10221"/>
                    <a:pt x="11548" y="3133"/>
                    <a:pt x="8139" y="629"/>
                  </a:cubicBezTo>
                  <a:cubicBezTo>
                    <a:pt x="7544" y="187"/>
                    <a:pt x="6934" y="1"/>
                    <a:pt x="632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8" name="Google Shape;2748;p123"/>
            <p:cNvSpPr/>
            <p:nvPr/>
          </p:nvSpPr>
          <p:spPr>
            <a:xfrm>
              <a:off x="5246415" y="2346390"/>
              <a:ext cx="310518" cy="377788"/>
            </a:xfrm>
            <a:custGeom>
              <a:rect b="b" l="l" r="r" t="t"/>
              <a:pathLst>
                <a:path extrusionOk="0" h="22200" w="18247">
                  <a:moveTo>
                    <a:pt x="9083" y="0"/>
                  </a:moveTo>
                  <a:cubicBezTo>
                    <a:pt x="3723" y="0"/>
                    <a:pt x="0" y="5788"/>
                    <a:pt x="0" y="5788"/>
                  </a:cubicBezTo>
                  <a:cubicBezTo>
                    <a:pt x="3002" y="15195"/>
                    <a:pt x="1068" y="18097"/>
                    <a:pt x="1535" y="19431"/>
                  </a:cubicBezTo>
                  <a:cubicBezTo>
                    <a:pt x="2002" y="20799"/>
                    <a:pt x="4904" y="22200"/>
                    <a:pt x="8773" y="22200"/>
                  </a:cubicBezTo>
                  <a:cubicBezTo>
                    <a:pt x="12642" y="22200"/>
                    <a:pt x="15978" y="21266"/>
                    <a:pt x="16378" y="19865"/>
                  </a:cubicBezTo>
                  <a:cubicBezTo>
                    <a:pt x="17346" y="16929"/>
                    <a:pt x="18246" y="11725"/>
                    <a:pt x="17513" y="6889"/>
                  </a:cubicBezTo>
                  <a:cubicBezTo>
                    <a:pt x="17513" y="6889"/>
                    <a:pt x="17212" y="1752"/>
                    <a:pt x="10875" y="217"/>
                  </a:cubicBezTo>
                  <a:cubicBezTo>
                    <a:pt x="10260" y="68"/>
                    <a:pt x="9662" y="0"/>
                    <a:pt x="908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9" name="Google Shape;2749;p123"/>
            <p:cNvSpPr/>
            <p:nvPr/>
          </p:nvSpPr>
          <p:spPr>
            <a:xfrm>
              <a:off x="5120384" y="2089613"/>
              <a:ext cx="500689" cy="494358"/>
            </a:xfrm>
            <a:custGeom>
              <a:rect b="b" l="l" r="r" t="t"/>
              <a:pathLst>
                <a:path extrusionOk="0" h="29050" w="29422">
                  <a:moveTo>
                    <a:pt x="15898" y="1"/>
                  </a:moveTo>
                  <a:cubicBezTo>
                    <a:pt x="15473" y="1"/>
                    <a:pt x="15033" y="10"/>
                    <a:pt x="14578" y="29"/>
                  </a:cubicBezTo>
                  <a:cubicBezTo>
                    <a:pt x="8173" y="329"/>
                    <a:pt x="2870" y="2497"/>
                    <a:pt x="1435" y="5299"/>
                  </a:cubicBezTo>
                  <a:cubicBezTo>
                    <a:pt x="1" y="8101"/>
                    <a:pt x="901" y="13838"/>
                    <a:pt x="2736" y="18142"/>
                  </a:cubicBezTo>
                  <a:cubicBezTo>
                    <a:pt x="4037" y="21110"/>
                    <a:pt x="6505" y="26581"/>
                    <a:pt x="8707" y="28015"/>
                  </a:cubicBezTo>
                  <a:cubicBezTo>
                    <a:pt x="9669" y="28656"/>
                    <a:pt x="10853" y="29049"/>
                    <a:pt x="12027" y="29049"/>
                  </a:cubicBezTo>
                  <a:cubicBezTo>
                    <a:pt x="13540" y="29049"/>
                    <a:pt x="15035" y="28397"/>
                    <a:pt x="16012" y="26781"/>
                  </a:cubicBezTo>
                  <a:cubicBezTo>
                    <a:pt x="17432" y="24461"/>
                    <a:pt x="19566" y="19773"/>
                    <a:pt x="22013" y="19773"/>
                  </a:cubicBezTo>
                  <a:cubicBezTo>
                    <a:pt x="22556" y="19773"/>
                    <a:pt x="23115" y="20004"/>
                    <a:pt x="23684" y="20543"/>
                  </a:cubicBezTo>
                  <a:cubicBezTo>
                    <a:pt x="26520" y="23212"/>
                    <a:pt x="26253" y="26114"/>
                    <a:pt x="25652" y="26814"/>
                  </a:cubicBezTo>
                  <a:cubicBezTo>
                    <a:pt x="25519" y="26981"/>
                    <a:pt x="25352" y="27148"/>
                    <a:pt x="25152" y="27281"/>
                  </a:cubicBezTo>
                  <a:lnTo>
                    <a:pt x="25119" y="27915"/>
                  </a:lnTo>
                  <a:cubicBezTo>
                    <a:pt x="25819" y="27782"/>
                    <a:pt x="26420" y="27448"/>
                    <a:pt x="26853" y="26915"/>
                  </a:cubicBezTo>
                  <a:cubicBezTo>
                    <a:pt x="28755" y="24880"/>
                    <a:pt x="29422" y="18208"/>
                    <a:pt x="28588" y="11203"/>
                  </a:cubicBezTo>
                  <a:cubicBezTo>
                    <a:pt x="27822" y="4533"/>
                    <a:pt x="25316" y="1"/>
                    <a:pt x="1589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0" name="Google Shape;2750;p123"/>
            <p:cNvSpPr/>
            <p:nvPr/>
          </p:nvSpPr>
          <p:spPr>
            <a:xfrm>
              <a:off x="5139681" y="2167894"/>
              <a:ext cx="147610" cy="209094"/>
            </a:xfrm>
            <a:custGeom>
              <a:rect b="b" l="l" r="r" t="t"/>
              <a:pathLst>
                <a:path extrusionOk="0" h="12287" w="8674">
                  <a:moveTo>
                    <a:pt x="3240" y="1"/>
                  </a:moveTo>
                  <a:cubicBezTo>
                    <a:pt x="2615" y="1"/>
                    <a:pt x="2011" y="235"/>
                    <a:pt x="1502" y="766"/>
                  </a:cubicBezTo>
                  <a:cubicBezTo>
                    <a:pt x="201" y="2167"/>
                    <a:pt x="1" y="7070"/>
                    <a:pt x="1702" y="9906"/>
                  </a:cubicBezTo>
                  <a:cubicBezTo>
                    <a:pt x="2554" y="11385"/>
                    <a:pt x="3922" y="12286"/>
                    <a:pt x="5172" y="12286"/>
                  </a:cubicBezTo>
                  <a:cubicBezTo>
                    <a:pt x="5979" y="12286"/>
                    <a:pt x="6736" y="11911"/>
                    <a:pt x="7273" y="11073"/>
                  </a:cubicBezTo>
                  <a:cubicBezTo>
                    <a:pt x="8674" y="8972"/>
                    <a:pt x="8207" y="4902"/>
                    <a:pt x="6672" y="2334"/>
                  </a:cubicBezTo>
                  <a:cubicBezTo>
                    <a:pt x="5847" y="951"/>
                    <a:pt x="4501" y="1"/>
                    <a:pt x="324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1" name="Google Shape;2751;p123"/>
            <p:cNvSpPr/>
            <p:nvPr/>
          </p:nvSpPr>
          <p:spPr>
            <a:xfrm>
              <a:off x="5218030" y="2145720"/>
              <a:ext cx="394534" cy="437690"/>
            </a:xfrm>
            <a:custGeom>
              <a:rect b="b" l="l" r="r" t="t"/>
              <a:pathLst>
                <a:path extrusionOk="0" h="25720" w="23184">
                  <a:moveTo>
                    <a:pt x="13343" y="1"/>
                  </a:moveTo>
                  <a:lnTo>
                    <a:pt x="13076" y="334"/>
                  </a:lnTo>
                  <a:cubicBezTo>
                    <a:pt x="14177" y="1302"/>
                    <a:pt x="15778" y="4771"/>
                    <a:pt x="16312" y="9841"/>
                  </a:cubicBezTo>
                  <a:cubicBezTo>
                    <a:pt x="12142" y="10041"/>
                    <a:pt x="7539" y="11375"/>
                    <a:pt x="5171" y="12977"/>
                  </a:cubicBezTo>
                  <a:cubicBezTo>
                    <a:pt x="4003" y="13744"/>
                    <a:pt x="2969" y="14711"/>
                    <a:pt x="2068" y="15812"/>
                  </a:cubicBezTo>
                  <a:cubicBezTo>
                    <a:pt x="1701" y="14478"/>
                    <a:pt x="1401" y="13110"/>
                    <a:pt x="1168" y="11776"/>
                  </a:cubicBezTo>
                  <a:lnTo>
                    <a:pt x="767" y="11842"/>
                  </a:lnTo>
                  <a:cubicBezTo>
                    <a:pt x="1001" y="13310"/>
                    <a:pt x="1335" y="14778"/>
                    <a:pt x="1735" y="16212"/>
                  </a:cubicBezTo>
                  <a:cubicBezTo>
                    <a:pt x="701" y="17613"/>
                    <a:pt x="100" y="19248"/>
                    <a:pt x="0" y="20982"/>
                  </a:cubicBezTo>
                  <a:cubicBezTo>
                    <a:pt x="134" y="21216"/>
                    <a:pt x="267" y="21449"/>
                    <a:pt x="401" y="21683"/>
                  </a:cubicBezTo>
                  <a:cubicBezTo>
                    <a:pt x="367" y="19915"/>
                    <a:pt x="901" y="18180"/>
                    <a:pt x="1902" y="16713"/>
                  </a:cubicBezTo>
                  <a:cubicBezTo>
                    <a:pt x="2802" y="19748"/>
                    <a:pt x="4303" y="23451"/>
                    <a:pt x="6672" y="25719"/>
                  </a:cubicBezTo>
                  <a:cubicBezTo>
                    <a:pt x="6838" y="25719"/>
                    <a:pt x="7039" y="25686"/>
                    <a:pt x="7205" y="25652"/>
                  </a:cubicBezTo>
                  <a:cubicBezTo>
                    <a:pt x="4670" y="23417"/>
                    <a:pt x="3102" y="19448"/>
                    <a:pt x="2202" y="16312"/>
                  </a:cubicBezTo>
                  <a:cubicBezTo>
                    <a:pt x="3102" y="15145"/>
                    <a:pt x="4203" y="14111"/>
                    <a:pt x="5404" y="13310"/>
                  </a:cubicBezTo>
                  <a:cubicBezTo>
                    <a:pt x="7739" y="11742"/>
                    <a:pt x="12242" y="10441"/>
                    <a:pt x="16345" y="10241"/>
                  </a:cubicBezTo>
                  <a:cubicBezTo>
                    <a:pt x="16545" y="12309"/>
                    <a:pt x="16545" y="14411"/>
                    <a:pt x="16379" y="16479"/>
                  </a:cubicBezTo>
                  <a:cubicBezTo>
                    <a:pt x="16512" y="16479"/>
                    <a:pt x="16645" y="16512"/>
                    <a:pt x="16779" y="16546"/>
                  </a:cubicBezTo>
                  <a:cubicBezTo>
                    <a:pt x="16946" y="14444"/>
                    <a:pt x="16946" y="12343"/>
                    <a:pt x="16746" y="10241"/>
                  </a:cubicBezTo>
                  <a:cubicBezTo>
                    <a:pt x="16906" y="10237"/>
                    <a:pt x="17065" y="10235"/>
                    <a:pt x="17225" y="10235"/>
                  </a:cubicBezTo>
                  <a:cubicBezTo>
                    <a:pt x="18359" y="10235"/>
                    <a:pt x="19470" y="10341"/>
                    <a:pt x="20582" y="10575"/>
                  </a:cubicBezTo>
                  <a:cubicBezTo>
                    <a:pt x="21516" y="10742"/>
                    <a:pt x="22416" y="11142"/>
                    <a:pt x="23183" y="11709"/>
                  </a:cubicBezTo>
                  <a:lnTo>
                    <a:pt x="23150" y="11175"/>
                  </a:lnTo>
                  <a:cubicBezTo>
                    <a:pt x="22383" y="10675"/>
                    <a:pt x="21549" y="10341"/>
                    <a:pt x="20682" y="10175"/>
                  </a:cubicBezTo>
                  <a:cubicBezTo>
                    <a:pt x="19604" y="9953"/>
                    <a:pt x="18503" y="9824"/>
                    <a:pt x="17399" y="9824"/>
                  </a:cubicBezTo>
                  <a:cubicBezTo>
                    <a:pt x="17170" y="9824"/>
                    <a:pt x="16941" y="9830"/>
                    <a:pt x="16712" y="9841"/>
                  </a:cubicBezTo>
                  <a:cubicBezTo>
                    <a:pt x="16178" y="4904"/>
                    <a:pt x="14711" y="1201"/>
                    <a:pt x="1334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2" name="Google Shape;2752;p123"/>
            <p:cNvSpPr/>
            <p:nvPr/>
          </p:nvSpPr>
          <p:spPr>
            <a:xfrm>
              <a:off x="4766862" y="2167962"/>
              <a:ext cx="478992" cy="487568"/>
            </a:xfrm>
            <a:custGeom>
              <a:rect b="b" l="l" r="r" t="t"/>
              <a:pathLst>
                <a:path extrusionOk="0" h="28651" w="28147">
                  <a:moveTo>
                    <a:pt x="25224" y="1"/>
                  </a:moveTo>
                  <a:cubicBezTo>
                    <a:pt x="25098" y="1"/>
                    <a:pt x="24972" y="10"/>
                    <a:pt x="24844" y="28"/>
                  </a:cubicBezTo>
                  <a:cubicBezTo>
                    <a:pt x="21342" y="528"/>
                    <a:pt x="20775" y="3163"/>
                    <a:pt x="19541" y="8901"/>
                  </a:cubicBezTo>
                  <a:cubicBezTo>
                    <a:pt x="17539" y="18208"/>
                    <a:pt x="15504" y="22544"/>
                    <a:pt x="14637" y="23211"/>
                  </a:cubicBezTo>
                  <a:cubicBezTo>
                    <a:pt x="14520" y="23250"/>
                    <a:pt x="14403" y="23266"/>
                    <a:pt x="14292" y="23266"/>
                  </a:cubicBezTo>
                  <a:cubicBezTo>
                    <a:pt x="14214" y="23266"/>
                    <a:pt x="14139" y="23258"/>
                    <a:pt x="14070" y="23245"/>
                  </a:cubicBezTo>
                  <a:cubicBezTo>
                    <a:pt x="12202" y="22911"/>
                    <a:pt x="8666" y="20276"/>
                    <a:pt x="5797" y="16039"/>
                  </a:cubicBezTo>
                  <a:cubicBezTo>
                    <a:pt x="5208" y="15218"/>
                    <a:pt x="4428" y="14875"/>
                    <a:pt x="3662" y="14875"/>
                  </a:cubicBezTo>
                  <a:cubicBezTo>
                    <a:pt x="1787" y="14875"/>
                    <a:pt x="1" y="16933"/>
                    <a:pt x="1328" y="19042"/>
                  </a:cubicBezTo>
                  <a:cubicBezTo>
                    <a:pt x="3929" y="22944"/>
                    <a:pt x="8633" y="27781"/>
                    <a:pt x="13169" y="28548"/>
                  </a:cubicBezTo>
                  <a:cubicBezTo>
                    <a:pt x="13570" y="28615"/>
                    <a:pt x="13970" y="28648"/>
                    <a:pt x="14370" y="28648"/>
                  </a:cubicBezTo>
                  <a:cubicBezTo>
                    <a:pt x="14419" y="28650"/>
                    <a:pt x="14468" y="28650"/>
                    <a:pt x="14517" y="28650"/>
                  </a:cubicBezTo>
                  <a:cubicBezTo>
                    <a:pt x="15730" y="28650"/>
                    <a:pt x="16879" y="28252"/>
                    <a:pt x="17873" y="27514"/>
                  </a:cubicBezTo>
                  <a:cubicBezTo>
                    <a:pt x="18807" y="26814"/>
                    <a:pt x="21642" y="24679"/>
                    <a:pt x="24811" y="10035"/>
                  </a:cubicBezTo>
                  <a:cubicBezTo>
                    <a:pt x="25111" y="8434"/>
                    <a:pt x="25478" y="6866"/>
                    <a:pt x="25979" y="5298"/>
                  </a:cubicBezTo>
                  <a:cubicBezTo>
                    <a:pt x="27313" y="4898"/>
                    <a:pt x="28147" y="3530"/>
                    <a:pt x="27847" y="2129"/>
                  </a:cubicBezTo>
                  <a:cubicBezTo>
                    <a:pt x="27604" y="886"/>
                    <a:pt x="26479" y="1"/>
                    <a:pt x="2522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3" name="Google Shape;2753;p123"/>
            <p:cNvSpPr/>
            <p:nvPr/>
          </p:nvSpPr>
          <p:spPr>
            <a:xfrm>
              <a:off x="4758796" y="2228408"/>
              <a:ext cx="49963" cy="123955"/>
            </a:xfrm>
            <a:custGeom>
              <a:rect b="b" l="l" r="r" t="t"/>
              <a:pathLst>
                <a:path extrusionOk="0" h="7284" w="2936">
                  <a:moveTo>
                    <a:pt x="1253" y="1"/>
                  </a:moveTo>
                  <a:cubicBezTo>
                    <a:pt x="994" y="1"/>
                    <a:pt x="734" y="123"/>
                    <a:pt x="567" y="412"/>
                  </a:cubicBezTo>
                  <a:cubicBezTo>
                    <a:pt x="100" y="1546"/>
                    <a:pt x="0" y="2814"/>
                    <a:pt x="301" y="4015"/>
                  </a:cubicBezTo>
                  <a:cubicBezTo>
                    <a:pt x="501" y="4882"/>
                    <a:pt x="801" y="5749"/>
                    <a:pt x="1134" y="6583"/>
                  </a:cubicBezTo>
                  <a:lnTo>
                    <a:pt x="1235" y="6750"/>
                  </a:lnTo>
                  <a:cubicBezTo>
                    <a:pt x="1335" y="7050"/>
                    <a:pt x="1668" y="7284"/>
                    <a:pt x="2002" y="7284"/>
                  </a:cubicBezTo>
                  <a:cubicBezTo>
                    <a:pt x="2102" y="7284"/>
                    <a:pt x="2202" y="7250"/>
                    <a:pt x="2302" y="7217"/>
                  </a:cubicBezTo>
                  <a:cubicBezTo>
                    <a:pt x="2736" y="7050"/>
                    <a:pt x="2936" y="6550"/>
                    <a:pt x="2769" y="6149"/>
                  </a:cubicBezTo>
                  <a:lnTo>
                    <a:pt x="2702" y="5949"/>
                  </a:lnTo>
                  <a:cubicBezTo>
                    <a:pt x="2369" y="5215"/>
                    <a:pt x="2102" y="4448"/>
                    <a:pt x="1935" y="3648"/>
                  </a:cubicBezTo>
                  <a:cubicBezTo>
                    <a:pt x="1702" y="2814"/>
                    <a:pt x="1735" y="1913"/>
                    <a:pt x="2068" y="1113"/>
                  </a:cubicBezTo>
                  <a:cubicBezTo>
                    <a:pt x="2291" y="490"/>
                    <a:pt x="1772" y="1"/>
                    <a:pt x="125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4" name="Google Shape;2754;p123"/>
            <p:cNvSpPr/>
            <p:nvPr/>
          </p:nvSpPr>
          <p:spPr>
            <a:xfrm>
              <a:off x="4829180" y="2284498"/>
              <a:ext cx="44858" cy="89444"/>
            </a:xfrm>
            <a:custGeom>
              <a:rect b="b" l="l" r="r" t="t"/>
              <a:pathLst>
                <a:path extrusionOk="0" h="5256" w="2636">
                  <a:moveTo>
                    <a:pt x="1111" y="1"/>
                  </a:moveTo>
                  <a:cubicBezTo>
                    <a:pt x="568" y="1"/>
                    <a:pt x="32" y="516"/>
                    <a:pt x="334" y="1186"/>
                  </a:cubicBezTo>
                  <a:cubicBezTo>
                    <a:pt x="1035" y="2687"/>
                    <a:pt x="668" y="3487"/>
                    <a:pt x="368" y="3954"/>
                  </a:cubicBezTo>
                  <a:cubicBezTo>
                    <a:pt x="1" y="4488"/>
                    <a:pt x="368" y="5222"/>
                    <a:pt x="1035" y="5255"/>
                  </a:cubicBezTo>
                  <a:cubicBezTo>
                    <a:pt x="1302" y="5255"/>
                    <a:pt x="1568" y="5122"/>
                    <a:pt x="1735" y="4888"/>
                  </a:cubicBezTo>
                  <a:cubicBezTo>
                    <a:pt x="2569" y="3654"/>
                    <a:pt x="2636" y="2186"/>
                    <a:pt x="1869" y="518"/>
                  </a:cubicBezTo>
                  <a:cubicBezTo>
                    <a:pt x="1704" y="154"/>
                    <a:pt x="1406" y="1"/>
                    <a:pt x="111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5" name="Google Shape;2755;p123"/>
            <p:cNvSpPr/>
            <p:nvPr/>
          </p:nvSpPr>
          <p:spPr>
            <a:xfrm>
              <a:off x="4707131" y="2331006"/>
              <a:ext cx="179398" cy="157191"/>
            </a:xfrm>
            <a:custGeom>
              <a:rect b="b" l="l" r="r" t="t"/>
              <a:pathLst>
                <a:path extrusionOk="0" h="9237" w="10542">
                  <a:moveTo>
                    <a:pt x="5253" y="1"/>
                  </a:moveTo>
                  <a:cubicBezTo>
                    <a:pt x="4465" y="1"/>
                    <a:pt x="3666" y="201"/>
                    <a:pt x="2936" y="621"/>
                  </a:cubicBezTo>
                  <a:cubicBezTo>
                    <a:pt x="735" y="1922"/>
                    <a:pt x="1" y="4757"/>
                    <a:pt x="1268" y="6959"/>
                  </a:cubicBezTo>
                  <a:cubicBezTo>
                    <a:pt x="2133" y="8422"/>
                    <a:pt x="3676" y="9237"/>
                    <a:pt x="5259" y="9237"/>
                  </a:cubicBezTo>
                  <a:cubicBezTo>
                    <a:pt x="6058" y="9237"/>
                    <a:pt x="6868" y="9029"/>
                    <a:pt x="7606" y="8593"/>
                  </a:cubicBezTo>
                  <a:cubicBezTo>
                    <a:pt x="9808" y="7326"/>
                    <a:pt x="10542" y="4490"/>
                    <a:pt x="9241" y="2289"/>
                  </a:cubicBezTo>
                  <a:cubicBezTo>
                    <a:pt x="8393" y="817"/>
                    <a:pt x="6844" y="1"/>
                    <a:pt x="5253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6" name="Google Shape;2756;p123"/>
            <p:cNvSpPr/>
            <p:nvPr/>
          </p:nvSpPr>
          <p:spPr>
            <a:xfrm>
              <a:off x="4693517" y="2252113"/>
              <a:ext cx="76085" cy="113303"/>
            </a:xfrm>
            <a:custGeom>
              <a:rect b="b" l="l" r="r" t="t"/>
              <a:pathLst>
                <a:path extrusionOk="0" h="6658" w="4471">
                  <a:moveTo>
                    <a:pt x="927" y="1"/>
                  </a:moveTo>
                  <a:cubicBezTo>
                    <a:pt x="589" y="1"/>
                    <a:pt x="251" y="194"/>
                    <a:pt x="134" y="620"/>
                  </a:cubicBezTo>
                  <a:cubicBezTo>
                    <a:pt x="0" y="1854"/>
                    <a:pt x="267" y="3055"/>
                    <a:pt x="934" y="4123"/>
                  </a:cubicBezTo>
                  <a:cubicBezTo>
                    <a:pt x="1401" y="5023"/>
                    <a:pt x="2068" y="5824"/>
                    <a:pt x="2869" y="6458"/>
                  </a:cubicBezTo>
                  <a:cubicBezTo>
                    <a:pt x="3002" y="6591"/>
                    <a:pt x="3169" y="6658"/>
                    <a:pt x="3369" y="6658"/>
                  </a:cubicBezTo>
                  <a:cubicBezTo>
                    <a:pt x="4137" y="6624"/>
                    <a:pt x="4470" y="5657"/>
                    <a:pt x="3870" y="5157"/>
                  </a:cubicBezTo>
                  <a:cubicBezTo>
                    <a:pt x="3236" y="4623"/>
                    <a:pt x="2736" y="3989"/>
                    <a:pt x="2369" y="3289"/>
                  </a:cubicBezTo>
                  <a:cubicBezTo>
                    <a:pt x="1902" y="2555"/>
                    <a:pt x="1701" y="1721"/>
                    <a:pt x="1768" y="854"/>
                  </a:cubicBezTo>
                  <a:cubicBezTo>
                    <a:pt x="1787" y="312"/>
                    <a:pt x="1356" y="1"/>
                    <a:pt x="92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7" name="Google Shape;2757;p123"/>
            <p:cNvSpPr/>
            <p:nvPr/>
          </p:nvSpPr>
          <p:spPr>
            <a:xfrm>
              <a:off x="4651432" y="2326905"/>
              <a:ext cx="108521" cy="90176"/>
            </a:xfrm>
            <a:custGeom>
              <a:rect b="b" l="l" r="r" t="t"/>
              <a:pathLst>
                <a:path extrusionOk="0" h="5299" w="6377">
                  <a:moveTo>
                    <a:pt x="1255" y="1"/>
                  </a:moveTo>
                  <a:cubicBezTo>
                    <a:pt x="696" y="1"/>
                    <a:pt x="1" y="533"/>
                    <a:pt x="338" y="1095"/>
                  </a:cubicBezTo>
                  <a:cubicBezTo>
                    <a:pt x="739" y="2129"/>
                    <a:pt x="1406" y="3063"/>
                    <a:pt x="2273" y="3797"/>
                  </a:cubicBezTo>
                  <a:cubicBezTo>
                    <a:pt x="3074" y="4464"/>
                    <a:pt x="4008" y="4965"/>
                    <a:pt x="5042" y="5232"/>
                  </a:cubicBezTo>
                  <a:cubicBezTo>
                    <a:pt x="5108" y="5265"/>
                    <a:pt x="5209" y="5298"/>
                    <a:pt x="5275" y="5298"/>
                  </a:cubicBezTo>
                  <a:cubicBezTo>
                    <a:pt x="6176" y="5232"/>
                    <a:pt x="6376" y="3997"/>
                    <a:pt x="5542" y="3664"/>
                  </a:cubicBezTo>
                  <a:cubicBezTo>
                    <a:pt x="4742" y="3464"/>
                    <a:pt x="3974" y="3063"/>
                    <a:pt x="3307" y="2530"/>
                  </a:cubicBezTo>
                  <a:cubicBezTo>
                    <a:pt x="2673" y="1963"/>
                    <a:pt x="2173" y="1229"/>
                    <a:pt x="1839" y="428"/>
                  </a:cubicBezTo>
                  <a:cubicBezTo>
                    <a:pt x="1763" y="124"/>
                    <a:pt x="1525" y="1"/>
                    <a:pt x="125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8" name="Google Shape;2758;p123"/>
            <p:cNvSpPr/>
            <p:nvPr/>
          </p:nvSpPr>
          <p:spPr>
            <a:xfrm>
              <a:off x="5249240" y="1864727"/>
              <a:ext cx="261712" cy="304511"/>
            </a:xfrm>
            <a:custGeom>
              <a:rect b="b" l="l" r="r" t="t"/>
              <a:pathLst>
                <a:path extrusionOk="0" h="17894" w="15379">
                  <a:moveTo>
                    <a:pt x="1" y="1"/>
                  </a:moveTo>
                  <a:cubicBezTo>
                    <a:pt x="168" y="2002"/>
                    <a:pt x="835" y="3970"/>
                    <a:pt x="1936" y="5638"/>
                  </a:cubicBezTo>
                  <a:cubicBezTo>
                    <a:pt x="3003" y="7239"/>
                    <a:pt x="3937" y="8574"/>
                    <a:pt x="3937" y="10208"/>
                  </a:cubicBezTo>
                  <a:lnTo>
                    <a:pt x="3937" y="14378"/>
                  </a:lnTo>
                  <a:cubicBezTo>
                    <a:pt x="3937" y="14378"/>
                    <a:pt x="6432" y="17893"/>
                    <a:pt x="10089" y="17893"/>
                  </a:cubicBezTo>
                  <a:cubicBezTo>
                    <a:pt x="10399" y="17893"/>
                    <a:pt x="10717" y="17868"/>
                    <a:pt x="11042" y="17814"/>
                  </a:cubicBezTo>
                  <a:cubicBezTo>
                    <a:pt x="15379" y="17080"/>
                    <a:pt x="11075" y="14078"/>
                    <a:pt x="11075" y="14078"/>
                  </a:cubicBezTo>
                  <a:lnTo>
                    <a:pt x="11075" y="10475"/>
                  </a:lnTo>
                  <a:cubicBezTo>
                    <a:pt x="11075" y="10475"/>
                    <a:pt x="11609" y="5938"/>
                    <a:pt x="8774" y="3070"/>
                  </a:cubicBezTo>
                  <a:cubicBezTo>
                    <a:pt x="5905" y="20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9" name="Google Shape;2759;p123"/>
            <p:cNvSpPr/>
            <p:nvPr/>
          </p:nvSpPr>
          <p:spPr>
            <a:xfrm>
              <a:off x="5238468" y="1706668"/>
              <a:ext cx="336062" cy="367204"/>
            </a:xfrm>
            <a:custGeom>
              <a:rect b="b" l="l" r="r" t="t"/>
              <a:pathLst>
                <a:path extrusionOk="0" h="21578" w="19748">
                  <a:moveTo>
                    <a:pt x="9448" y="1"/>
                  </a:moveTo>
                  <a:cubicBezTo>
                    <a:pt x="7790" y="1"/>
                    <a:pt x="6229" y="373"/>
                    <a:pt x="5070" y="1116"/>
                  </a:cubicBezTo>
                  <a:cubicBezTo>
                    <a:pt x="1034" y="3685"/>
                    <a:pt x="0" y="7221"/>
                    <a:pt x="634" y="10590"/>
                  </a:cubicBezTo>
                  <a:cubicBezTo>
                    <a:pt x="4837" y="10823"/>
                    <a:pt x="5804" y="14659"/>
                    <a:pt x="6638" y="17428"/>
                  </a:cubicBezTo>
                  <a:cubicBezTo>
                    <a:pt x="7272" y="19663"/>
                    <a:pt x="7972" y="20263"/>
                    <a:pt x="8773" y="20630"/>
                  </a:cubicBezTo>
                  <a:cubicBezTo>
                    <a:pt x="10490" y="21358"/>
                    <a:pt x="12739" y="21577"/>
                    <a:pt x="14393" y="21577"/>
                  </a:cubicBezTo>
                  <a:cubicBezTo>
                    <a:pt x="14635" y="21577"/>
                    <a:pt x="14865" y="21573"/>
                    <a:pt x="15078" y="21564"/>
                  </a:cubicBezTo>
                  <a:cubicBezTo>
                    <a:pt x="16812" y="21464"/>
                    <a:pt x="17880" y="19930"/>
                    <a:pt x="18380" y="18062"/>
                  </a:cubicBezTo>
                  <a:cubicBezTo>
                    <a:pt x="19214" y="15060"/>
                    <a:pt x="19748" y="12191"/>
                    <a:pt x="18880" y="6720"/>
                  </a:cubicBezTo>
                  <a:cubicBezTo>
                    <a:pt x="18169" y="2241"/>
                    <a:pt x="13518" y="1"/>
                    <a:pt x="944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0" name="Google Shape;2760;p123"/>
            <p:cNvSpPr/>
            <p:nvPr/>
          </p:nvSpPr>
          <p:spPr>
            <a:xfrm>
              <a:off x="5351958" y="1853376"/>
              <a:ext cx="216326" cy="113660"/>
            </a:xfrm>
            <a:custGeom>
              <a:rect b="b" l="l" r="r" t="t"/>
              <a:pathLst>
                <a:path extrusionOk="0" h="6679" w="12712">
                  <a:moveTo>
                    <a:pt x="12478" y="1"/>
                  </a:moveTo>
                  <a:cubicBezTo>
                    <a:pt x="11577" y="568"/>
                    <a:pt x="10543" y="901"/>
                    <a:pt x="9509" y="1035"/>
                  </a:cubicBezTo>
                  <a:cubicBezTo>
                    <a:pt x="8373" y="1181"/>
                    <a:pt x="7220" y="1256"/>
                    <a:pt x="6067" y="1256"/>
                  </a:cubicBezTo>
                  <a:cubicBezTo>
                    <a:pt x="4852" y="1256"/>
                    <a:pt x="3636" y="1173"/>
                    <a:pt x="2438" y="1001"/>
                  </a:cubicBezTo>
                  <a:cubicBezTo>
                    <a:pt x="2131" y="961"/>
                    <a:pt x="1867" y="942"/>
                    <a:pt x="1641" y="942"/>
                  </a:cubicBezTo>
                  <a:cubicBezTo>
                    <a:pt x="0" y="942"/>
                    <a:pt x="359" y="1962"/>
                    <a:pt x="770" y="3370"/>
                  </a:cubicBezTo>
                  <a:cubicBezTo>
                    <a:pt x="1270" y="5038"/>
                    <a:pt x="2704" y="6539"/>
                    <a:pt x="6674" y="6672"/>
                  </a:cubicBezTo>
                  <a:cubicBezTo>
                    <a:pt x="6839" y="6676"/>
                    <a:pt x="7002" y="6678"/>
                    <a:pt x="7161" y="6678"/>
                  </a:cubicBezTo>
                  <a:cubicBezTo>
                    <a:pt x="9546" y="6678"/>
                    <a:pt x="11294" y="6213"/>
                    <a:pt x="12545" y="5338"/>
                  </a:cubicBezTo>
                  <a:cubicBezTo>
                    <a:pt x="12712" y="3570"/>
                    <a:pt x="12712" y="1769"/>
                    <a:pt x="1247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1" name="Google Shape;2761;p123"/>
            <p:cNvSpPr/>
            <p:nvPr/>
          </p:nvSpPr>
          <p:spPr>
            <a:xfrm>
              <a:off x="5275362" y="1706924"/>
              <a:ext cx="286115" cy="367289"/>
            </a:xfrm>
            <a:custGeom>
              <a:rect b="b" l="l" r="r" t="t"/>
              <a:pathLst>
                <a:path extrusionOk="0" h="21583" w="16813">
                  <a:moveTo>
                    <a:pt x="8707" y="234"/>
                  </a:moveTo>
                  <a:cubicBezTo>
                    <a:pt x="9707" y="568"/>
                    <a:pt x="10608" y="1101"/>
                    <a:pt x="11375" y="1768"/>
                  </a:cubicBezTo>
                  <a:cubicBezTo>
                    <a:pt x="13010" y="3169"/>
                    <a:pt x="14110" y="5271"/>
                    <a:pt x="14677" y="7939"/>
                  </a:cubicBezTo>
                  <a:cubicBezTo>
                    <a:pt x="14281" y="8036"/>
                    <a:pt x="13769" y="8110"/>
                    <a:pt x="13244" y="8110"/>
                  </a:cubicBezTo>
                  <a:cubicBezTo>
                    <a:pt x="12309" y="8110"/>
                    <a:pt x="11335" y="7874"/>
                    <a:pt x="10908" y="7106"/>
                  </a:cubicBezTo>
                  <a:lnTo>
                    <a:pt x="10741" y="6805"/>
                  </a:lnTo>
                  <a:cubicBezTo>
                    <a:pt x="10041" y="5471"/>
                    <a:pt x="9374" y="4170"/>
                    <a:pt x="6238" y="3203"/>
                  </a:cubicBezTo>
                  <a:cubicBezTo>
                    <a:pt x="5404" y="2936"/>
                    <a:pt x="4537" y="2802"/>
                    <a:pt x="3670" y="2769"/>
                  </a:cubicBezTo>
                  <a:cubicBezTo>
                    <a:pt x="3770" y="2636"/>
                    <a:pt x="3870" y="2536"/>
                    <a:pt x="3970" y="2436"/>
                  </a:cubicBezTo>
                  <a:cubicBezTo>
                    <a:pt x="5271" y="1201"/>
                    <a:pt x="6939" y="434"/>
                    <a:pt x="8707" y="234"/>
                  </a:cubicBezTo>
                  <a:close/>
                  <a:moveTo>
                    <a:pt x="7706" y="0"/>
                  </a:moveTo>
                  <a:cubicBezTo>
                    <a:pt x="6205" y="334"/>
                    <a:pt x="4804" y="1068"/>
                    <a:pt x="3703" y="2135"/>
                  </a:cubicBezTo>
                  <a:cubicBezTo>
                    <a:pt x="3503" y="2335"/>
                    <a:pt x="3303" y="2536"/>
                    <a:pt x="3136" y="2736"/>
                  </a:cubicBezTo>
                  <a:cubicBezTo>
                    <a:pt x="2202" y="2769"/>
                    <a:pt x="1335" y="2903"/>
                    <a:pt x="467" y="3169"/>
                  </a:cubicBezTo>
                  <a:cubicBezTo>
                    <a:pt x="301" y="3336"/>
                    <a:pt x="134" y="3536"/>
                    <a:pt x="0" y="3736"/>
                  </a:cubicBezTo>
                  <a:cubicBezTo>
                    <a:pt x="901" y="3403"/>
                    <a:pt x="1835" y="3236"/>
                    <a:pt x="2802" y="3169"/>
                  </a:cubicBezTo>
                  <a:lnTo>
                    <a:pt x="2802" y="3169"/>
                  </a:lnTo>
                  <a:cubicBezTo>
                    <a:pt x="801" y="5805"/>
                    <a:pt x="534" y="9240"/>
                    <a:pt x="567" y="11075"/>
                  </a:cubicBezTo>
                  <a:cubicBezTo>
                    <a:pt x="701" y="11142"/>
                    <a:pt x="834" y="11242"/>
                    <a:pt x="968" y="11309"/>
                  </a:cubicBezTo>
                  <a:cubicBezTo>
                    <a:pt x="934" y="9541"/>
                    <a:pt x="1101" y="5838"/>
                    <a:pt x="3336" y="3169"/>
                  </a:cubicBezTo>
                  <a:cubicBezTo>
                    <a:pt x="4270" y="3169"/>
                    <a:pt x="5204" y="3336"/>
                    <a:pt x="6105" y="3603"/>
                  </a:cubicBezTo>
                  <a:cubicBezTo>
                    <a:pt x="9107" y="4537"/>
                    <a:pt x="9741" y="5738"/>
                    <a:pt x="10408" y="7005"/>
                  </a:cubicBezTo>
                  <a:lnTo>
                    <a:pt x="10575" y="7306"/>
                  </a:lnTo>
                  <a:cubicBezTo>
                    <a:pt x="11075" y="8240"/>
                    <a:pt x="12176" y="8540"/>
                    <a:pt x="13243" y="8540"/>
                  </a:cubicBezTo>
                  <a:cubicBezTo>
                    <a:pt x="13777" y="8540"/>
                    <a:pt x="14277" y="8473"/>
                    <a:pt x="14778" y="8373"/>
                  </a:cubicBezTo>
                  <a:cubicBezTo>
                    <a:pt x="14978" y="9541"/>
                    <a:pt x="15111" y="10742"/>
                    <a:pt x="15144" y="11976"/>
                  </a:cubicBezTo>
                  <a:cubicBezTo>
                    <a:pt x="15278" y="17747"/>
                    <a:pt x="14077" y="20148"/>
                    <a:pt x="13043" y="21149"/>
                  </a:cubicBezTo>
                  <a:cubicBezTo>
                    <a:pt x="12876" y="21316"/>
                    <a:pt x="12643" y="21449"/>
                    <a:pt x="12409" y="21583"/>
                  </a:cubicBezTo>
                  <a:lnTo>
                    <a:pt x="12910" y="21583"/>
                  </a:lnTo>
                  <a:cubicBezTo>
                    <a:pt x="13010" y="21583"/>
                    <a:pt x="13110" y="21583"/>
                    <a:pt x="13210" y="21549"/>
                  </a:cubicBezTo>
                  <a:cubicBezTo>
                    <a:pt x="13310" y="21516"/>
                    <a:pt x="13276" y="21516"/>
                    <a:pt x="13310" y="21483"/>
                  </a:cubicBezTo>
                  <a:cubicBezTo>
                    <a:pt x="14444" y="20448"/>
                    <a:pt x="15745" y="17947"/>
                    <a:pt x="15578" y="11976"/>
                  </a:cubicBezTo>
                  <a:cubicBezTo>
                    <a:pt x="15545" y="10742"/>
                    <a:pt x="15411" y="9507"/>
                    <a:pt x="15178" y="8306"/>
                  </a:cubicBezTo>
                  <a:cubicBezTo>
                    <a:pt x="15812" y="8140"/>
                    <a:pt x="16379" y="7773"/>
                    <a:pt x="16812" y="7272"/>
                  </a:cubicBezTo>
                  <a:cubicBezTo>
                    <a:pt x="16779" y="7106"/>
                    <a:pt x="16746" y="6905"/>
                    <a:pt x="16712" y="6705"/>
                  </a:cubicBezTo>
                  <a:cubicBezTo>
                    <a:pt x="16712" y="6705"/>
                    <a:pt x="16712" y="6672"/>
                    <a:pt x="16712" y="6672"/>
                  </a:cubicBezTo>
                  <a:cubicBezTo>
                    <a:pt x="16345" y="7272"/>
                    <a:pt x="15778" y="7706"/>
                    <a:pt x="15078" y="7839"/>
                  </a:cubicBezTo>
                  <a:cubicBezTo>
                    <a:pt x="14511" y="5071"/>
                    <a:pt x="13343" y="2936"/>
                    <a:pt x="11675" y="1468"/>
                  </a:cubicBezTo>
                  <a:cubicBezTo>
                    <a:pt x="11175" y="1001"/>
                    <a:pt x="10608" y="634"/>
                    <a:pt x="10007" y="334"/>
                  </a:cubicBezTo>
                  <a:cubicBezTo>
                    <a:pt x="9240" y="134"/>
                    <a:pt x="8473" y="34"/>
                    <a:pt x="7706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2" name="Google Shape;2762;p123"/>
            <p:cNvSpPr/>
            <p:nvPr/>
          </p:nvSpPr>
          <p:spPr>
            <a:xfrm>
              <a:off x="5438985" y="1897009"/>
              <a:ext cx="61569" cy="31891"/>
            </a:xfrm>
            <a:custGeom>
              <a:rect b="b" l="l" r="r" t="t"/>
              <a:pathLst>
                <a:path extrusionOk="0" h="1874" w="3618">
                  <a:moveTo>
                    <a:pt x="1812" y="1"/>
                  </a:moveTo>
                  <a:cubicBezTo>
                    <a:pt x="1773" y="1"/>
                    <a:pt x="1734" y="2"/>
                    <a:pt x="1693" y="5"/>
                  </a:cubicBezTo>
                  <a:cubicBezTo>
                    <a:pt x="470" y="71"/>
                    <a:pt x="1" y="1874"/>
                    <a:pt x="284" y="1874"/>
                  </a:cubicBezTo>
                  <a:cubicBezTo>
                    <a:pt x="287" y="1874"/>
                    <a:pt x="290" y="1873"/>
                    <a:pt x="292" y="1873"/>
                  </a:cubicBezTo>
                  <a:cubicBezTo>
                    <a:pt x="693" y="1840"/>
                    <a:pt x="960" y="1006"/>
                    <a:pt x="1727" y="839"/>
                  </a:cubicBezTo>
                  <a:cubicBezTo>
                    <a:pt x="1775" y="831"/>
                    <a:pt x="1821" y="827"/>
                    <a:pt x="1867" y="827"/>
                  </a:cubicBezTo>
                  <a:cubicBezTo>
                    <a:pt x="2532" y="827"/>
                    <a:pt x="2904" y="1674"/>
                    <a:pt x="3243" y="1674"/>
                  </a:cubicBezTo>
                  <a:cubicBezTo>
                    <a:pt x="3249" y="1674"/>
                    <a:pt x="3255" y="1674"/>
                    <a:pt x="3261" y="1673"/>
                  </a:cubicBezTo>
                  <a:cubicBezTo>
                    <a:pt x="3618" y="1641"/>
                    <a:pt x="3155" y="1"/>
                    <a:pt x="1812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3" name="Google Shape;2763;p123"/>
            <p:cNvSpPr/>
            <p:nvPr/>
          </p:nvSpPr>
          <p:spPr>
            <a:xfrm>
              <a:off x="5537619" y="1885522"/>
              <a:ext cx="53673" cy="29747"/>
            </a:xfrm>
            <a:custGeom>
              <a:rect b="b" l="l" r="r" t="t"/>
              <a:pathLst>
                <a:path extrusionOk="0" h="1748" w="3154">
                  <a:moveTo>
                    <a:pt x="1595" y="0"/>
                  </a:moveTo>
                  <a:cubicBezTo>
                    <a:pt x="1532" y="0"/>
                    <a:pt x="1468" y="4"/>
                    <a:pt x="1401" y="13"/>
                  </a:cubicBezTo>
                  <a:cubicBezTo>
                    <a:pt x="301" y="113"/>
                    <a:pt x="0" y="1748"/>
                    <a:pt x="267" y="1748"/>
                  </a:cubicBezTo>
                  <a:cubicBezTo>
                    <a:pt x="601" y="1681"/>
                    <a:pt x="801" y="914"/>
                    <a:pt x="1468" y="747"/>
                  </a:cubicBezTo>
                  <a:cubicBezTo>
                    <a:pt x="1527" y="732"/>
                    <a:pt x="1583" y="726"/>
                    <a:pt x="1638" y="726"/>
                  </a:cubicBezTo>
                  <a:cubicBezTo>
                    <a:pt x="2193" y="726"/>
                    <a:pt x="2550" y="1415"/>
                    <a:pt x="2850" y="1415"/>
                  </a:cubicBezTo>
                  <a:cubicBezTo>
                    <a:pt x="2856" y="1415"/>
                    <a:pt x="2863" y="1415"/>
                    <a:pt x="2869" y="1414"/>
                  </a:cubicBezTo>
                  <a:cubicBezTo>
                    <a:pt x="3153" y="1351"/>
                    <a:pt x="2719" y="0"/>
                    <a:pt x="1595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4" name="Google Shape;2764;p123"/>
            <p:cNvSpPr/>
            <p:nvPr/>
          </p:nvSpPr>
          <p:spPr>
            <a:xfrm>
              <a:off x="5756736" y="1729063"/>
              <a:ext cx="555740" cy="991150"/>
            </a:xfrm>
            <a:custGeom>
              <a:rect b="b" l="l" r="r" t="t"/>
              <a:pathLst>
                <a:path extrusionOk="0" h="58243" w="32657">
                  <a:moveTo>
                    <a:pt x="32657" y="0"/>
                  </a:moveTo>
                  <a:cubicBezTo>
                    <a:pt x="32590" y="5004"/>
                    <a:pt x="30622" y="9974"/>
                    <a:pt x="26786" y="14477"/>
                  </a:cubicBezTo>
                  <a:cubicBezTo>
                    <a:pt x="24551" y="17046"/>
                    <a:pt x="21916" y="19281"/>
                    <a:pt x="19047" y="21149"/>
                  </a:cubicBezTo>
                  <a:cubicBezTo>
                    <a:pt x="13543" y="24718"/>
                    <a:pt x="6972" y="27253"/>
                    <a:pt x="0" y="28654"/>
                  </a:cubicBezTo>
                  <a:lnTo>
                    <a:pt x="0" y="58242"/>
                  </a:lnTo>
                  <a:cubicBezTo>
                    <a:pt x="6938" y="56841"/>
                    <a:pt x="13510" y="54339"/>
                    <a:pt x="19047" y="50737"/>
                  </a:cubicBezTo>
                  <a:cubicBezTo>
                    <a:pt x="27987" y="44899"/>
                    <a:pt x="32557" y="37260"/>
                    <a:pt x="32657" y="29622"/>
                  </a:cubicBezTo>
                  <a:lnTo>
                    <a:pt x="32657" y="0"/>
                  </a:lnTo>
                  <a:close/>
                </a:path>
              </a:pathLst>
            </a:custGeom>
            <a:solidFill>
              <a:srgbClr val="FFC100">
                <a:alpha val="592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5" name="Google Shape;2765;p123"/>
            <p:cNvSpPr/>
            <p:nvPr/>
          </p:nvSpPr>
          <p:spPr>
            <a:xfrm>
              <a:off x="5756736" y="1729063"/>
              <a:ext cx="555740" cy="991150"/>
            </a:xfrm>
            <a:custGeom>
              <a:rect b="b" l="l" r="r" t="t"/>
              <a:pathLst>
                <a:path extrusionOk="0" fill="none" h="58243" w="32657">
                  <a:moveTo>
                    <a:pt x="19047" y="21149"/>
                  </a:moveTo>
                  <a:cubicBezTo>
                    <a:pt x="21916" y="19281"/>
                    <a:pt x="24551" y="17046"/>
                    <a:pt x="26786" y="14477"/>
                  </a:cubicBezTo>
                  <a:cubicBezTo>
                    <a:pt x="30622" y="9974"/>
                    <a:pt x="32590" y="5004"/>
                    <a:pt x="32657" y="0"/>
                  </a:cubicBezTo>
                  <a:lnTo>
                    <a:pt x="32657" y="29622"/>
                  </a:lnTo>
                  <a:cubicBezTo>
                    <a:pt x="32557" y="37260"/>
                    <a:pt x="27987" y="44899"/>
                    <a:pt x="19047" y="50737"/>
                  </a:cubicBezTo>
                  <a:cubicBezTo>
                    <a:pt x="13510" y="54339"/>
                    <a:pt x="6938" y="56841"/>
                    <a:pt x="0" y="58242"/>
                  </a:cubicBezTo>
                  <a:lnTo>
                    <a:pt x="0" y="28654"/>
                  </a:lnTo>
                  <a:cubicBezTo>
                    <a:pt x="6972" y="27253"/>
                    <a:pt x="13543" y="24718"/>
                    <a:pt x="19047" y="21149"/>
                  </a:cubicBezTo>
                  <a:close/>
                </a:path>
              </a:pathLst>
            </a:custGeom>
            <a:noFill/>
            <a:ln cap="flat" cmpd="sng" w="10850">
              <a:solidFill>
                <a:srgbClr val="FFC100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6" name="Google Shape;2766;p123"/>
            <p:cNvSpPr/>
            <p:nvPr/>
          </p:nvSpPr>
          <p:spPr>
            <a:xfrm>
              <a:off x="4572029" y="1936962"/>
              <a:ext cx="1303932" cy="892942"/>
            </a:xfrm>
            <a:custGeom>
              <a:rect b="b" l="l" r="r" t="t"/>
              <a:pathLst>
                <a:path extrusionOk="0" fill="none" h="52472" w="76623">
                  <a:moveTo>
                    <a:pt x="1" y="7139"/>
                  </a:moveTo>
                  <a:lnTo>
                    <a:pt x="1" y="45266"/>
                  </a:lnTo>
                  <a:cubicBezTo>
                    <a:pt x="14578" y="52004"/>
                    <a:pt x="36093" y="52471"/>
                    <a:pt x="49970" y="49703"/>
                  </a:cubicBezTo>
                  <a:cubicBezTo>
                    <a:pt x="58543" y="47968"/>
                    <a:pt x="65648" y="44832"/>
                    <a:pt x="72052" y="41130"/>
                  </a:cubicBezTo>
                  <a:cubicBezTo>
                    <a:pt x="73620" y="40229"/>
                    <a:pt x="75154" y="39228"/>
                    <a:pt x="76622" y="38128"/>
                  </a:cubicBezTo>
                  <a:lnTo>
                    <a:pt x="76622" y="0"/>
                  </a:lnTo>
                  <a:cubicBezTo>
                    <a:pt x="75154" y="1068"/>
                    <a:pt x="73620" y="2068"/>
                    <a:pt x="72052" y="3002"/>
                  </a:cubicBezTo>
                  <a:cubicBezTo>
                    <a:pt x="65614" y="6705"/>
                    <a:pt x="57976" y="9274"/>
                    <a:pt x="49870" y="10741"/>
                  </a:cubicBezTo>
                  <a:cubicBezTo>
                    <a:pt x="39095" y="12676"/>
                    <a:pt x="14845" y="12509"/>
                    <a:pt x="1" y="7139"/>
                  </a:cubicBezTo>
                  <a:close/>
                </a:path>
              </a:pathLst>
            </a:custGeom>
            <a:noFill/>
            <a:ln cap="flat" cmpd="sng" w="10850">
              <a:solidFill>
                <a:srgbClr val="FFFFFF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7" name="Google Shape;2767;p123"/>
            <p:cNvSpPr/>
            <p:nvPr/>
          </p:nvSpPr>
          <p:spPr>
            <a:xfrm>
              <a:off x="4572029" y="1936962"/>
              <a:ext cx="1303932" cy="872896"/>
            </a:xfrm>
            <a:custGeom>
              <a:rect b="b" l="l" r="r" t="t"/>
              <a:pathLst>
                <a:path extrusionOk="0" h="51294" w="76623">
                  <a:moveTo>
                    <a:pt x="76622" y="0"/>
                  </a:moveTo>
                  <a:cubicBezTo>
                    <a:pt x="75154" y="1068"/>
                    <a:pt x="73620" y="2068"/>
                    <a:pt x="72052" y="3002"/>
                  </a:cubicBezTo>
                  <a:cubicBezTo>
                    <a:pt x="65614" y="6705"/>
                    <a:pt x="57976" y="9274"/>
                    <a:pt x="49870" y="10741"/>
                  </a:cubicBezTo>
                  <a:cubicBezTo>
                    <a:pt x="45958" y="11444"/>
                    <a:pt x="40271" y="11869"/>
                    <a:pt x="33902" y="11869"/>
                  </a:cubicBezTo>
                  <a:cubicBezTo>
                    <a:pt x="22727" y="11869"/>
                    <a:pt x="9456" y="10560"/>
                    <a:pt x="1" y="7139"/>
                  </a:cubicBezTo>
                  <a:lnTo>
                    <a:pt x="1" y="45266"/>
                  </a:lnTo>
                  <a:cubicBezTo>
                    <a:pt x="9254" y="49543"/>
                    <a:pt x="21302" y="51293"/>
                    <a:pt x="32417" y="51293"/>
                  </a:cubicBezTo>
                  <a:cubicBezTo>
                    <a:pt x="38814" y="51293"/>
                    <a:pt x="44901" y="50714"/>
                    <a:pt x="49970" y="49703"/>
                  </a:cubicBezTo>
                  <a:cubicBezTo>
                    <a:pt x="58543" y="47968"/>
                    <a:pt x="65648" y="44832"/>
                    <a:pt x="72052" y="41130"/>
                  </a:cubicBezTo>
                  <a:cubicBezTo>
                    <a:pt x="73620" y="40229"/>
                    <a:pt x="75154" y="39228"/>
                    <a:pt x="76622" y="38128"/>
                  </a:cubicBezTo>
                  <a:lnTo>
                    <a:pt x="76622" y="0"/>
                  </a:lnTo>
                  <a:close/>
                </a:path>
              </a:pathLst>
            </a:custGeom>
            <a:solidFill>
              <a:srgbClr val="455A64">
                <a:alpha val="435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768" name="Google Shape;2768;p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0675" y="2060950"/>
            <a:ext cx="3025100" cy="1162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9" name="Google Shape;2769;p1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01850" y="1977213"/>
            <a:ext cx="1308625" cy="1183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0" name="Google Shape;2770;p1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2000" y="3802175"/>
            <a:ext cx="2661675" cy="94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1" name="Google Shape;2771;p1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08700" y="3655575"/>
            <a:ext cx="1485900" cy="74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2" name="Google Shape;2772;p1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26925" y="3528700"/>
            <a:ext cx="1485900" cy="74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p106"/>
          <p:cNvSpPr txBox="1"/>
          <p:nvPr>
            <p:ph type="title"/>
          </p:nvPr>
        </p:nvSpPr>
        <p:spPr>
          <a:xfrm flipH="1">
            <a:off x="74200" y="46650"/>
            <a:ext cx="3951900" cy="157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Conceito 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Estratégia</a:t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686" name="Google Shape;686;p106"/>
          <p:cNvGrpSpPr/>
          <p:nvPr/>
        </p:nvGrpSpPr>
        <p:grpSpPr>
          <a:xfrm>
            <a:off x="5372482" y="1523454"/>
            <a:ext cx="2362540" cy="2420806"/>
            <a:chOff x="1410350" y="458825"/>
            <a:chExt cx="4602650" cy="4394275"/>
          </a:xfrm>
        </p:grpSpPr>
        <p:sp>
          <p:nvSpPr>
            <p:cNvPr id="687" name="Google Shape;687;p106"/>
            <p:cNvSpPr/>
            <p:nvPr/>
          </p:nvSpPr>
          <p:spPr>
            <a:xfrm>
              <a:off x="1758925" y="3935750"/>
              <a:ext cx="1210050" cy="698875"/>
            </a:xfrm>
            <a:custGeom>
              <a:rect b="b" l="l" r="r" t="t"/>
              <a:pathLst>
                <a:path extrusionOk="0" h="27955" w="48402">
                  <a:moveTo>
                    <a:pt x="24185" y="1"/>
                  </a:moveTo>
                  <a:cubicBezTo>
                    <a:pt x="10842" y="1"/>
                    <a:pt x="1" y="6272"/>
                    <a:pt x="1" y="13978"/>
                  </a:cubicBezTo>
                  <a:cubicBezTo>
                    <a:pt x="1" y="21716"/>
                    <a:pt x="10842" y="27954"/>
                    <a:pt x="24185" y="27954"/>
                  </a:cubicBezTo>
                  <a:cubicBezTo>
                    <a:pt x="37561" y="27954"/>
                    <a:pt x="48402" y="21716"/>
                    <a:pt x="48402" y="13978"/>
                  </a:cubicBezTo>
                  <a:cubicBezTo>
                    <a:pt x="48402" y="6272"/>
                    <a:pt x="37561" y="1"/>
                    <a:pt x="24185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106"/>
            <p:cNvSpPr/>
            <p:nvPr/>
          </p:nvSpPr>
          <p:spPr>
            <a:xfrm>
              <a:off x="1522225" y="3195650"/>
              <a:ext cx="531950" cy="799350"/>
            </a:xfrm>
            <a:custGeom>
              <a:rect b="b" l="l" r="r" t="t"/>
              <a:pathLst>
                <a:path extrusionOk="0" h="31974" w="21278">
                  <a:moveTo>
                    <a:pt x="6424" y="0"/>
                  </a:moveTo>
                  <a:cubicBezTo>
                    <a:pt x="2958" y="0"/>
                    <a:pt x="1" y="2810"/>
                    <a:pt x="2797" y="6522"/>
                  </a:cubicBezTo>
                  <a:cubicBezTo>
                    <a:pt x="6366" y="11258"/>
                    <a:pt x="16374" y="17830"/>
                    <a:pt x="15973" y="29872"/>
                  </a:cubicBezTo>
                  <a:lnTo>
                    <a:pt x="20677" y="31973"/>
                  </a:lnTo>
                  <a:cubicBezTo>
                    <a:pt x="20677" y="31973"/>
                    <a:pt x="21277" y="23267"/>
                    <a:pt x="20043" y="16462"/>
                  </a:cubicBezTo>
                  <a:cubicBezTo>
                    <a:pt x="18775" y="9691"/>
                    <a:pt x="13605" y="2852"/>
                    <a:pt x="9302" y="684"/>
                  </a:cubicBezTo>
                  <a:cubicBezTo>
                    <a:pt x="8377" y="215"/>
                    <a:pt x="7381" y="0"/>
                    <a:pt x="6424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106"/>
            <p:cNvSpPr/>
            <p:nvPr/>
          </p:nvSpPr>
          <p:spPr>
            <a:xfrm>
              <a:off x="1522225" y="3195650"/>
              <a:ext cx="531950" cy="799350"/>
            </a:xfrm>
            <a:custGeom>
              <a:rect b="b" l="l" r="r" t="t"/>
              <a:pathLst>
                <a:path extrusionOk="0" h="31974" w="21278">
                  <a:moveTo>
                    <a:pt x="6424" y="0"/>
                  </a:moveTo>
                  <a:cubicBezTo>
                    <a:pt x="2958" y="0"/>
                    <a:pt x="1" y="2810"/>
                    <a:pt x="2797" y="6522"/>
                  </a:cubicBezTo>
                  <a:cubicBezTo>
                    <a:pt x="6366" y="11258"/>
                    <a:pt x="16374" y="17830"/>
                    <a:pt x="15973" y="29872"/>
                  </a:cubicBezTo>
                  <a:lnTo>
                    <a:pt x="20677" y="31973"/>
                  </a:lnTo>
                  <a:cubicBezTo>
                    <a:pt x="20677" y="31973"/>
                    <a:pt x="21277" y="23267"/>
                    <a:pt x="20043" y="16462"/>
                  </a:cubicBezTo>
                  <a:cubicBezTo>
                    <a:pt x="18775" y="9691"/>
                    <a:pt x="13605" y="2852"/>
                    <a:pt x="9302" y="684"/>
                  </a:cubicBezTo>
                  <a:cubicBezTo>
                    <a:pt x="8377" y="215"/>
                    <a:pt x="7381" y="0"/>
                    <a:pt x="642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106"/>
            <p:cNvSpPr/>
            <p:nvPr/>
          </p:nvSpPr>
          <p:spPr>
            <a:xfrm>
              <a:off x="1704725" y="3274425"/>
              <a:ext cx="308575" cy="560450"/>
            </a:xfrm>
            <a:custGeom>
              <a:rect b="b" l="l" r="r" t="t"/>
              <a:pathLst>
                <a:path extrusionOk="0" h="22418" w="12343">
                  <a:moveTo>
                    <a:pt x="253" y="0"/>
                  </a:moveTo>
                  <a:cubicBezTo>
                    <a:pt x="181" y="0"/>
                    <a:pt x="110" y="37"/>
                    <a:pt x="67" y="102"/>
                  </a:cubicBezTo>
                  <a:cubicBezTo>
                    <a:pt x="0" y="202"/>
                    <a:pt x="34" y="335"/>
                    <a:pt x="134" y="402"/>
                  </a:cubicBezTo>
                  <a:cubicBezTo>
                    <a:pt x="7172" y="5506"/>
                    <a:pt x="11509" y="13545"/>
                    <a:pt x="11876" y="22218"/>
                  </a:cubicBezTo>
                  <a:cubicBezTo>
                    <a:pt x="11876" y="22351"/>
                    <a:pt x="11976" y="22418"/>
                    <a:pt x="12109" y="22418"/>
                  </a:cubicBezTo>
                  <a:cubicBezTo>
                    <a:pt x="12242" y="22418"/>
                    <a:pt x="12343" y="22318"/>
                    <a:pt x="12309" y="22184"/>
                  </a:cubicBezTo>
                  <a:cubicBezTo>
                    <a:pt x="11942" y="13378"/>
                    <a:pt x="7539" y="5205"/>
                    <a:pt x="367" y="35"/>
                  </a:cubicBezTo>
                  <a:cubicBezTo>
                    <a:pt x="332" y="11"/>
                    <a:pt x="292" y="0"/>
                    <a:pt x="25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106"/>
            <p:cNvSpPr/>
            <p:nvPr/>
          </p:nvSpPr>
          <p:spPr>
            <a:xfrm>
              <a:off x="1410350" y="3567025"/>
              <a:ext cx="682175" cy="701325"/>
            </a:xfrm>
            <a:custGeom>
              <a:rect b="b" l="l" r="r" t="t"/>
              <a:pathLst>
                <a:path extrusionOk="0" h="28053" w="27287">
                  <a:moveTo>
                    <a:pt x="4462" y="1"/>
                  </a:moveTo>
                  <a:cubicBezTo>
                    <a:pt x="3571" y="1"/>
                    <a:pt x="2727" y="247"/>
                    <a:pt x="2035" y="873"/>
                  </a:cubicBezTo>
                  <a:cubicBezTo>
                    <a:pt x="0" y="2641"/>
                    <a:pt x="2736" y="6244"/>
                    <a:pt x="4870" y="7878"/>
                  </a:cubicBezTo>
                  <a:cubicBezTo>
                    <a:pt x="5971" y="8712"/>
                    <a:pt x="6271" y="9379"/>
                    <a:pt x="5471" y="10480"/>
                  </a:cubicBezTo>
                  <a:cubicBezTo>
                    <a:pt x="5004" y="11114"/>
                    <a:pt x="4770" y="11514"/>
                    <a:pt x="4303" y="12148"/>
                  </a:cubicBezTo>
                  <a:cubicBezTo>
                    <a:pt x="3870" y="12748"/>
                    <a:pt x="3670" y="13516"/>
                    <a:pt x="3736" y="14250"/>
                  </a:cubicBezTo>
                  <a:cubicBezTo>
                    <a:pt x="3903" y="15384"/>
                    <a:pt x="4837" y="16184"/>
                    <a:pt x="5871" y="16651"/>
                  </a:cubicBezTo>
                  <a:cubicBezTo>
                    <a:pt x="6905" y="17085"/>
                    <a:pt x="8006" y="17285"/>
                    <a:pt x="9007" y="17785"/>
                  </a:cubicBezTo>
                  <a:cubicBezTo>
                    <a:pt x="9841" y="18186"/>
                    <a:pt x="10474" y="18886"/>
                    <a:pt x="10741" y="19787"/>
                  </a:cubicBezTo>
                  <a:cubicBezTo>
                    <a:pt x="10975" y="20721"/>
                    <a:pt x="10808" y="21688"/>
                    <a:pt x="10741" y="22656"/>
                  </a:cubicBezTo>
                  <a:cubicBezTo>
                    <a:pt x="10608" y="24890"/>
                    <a:pt x="11709" y="26258"/>
                    <a:pt x="13243" y="27192"/>
                  </a:cubicBezTo>
                  <a:cubicBezTo>
                    <a:pt x="14207" y="27802"/>
                    <a:pt x="15264" y="28052"/>
                    <a:pt x="16345" y="28052"/>
                  </a:cubicBezTo>
                  <a:cubicBezTo>
                    <a:pt x="17097" y="28052"/>
                    <a:pt x="17861" y="27931"/>
                    <a:pt x="18614" y="27726"/>
                  </a:cubicBezTo>
                  <a:cubicBezTo>
                    <a:pt x="20815" y="27059"/>
                    <a:pt x="22817" y="25891"/>
                    <a:pt x="24451" y="24290"/>
                  </a:cubicBezTo>
                  <a:cubicBezTo>
                    <a:pt x="26152" y="22656"/>
                    <a:pt x="27286" y="20254"/>
                    <a:pt x="26819" y="17919"/>
                  </a:cubicBezTo>
                  <a:cubicBezTo>
                    <a:pt x="26453" y="16151"/>
                    <a:pt x="25185" y="14650"/>
                    <a:pt x="23717" y="13582"/>
                  </a:cubicBezTo>
                  <a:cubicBezTo>
                    <a:pt x="22850" y="12949"/>
                    <a:pt x="21849" y="12382"/>
                    <a:pt x="21349" y="11414"/>
                  </a:cubicBezTo>
                  <a:cubicBezTo>
                    <a:pt x="20715" y="10213"/>
                    <a:pt x="21082" y="8746"/>
                    <a:pt x="20882" y="7411"/>
                  </a:cubicBezTo>
                  <a:cubicBezTo>
                    <a:pt x="20648" y="5977"/>
                    <a:pt x="19748" y="4743"/>
                    <a:pt x="18480" y="4076"/>
                  </a:cubicBezTo>
                  <a:cubicBezTo>
                    <a:pt x="17012" y="3308"/>
                    <a:pt x="15311" y="3375"/>
                    <a:pt x="13710" y="3275"/>
                  </a:cubicBezTo>
                  <a:cubicBezTo>
                    <a:pt x="12242" y="3242"/>
                    <a:pt x="10808" y="2741"/>
                    <a:pt x="9607" y="1941"/>
                  </a:cubicBezTo>
                  <a:cubicBezTo>
                    <a:pt x="8287" y="1023"/>
                    <a:pt x="6277" y="1"/>
                    <a:pt x="4462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106"/>
            <p:cNvSpPr/>
            <p:nvPr/>
          </p:nvSpPr>
          <p:spPr>
            <a:xfrm>
              <a:off x="1524875" y="3615475"/>
              <a:ext cx="405875" cy="535475"/>
            </a:xfrm>
            <a:custGeom>
              <a:rect b="b" l="l" r="r" t="t"/>
              <a:pathLst>
                <a:path extrusionOk="0" h="21419" w="16235">
                  <a:moveTo>
                    <a:pt x="394" y="1"/>
                  </a:moveTo>
                  <a:cubicBezTo>
                    <a:pt x="156" y="1"/>
                    <a:pt x="0" y="361"/>
                    <a:pt x="256" y="503"/>
                  </a:cubicBezTo>
                  <a:cubicBezTo>
                    <a:pt x="356" y="536"/>
                    <a:pt x="8095" y="4940"/>
                    <a:pt x="12698" y="12845"/>
                  </a:cubicBezTo>
                  <a:cubicBezTo>
                    <a:pt x="10497" y="11719"/>
                    <a:pt x="8070" y="11157"/>
                    <a:pt x="5615" y="11157"/>
                  </a:cubicBezTo>
                  <a:cubicBezTo>
                    <a:pt x="4797" y="11157"/>
                    <a:pt x="3975" y="11219"/>
                    <a:pt x="3158" y="11344"/>
                  </a:cubicBezTo>
                  <a:cubicBezTo>
                    <a:pt x="2821" y="11375"/>
                    <a:pt x="2906" y="11856"/>
                    <a:pt x="3181" y="11856"/>
                  </a:cubicBezTo>
                  <a:cubicBezTo>
                    <a:pt x="3206" y="11856"/>
                    <a:pt x="3231" y="11853"/>
                    <a:pt x="3258" y="11845"/>
                  </a:cubicBezTo>
                  <a:cubicBezTo>
                    <a:pt x="4029" y="11724"/>
                    <a:pt x="4803" y="11664"/>
                    <a:pt x="5574" y="11664"/>
                  </a:cubicBezTo>
                  <a:cubicBezTo>
                    <a:pt x="8208" y="11664"/>
                    <a:pt x="10810" y="12356"/>
                    <a:pt x="13132" y="13646"/>
                  </a:cubicBezTo>
                  <a:cubicBezTo>
                    <a:pt x="14433" y="16014"/>
                    <a:pt x="15300" y="18583"/>
                    <a:pt x="15734" y="21218"/>
                  </a:cubicBezTo>
                  <a:cubicBezTo>
                    <a:pt x="15734" y="21318"/>
                    <a:pt x="15834" y="21418"/>
                    <a:pt x="15934" y="21418"/>
                  </a:cubicBezTo>
                  <a:lnTo>
                    <a:pt x="16034" y="21418"/>
                  </a:lnTo>
                  <a:cubicBezTo>
                    <a:pt x="16167" y="21418"/>
                    <a:pt x="16234" y="21285"/>
                    <a:pt x="16234" y="21151"/>
                  </a:cubicBezTo>
                  <a:cubicBezTo>
                    <a:pt x="15767" y="18449"/>
                    <a:pt x="14900" y="15847"/>
                    <a:pt x="13599" y="13446"/>
                  </a:cubicBezTo>
                  <a:cubicBezTo>
                    <a:pt x="13566" y="13379"/>
                    <a:pt x="13566" y="13346"/>
                    <a:pt x="13532" y="13312"/>
                  </a:cubicBezTo>
                  <a:cubicBezTo>
                    <a:pt x="13032" y="12412"/>
                    <a:pt x="12465" y="11511"/>
                    <a:pt x="11898" y="10644"/>
                  </a:cubicBezTo>
                  <a:cubicBezTo>
                    <a:pt x="11931" y="10243"/>
                    <a:pt x="12131" y="7308"/>
                    <a:pt x="13032" y="5040"/>
                  </a:cubicBezTo>
                  <a:cubicBezTo>
                    <a:pt x="13095" y="4851"/>
                    <a:pt x="12946" y="4715"/>
                    <a:pt x="12794" y="4715"/>
                  </a:cubicBezTo>
                  <a:cubicBezTo>
                    <a:pt x="12705" y="4715"/>
                    <a:pt x="12614" y="4762"/>
                    <a:pt x="12565" y="4873"/>
                  </a:cubicBezTo>
                  <a:cubicBezTo>
                    <a:pt x="11964" y="6541"/>
                    <a:pt x="11598" y="8242"/>
                    <a:pt x="11431" y="10010"/>
                  </a:cubicBezTo>
                  <a:cubicBezTo>
                    <a:pt x="8462" y="6007"/>
                    <a:pt x="4759" y="2638"/>
                    <a:pt x="523" y="36"/>
                  </a:cubicBezTo>
                  <a:cubicBezTo>
                    <a:pt x="479" y="11"/>
                    <a:pt x="435" y="1"/>
                    <a:pt x="3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106"/>
            <p:cNvSpPr/>
            <p:nvPr/>
          </p:nvSpPr>
          <p:spPr>
            <a:xfrm>
              <a:off x="1974075" y="2335450"/>
              <a:ext cx="836375" cy="2011275"/>
            </a:xfrm>
            <a:custGeom>
              <a:rect b="b" l="l" r="r" t="t"/>
              <a:pathLst>
                <a:path extrusionOk="0" h="80451" w="33455">
                  <a:moveTo>
                    <a:pt x="7473" y="0"/>
                  </a:moveTo>
                  <a:cubicBezTo>
                    <a:pt x="4671" y="5905"/>
                    <a:pt x="4170" y="9440"/>
                    <a:pt x="4037" y="14444"/>
                  </a:cubicBezTo>
                  <a:cubicBezTo>
                    <a:pt x="3837" y="24818"/>
                    <a:pt x="2869" y="37060"/>
                    <a:pt x="2869" y="37060"/>
                  </a:cubicBezTo>
                  <a:cubicBezTo>
                    <a:pt x="2736" y="38228"/>
                    <a:pt x="1702" y="40596"/>
                    <a:pt x="935" y="45766"/>
                  </a:cubicBezTo>
                  <a:cubicBezTo>
                    <a:pt x="34" y="51804"/>
                    <a:pt x="601" y="67716"/>
                    <a:pt x="601" y="67716"/>
                  </a:cubicBezTo>
                  <a:lnTo>
                    <a:pt x="568" y="68449"/>
                  </a:lnTo>
                  <a:cubicBezTo>
                    <a:pt x="534" y="69283"/>
                    <a:pt x="1" y="76122"/>
                    <a:pt x="334" y="78356"/>
                  </a:cubicBezTo>
                  <a:cubicBezTo>
                    <a:pt x="556" y="79687"/>
                    <a:pt x="1415" y="80451"/>
                    <a:pt x="2281" y="80451"/>
                  </a:cubicBezTo>
                  <a:cubicBezTo>
                    <a:pt x="3109" y="80451"/>
                    <a:pt x="3944" y="79754"/>
                    <a:pt x="4237" y="78190"/>
                  </a:cubicBezTo>
                  <a:cubicBezTo>
                    <a:pt x="4537" y="76655"/>
                    <a:pt x="4904" y="69350"/>
                    <a:pt x="4938" y="68650"/>
                  </a:cubicBezTo>
                  <a:lnTo>
                    <a:pt x="5004" y="68116"/>
                  </a:lnTo>
                  <a:cubicBezTo>
                    <a:pt x="5204" y="66615"/>
                    <a:pt x="5538" y="65581"/>
                    <a:pt x="6172" y="63312"/>
                  </a:cubicBezTo>
                  <a:cubicBezTo>
                    <a:pt x="7906" y="57208"/>
                    <a:pt x="10675" y="43765"/>
                    <a:pt x="11509" y="39162"/>
                  </a:cubicBezTo>
                  <a:cubicBezTo>
                    <a:pt x="12176" y="35392"/>
                    <a:pt x="14211" y="27987"/>
                    <a:pt x="15312" y="24051"/>
                  </a:cubicBezTo>
                  <a:lnTo>
                    <a:pt x="17914" y="39962"/>
                  </a:lnTo>
                  <a:cubicBezTo>
                    <a:pt x="17914" y="39962"/>
                    <a:pt x="17713" y="43131"/>
                    <a:pt x="17713" y="45433"/>
                  </a:cubicBezTo>
                  <a:cubicBezTo>
                    <a:pt x="17713" y="50236"/>
                    <a:pt x="21149" y="63879"/>
                    <a:pt x="21283" y="65547"/>
                  </a:cubicBezTo>
                  <a:cubicBezTo>
                    <a:pt x="21082" y="66348"/>
                    <a:pt x="20615" y="66882"/>
                    <a:pt x="20615" y="68283"/>
                  </a:cubicBezTo>
                  <a:cubicBezTo>
                    <a:pt x="20615" y="69083"/>
                    <a:pt x="21316" y="70117"/>
                    <a:pt x="23084" y="72586"/>
                  </a:cubicBezTo>
                  <a:cubicBezTo>
                    <a:pt x="23618" y="73286"/>
                    <a:pt x="23951" y="75788"/>
                    <a:pt x="24452" y="76488"/>
                  </a:cubicBezTo>
                  <a:cubicBezTo>
                    <a:pt x="25219" y="77589"/>
                    <a:pt x="27921" y="78290"/>
                    <a:pt x="29689" y="78523"/>
                  </a:cubicBezTo>
                  <a:cubicBezTo>
                    <a:pt x="29903" y="78553"/>
                    <a:pt x="30127" y="78568"/>
                    <a:pt x="30352" y="78568"/>
                  </a:cubicBezTo>
                  <a:cubicBezTo>
                    <a:pt x="31876" y="78568"/>
                    <a:pt x="33454" y="77898"/>
                    <a:pt x="32524" y="76822"/>
                  </a:cubicBezTo>
                  <a:cubicBezTo>
                    <a:pt x="32190" y="76355"/>
                    <a:pt x="29722" y="74153"/>
                    <a:pt x="29355" y="73720"/>
                  </a:cubicBezTo>
                  <a:cubicBezTo>
                    <a:pt x="28221" y="72352"/>
                    <a:pt x="27320" y="70818"/>
                    <a:pt x="26686" y="69183"/>
                  </a:cubicBezTo>
                  <a:cubicBezTo>
                    <a:pt x="26186" y="67882"/>
                    <a:pt x="26019" y="67315"/>
                    <a:pt x="26019" y="66548"/>
                  </a:cubicBezTo>
                  <a:lnTo>
                    <a:pt x="26053" y="65814"/>
                  </a:lnTo>
                  <a:cubicBezTo>
                    <a:pt x="26053" y="65814"/>
                    <a:pt x="26553" y="53872"/>
                    <a:pt x="26453" y="40196"/>
                  </a:cubicBezTo>
                  <a:cubicBezTo>
                    <a:pt x="26353" y="24585"/>
                    <a:pt x="24952" y="6739"/>
                    <a:pt x="24618" y="4103"/>
                  </a:cubicBezTo>
                  <a:lnTo>
                    <a:pt x="7473" y="0"/>
                  </a:lnTo>
                  <a:close/>
                </a:path>
              </a:pathLst>
            </a:custGeom>
            <a:solidFill>
              <a:srgbClr val="B57A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106"/>
            <p:cNvSpPr/>
            <p:nvPr/>
          </p:nvSpPr>
          <p:spPr>
            <a:xfrm>
              <a:off x="1978250" y="2292075"/>
              <a:ext cx="671350" cy="1469500"/>
            </a:xfrm>
            <a:custGeom>
              <a:rect b="b" l="l" r="r" t="t"/>
              <a:pathLst>
                <a:path extrusionOk="0" h="58780" w="26854">
                  <a:moveTo>
                    <a:pt x="6372" y="1"/>
                  </a:moveTo>
                  <a:lnTo>
                    <a:pt x="6272" y="1102"/>
                  </a:lnTo>
                  <a:cubicBezTo>
                    <a:pt x="5404" y="3136"/>
                    <a:pt x="3370" y="5805"/>
                    <a:pt x="2369" y="11042"/>
                  </a:cubicBezTo>
                  <a:cubicBezTo>
                    <a:pt x="1869" y="13644"/>
                    <a:pt x="2069" y="16179"/>
                    <a:pt x="2035" y="19748"/>
                  </a:cubicBezTo>
                  <a:cubicBezTo>
                    <a:pt x="2002" y="24952"/>
                    <a:pt x="2669" y="35560"/>
                    <a:pt x="2469" y="37961"/>
                  </a:cubicBezTo>
                  <a:cubicBezTo>
                    <a:pt x="2269" y="40363"/>
                    <a:pt x="1035" y="43198"/>
                    <a:pt x="534" y="46834"/>
                  </a:cubicBezTo>
                  <a:cubicBezTo>
                    <a:pt x="1" y="50504"/>
                    <a:pt x="67" y="57175"/>
                    <a:pt x="67" y="57175"/>
                  </a:cubicBezTo>
                  <a:cubicBezTo>
                    <a:pt x="67" y="57175"/>
                    <a:pt x="1068" y="58376"/>
                    <a:pt x="3570" y="58743"/>
                  </a:cubicBezTo>
                  <a:cubicBezTo>
                    <a:pt x="3808" y="58768"/>
                    <a:pt x="4047" y="58780"/>
                    <a:pt x="4285" y="58780"/>
                  </a:cubicBezTo>
                  <a:cubicBezTo>
                    <a:pt x="5643" y="58780"/>
                    <a:pt x="6976" y="58380"/>
                    <a:pt x="8140" y="57642"/>
                  </a:cubicBezTo>
                  <a:cubicBezTo>
                    <a:pt x="8140" y="57642"/>
                    <a:pt x="11442" y="44633"/>
                    <a:pt x="11809" y="42831"/>
                  </a:cubicBezTo>
                  <a:cubicBezTo>
                    <a:pt x="12209" y="40997"/>
                    <a:pt x="15111" y="26553"/>
                    <a:pt x="15111" y="26553"/>
                  </a:cubicBezTo>
                  <a:lnTo>
                    <a:pt x="17280" y="41831"/>
                  </a:lnTo>
                  <a:cubicBezTo>
                    <a:pt x="17079" y="43832"/>
                    <a:pt x="17046" y="45800"/>
                    <a:pt x="17179" y="47768"/>
                  </a:cubicBezTo>
                  <a:cubicBezTo>
                    <a:pt x="17380" y="51438"/>
                    <a:pt x="18914" y="56641"/>
                    <a:pt x="18914" y="56641"/>
                  </a:cubicBezTo>
                  <a:cubicBezTo>
                    <a:pt x="18914" y="56641"/>
                    <a:pt x="19719" y="57417"/>
                    <a:pt x="22006" y="57417"/>
                  </a:cubicBezTo>
                  <a:cubicBezTo>
                    <a:pt x="22138" y="57417"/>
                    <a:pt x="22275" y="57414"/>
                    <a:pt x="22417" y="57409"/>
                  </a:cubicBezTo>
                  <a:cubicBezTo>
                    <a:pt x="25018" y="57342"/>
                    <a:pt x="26186" y="56508"/>
                    <a:pt x="26186" y="56508"/>
                  </a:cubicBezTo>
                  <a:cubicBezTo>
                    <a:pt x="26186" y="56508"/>
                    <a:pt x="26620" y="42998"/>
                    <a:pt x="26753" y="30323"/>
                  </a:cubicBezTo>
                  <a:cubicBezTo>
                    <a:pt x="26853" y="20983"/>
                    <a:pt x="26019" y="7840"/>
                    <a:pt x="23984" y="1635"/>
                  </a:cubicBezTo>
                  <a:lnTo>
                    <a:pt x="24018" y="334"/>
                  </a:lnTo>
                  <a:lnTo>
                    <a:pt x="24018" y="334"/>
                  </a:lnTo>
                  <a:cubicBezTo>
                    <a:pt x="21847" y="1734"/>
                    <a:pt x="18833" y="2290"/>
                    <a:pt x="15867" y="2290"/>
                  </a:cubicBezTo>
                  <a:cubicBezTo>
                    <a:pt x="11906" y="2290"/>
                    <a:pt x="8031" y="1298"/>
                    <a:pt x="6372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106"/>
            <p:cNvSpPr/>
            <p:nvPr/>
          </p:nvSpPr>
          <p:spPr>
            <a:xfrm>
              <a:off x="1939900" y="4028325"/>
              <a:ext cx="185150" cy="429850"/>
            </a:xfrm>
            <a:custGeom>
              <a:rect b="b" l="l" r="r" t="t"/>
              <a:pathLst>
                <a:path extrusionOk="0" h="17194" w="7406">
                  <a:moveTo>
                    <a:pt x="1968" y="1"/>
                  </a:moveTo>
                  <a:cubicBezTo>
                    <a:pt x="1168" y="1"/>
                    <a:pt x="1668" y="3136"/>
                    <a:pt x="1434" y="5138"/>
                  </a:cubicBezTo>
                  <a:cubicBezTo>
                    <a:pt x="1201" y="7272"/>
                    <a:pt x="467" y="8840"/>
                    <a:pt x="234" y="10608"/>
                  </a:cubicBezTo>
                  <a:cubicBezTo>
                    <a:pt x="0" y="12643"/>
                    <a:pt x="167" y="13477"/>
                    <a:pt x="867" y="15145"/>
                  </a:cubicBezTo>
                  <a:cubicBezTo>
                    <a:pt x="1238" y="16048"/>
                    <a:pt x="2720" y="17194"/>
                    <a:pt x="3948" y="17194"/>
                  </a:cubicBezTo>
                  <a:cubicBezTo>
                    <a:pt x="4487" y="17194"/>
                    <a:pt x="4978" y="16972"/>
                    <a:pt x="5304" y="16412"/>
                  </a:cubicBezTo>
                  <a:cubicBezTo>
                    <a:pt x="6405" y="14544"/>
                    <a:pt x="6672" y="12443"/>
                    <a:pt x="6571" y="10441"/>
                  </a:cubicBezTo>
                  <a:cubicBezTo>
                    <a:pt x="6471" y="8373"/>
                    <a:pt x="6338" y="6839"/>
                    <a:pt x="6338" y="5271"/>
                  </a:cubicBezTo>
                  <a:cubicBezTo>
                    <a:pt x="6338" y="3870"/>
                    <a:pt x="7405" y="601"/>
                    <a:pt x="6371" y="401"/>
                  </a:cubicBezTo>
                  <a:lnTo>
                    <a:pt x="6371" y="401"/>
                  </a:lnTo>
                  <a:lnTo>
                    <a:pt x="6305" y="935"/>
                  </a:lnTo>
                  <a:cubicBezTo>
                    <a:pt x="6110" y="1341"/>
                    <a:pt x="5008" y="1663"/>
                    <a:pt x="3955" y="1663"/>
                  </a:cubicBezTo>
                  <a:cubicBezTo>
                    <a:pt x="3020" y="1663"/>
                    <a:pt x="2123" y="1409"/>
                    <a:pt x="1935" y="734"/>
                  </a:cubicBezTo>
                  <a:lnTo>
                    <a:pt x="1968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106"/>
            <p:cNvSpPr/>
            <p:nvPr/>
          </p:nvSpPr>
          <p:spPr>
            <a:xfrm>
              <a:off x="2477775" y="4085025"/>
              <a:ext cx="73400" cy="134300"/>
            </a:xfrm>
            <a:custGeom>
              <a:rect b="b" l="l" r="r" t="t"/>
              <a:pathLst>
                <a:path extrusionOk="0" h="5372" w="2936">
                  <a:moveTo>
                    <a:pt x="267" y="1"/>
                  </a:moveTo>
                  <a:cubicBezTo>
                    <a:pt x="0" y="1035"/>
                    <a:pt x="234" y="3770"/>
                    <a:pt x="234" y="3770"/>
                  </a:cubicBezTo>
                  <a:cubicBezTo>
                    <a:pt x="234" y="3770"/>
                    <a:pt x="668" y="4738"/>
                    <a:pt x="2202" y="5371"/>
                  </a:cubicBezTo>
                  <a:lnTo>
                    <a:pt x="2936" y="1535"/>
                  </a:lnTo>
                  <a:lnTo>
                    <a:pt x="267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106"/>
            <p:cNvSpPr/>
            <p:nvPr/>
          </p:nvSpPr>
          <p:spPr>
            <a:xfrm>
              <a:off x="2532825" y="4116725"/>
              <a:ext cx="107600" cy="103425"/>
            </a:xfrm>
            <a:custGeom>
              <a:rect b="b" l="l" r="r" t="t"/>
              <a:pathLst>
                <a:path extrusionOk="0" h="4137" w="4304">
                  <a:moveTo>
                    <a:pt x="4303" y="0"/>
                  </a:moveTo>
                  <a:lnTo>
                    <a:pt x="434" y="1902"/>
                  </a:lnTo>
                  <a:lnTo>
                    <a:pt x="0" y="4137"/>
                  </a:lnTo>
                  <a:lnTo>
                    <a:pt x="3436" y="3036"/>
                  </a:lnTo>
                  <a:lnTo>
                    <a:pt x="430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106"/>
            <p:cNvSpPr/>
            <p:nvPr/>
          </p:nvSpPr>
          <p:spPr>
            <a:xfrm>
              <a:off x="2479450" y="3973950"/>
              <a:ext cx="350900" cy="353150"/>
            </a:xfrm>
            <a:custGeom>
              <a:rect b="b" l="l" r="r" t="t"/>
              <a:pathLst>
                <a:path extrusionOk="0" h="14126" w="14036">
                  <a:moveTo>
                    <a:pt x="1028" y="1"/>
                  </a:moveTo>
                  <a:cubicBezTo>
                    <a:pt x="744" y="1"/>
                    <a:pt x="489" y="1013"/>
                    <a:pt x="234" y="1842"/>
                  </a:cubicBezTo>
                  <a:cubicBezTo>
                    <a:pt x="0" y="2676"/>
                    <a:pt x="0" y="3610"/>
                    <a:pt x="200" y="4444"/>
                  </a:cubicBezTo>
                  <a:cubicBezTo>
                    <a:pt x="467" y="5411"/>
                    <a:pt x="1801" y="6379"/>
                    <a:pt x="2369" y="7246"/>
                  </a:cubicBezTo>
                  <a:cubicBezTo>
                    <a:pt x="2936" y="8080"/>
                    <a:pt x="3136" y="10148"/>
                    <a:pt x="3803" y="11315"/>
                  </a:cubicBezTo>
                  <a:cubicBezTo>
                    <a:pt x="4503" y="12450"/>
                    <a:pt x="7039" y="13550"/>
                    <a:pt x="8706" y="13951"/>
                  </a:cubicBezTo>
                  <a:cubicBezTo>
                    <a:pt x="9265" y="14071"/>
                    <a:pt x="9788" y="14125"/>
                    <a:pt x="10268" y="14125"/>
                  </a:cubicBezTo>
                  <a:cubicBezTo>
                    <a:pt x="12713" y="14125"/>
                    <a:pt x="14035" y="12725"/>
                    <a:pt x="13143" y="11582"/>
                  </a:cubicBezTo>
                  <a:cubicBezTo>
                    <a:pt x="12342" y="10548"/>
                    <a:pt x="9874" y="9214"/>
                    <a:pt x="8640" y="6879"/>
                  </a:cubicBezTo>
                  <a:cubicBezTo>
                    <a:pt x="7272" y="4277"/>
                    <a:pt x="6305" y="508"/>
                    <a:pt x="5838" y="274"/>
                  </a:cubicBezTo>
                  <a:lnTo>
                    <a:pt x="5804" y="1008"/>
                  </a:lnTo>
                  <a:cubicBezTo>
                    <a:pt x="5462" y="1635"/>
                    <a:pt x="4852" y="1824"/>
                    <a:pt x="4162" y="1824"/>
                  </a:cubicBezTo>
                  <a:cubicBezTo>
                    <a:pt x="4044" y="1824"/>
                    <a:pt x="3924" y="1818"/>
                    <a:pt x="3803" y="1809"/>
                  </a:cubicBezTo>
                  <a:cubicBezTo>
                    <a:pt x="2102" y="1709"/>
                    <a:pt x="1301" y="1141"/>
                    <a:pt x="1068" y="674"/>
                  </a:cubicBezTo>
                  <a:lnTo>
                    <a:pt x="1068" y="7"/>
                  </a:lnTo>
                  <a:cubicBezTo>
                    <a:pt x="1054" y="3"/>
                    <a:pt x="1041" y="1"/>
                    <a:pt x="1028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106"/>
            <p:cNvSpPr/>
            <p:nvPr/>
          </p:nvSpPr>
          <p:spPr>
            <a:xfrm>
              <a:off x="1985750" y="2318775"/>
              <a:ext cx="212675" cy="1192550"/>
            </a:xfrm>
            <a:custGeom>
              <a:rect b="b" l="l" r="r" t="t"/>
              <a:pathLst>
                <a:path extrusionOk="0" h="47702" w="8507">
                  <a:moveTo>
                    <a:pt x="8107" y="0"/>
                  </a:moveTo>
                  <a:cubicBezTo>
                    <a:pt x="5605" y="5337"/>
                    <a:pt x="3670" y="10107"/>
                    <a:pt x="3503" y="18614"/>
                  </a:cubicBezTo>
                  <a:cubicBezTo>
                    <a:pt x="3470" y="20448"/>
                    <a:pt x="3437" y="22250"/>
                    <a:pt x="3437" y="23984"/>
                  </a:cubicBezTo>
                  <a:cubicBezTo>
                    <a:pt x="3370" y="30088"/>
                    <a:pt x="3303" y="35359"/>
                    <a:pt x="2436" y="37927"/>
                  </a:cubicBezTo>
                  <a:cubicBezTo>
                    <a:pt x="2269" y="38461"/>
                    <a:pt x="2069" y="39028"/>
                    <a:pt x="1835" y="39595"/>
                  </a:cubicBezTo>
                  <a:cubicBezTo>
                    <a:pt x="1569" y="40329"/>
                    <a:pt x="1302" y="41096"/>
                    <a:pt x="1001" y="41964"/>
                  </a:cubicBezTo>
                  <a:cubicBezTo>
                    <a:pt x="668" y="43198"/>
                    <a:pt x="401" y="44465"/>
                    <a:pt x="201" y="45766"/>
                  </a:cubicBezTo>
                  <a:cubicBezTo>
                    <a:pt x="134" y="46367"/>
                    <a:pt x="67" y="47001"/>
                    <a:pt x="1" y="47701"/>
                  </a:cubicBezTo>
                  <a:cubicBezTo>
                    <a:pt x="501" y="44999"/>
                    <a:pt x="1235" y="42331"/>
                    <a:pt x="2236" y="39729"/>
                  </a:cubicBezTo>
                  <a:cubicBezTo>
                    <a:pt x="2469" y="39128"/>
                    <a:pt x="2669" y="38595"/>
                    <a:pt x="2869" y="38027"/>
                  </a:cubicBezTo>
                  <a:cubicBezTo>
                    <a:pt x="3737" y="35426"/>
                    <a:pt x="3803" y="30122"/>
                    <a:pt x="3870" y="23984"/>
                  </a:cubicBezTo>
                  <a:cubicBezTo>
                    <a:pt x="3870" y="22216"/>
                    <a:pt x="3904" y="20415"/>
                    <a:pt x="3937" y="18614"/>
                  </a:cubicBezTo>
                  <a:cubicBezTo>
                    <a:pt x="4104" y="10174"/>
                    <a:pt x="6005" y="5437"/>
                    <a:pt x="8507" y="134"/>
                  </a:cubicBezTo>
                  <a:lnTo>
                    <a:pt x="810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106"/>
            <p:cNvSpPr/>
            <p:nvPr/>
          </p:nvSpPr>
          <p:spPr>
            <a:xfrm>
              <a:off x="2356025" y="2645675"/>
              <a:ext cx="175150" cy="576275"/>
            </a:xfrm>
            <a:custGeom>
              <a:rect b="b" l="l" r="r" t="t"/>
              <a:pathLst>
                <a:path extrusionOk="0" h="23051" w="7006">
                  <a:moveTo>
                    <a:pt x="7005" y="0"/>
                  </a:moveTo>
                  <a:lnTo>
                    <a:pt x="7005" y="0"/>
                  </a:lnTo>
                  <a:cubicBezTo>
                    <a:pt x="5404" y="2035"/>
                    <a:pt x="2035" y="2869"/>
                    <a:pt x="2035" y="2869"/>
                  </a:cubicBezTo>
                  <a:lnTo>
                    <a:pt x="0" y="12409"/>
                  </a:lnTo>
                  <a:lnTo>
                    <a:pt x="1501" y="23050"/>
                  </a:lnTo>
                  <a:lnTo>
                    <a:pt x="1168" y="12910"/>
                  </a:lnTo>
                  <a:lnTo>
                    <a:pt x="3236" y="3903"/>
                  </a:lnTo>
                  <a:cubicBezTo>
                    <a:pt x="6738" y="2502"/>
                    <a:pt x="7005" y="0"/>
                    <a:pt x="700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106"/>
            <p:cNvSpPr/>
            <p:nvPr/>
          </p:nvSpPr>
          <p:spPr>
            <a:xfrm>
              <a:off x="1969075" y="3628050"/>
              <a:ext cx="240200" cy="156850"/>
            </a:xfrm>
            <a:custGeom>
              <a:rect b="b" l="l" r="r" t="t"/>
              <a:pathLst>
                <a:path extrusionOk="0" h="6274" w="9608">
                  <a:moveTo>
                    <a:pt x="434" y="0"/>
                  </a:moveTo>
                  <a:cubicBezTo>
                    <a:pt x="34" y="234"/>
                    <a:pt x="67" y="834"/>
                    <a:pt x="34" y="2102"/>
                  </a:cubicBezTo>
                  <a:cubicBezTo>
                    <a:pt x="1" y="2936"/>
                    <a:pt x="67" y="3769"/>
                    <a:pt x="201" y="4603"/>
                  </a:cubicBezTo>
                  <a:cubicBezTo>
                    <a:pt x="301" y="4904"/>
                    <a:pt x="1068" y="5904"/>
                    <a:pt x="4037" y="6205"/>
                  </a:cubicBezTo>
                  <a:cubicBezTo>
                    <a:pt x="4459" y="6252"/>
                    <a:pt x="4845" y="6273"/>
                    <a:pt x="5198" y="6273"/>
                  </a:cubicBezTo>
                  <a:cubicBezTo>
                    <a:pt x="7328" y="6273"/>
                    <a:pt x="8240" y="5504"/>
                    <a:pt x="8440" y="5104"/>
                  </a:cubicBezTo>
                  <a:cubicBezTo>
                    <a:pt x="8840" y="4003"/>
                    <a:pt x="9174" y="2902"/>
                    <a:pt x="9441" y="1768"/>
                  </a:cubicBezTo>
                  <a:cubicBezTo>
                    <a:pt x="9607" y="1101"/>
                    <a:pt x="9307" y="1001"/>
                    <a:pt x="9307" y="1001"/>
                  </a:cubicBezTo>
                  <a:lnTo>
                    <a:pt x="9107" y="1768"/>
                  </a:lnTo>
                  <a:cubicBezTo>
                    <a:pt x="9107" y="1768"/>
                    <a:pt x="8055" y="2621"/>
                    <a:pt x="5454" y="2621"/>
                  </a:cubicBezTo>
                  <a:cubicBezTo>
                    <a:pt x="5237" y="2621"/>
                    <a:pt x="5009" y="2615"/>
                    <a:pt x="4771" y="2602"/>
                  </a:cubicBezTo>
                  <a:cubicBezTo>
                    <a:pt x="1668" y="2435"/>
                    <a:pt x="468" y="901"/>
                    <a:pt x="468" y="901"/>
                  </a:cubicBezTo>
                  <a:lnTo>
                    <a:pt x="434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106"/>
            <p:cNvSpPr/>
            <p:nvPr/>
          </p:nvSpPr>
          <p:spPr>
            <a:xfrm>
              <a:off x="1969075" y="3628050"/>
              <a:ext cx="240200" cy="156850"/>
            </a:xfrm>
            <a:custGeom>
              <a:rect b="b" l="l" r="r" t="t"/>
              <a:pathLst>
                <a:path extrusionOk="0" h="6274" w="9608">
                  <a:moveTo>
                    <a:pt x="434" y="0"/>
                  </a:moveTo>
                  <a:cubicBezTo>
                    <a:pt x="34" y="234"/>
                    <a:pt x="67" y="834"/>
                    <a:pt x="34" y="2102"/>
                  </a:cubicBezTo>
                  <a:cubicBezTo>
                    <a:pt x="1" y="2936"/>
                    <a:pt x="67" y="3769"/>
                    <a:pt x="201" y="4603"/>
                  </a:cubicBezTo>
                  <a:cubicBezTo>
                    <a:pt x="301" y="4904"/>
                    <a:pt x="1068" y="5904"/>
                    <a:pt x="4037" y="6205"/>
                  </a:cubicBezTo>
                  <a:cubicBezTo>
                    <a:pt x="4459" y="6252"/>
                    <a:pt x="4845" y="6273"/>
                    <a:pt x="5198" y="6273"/>
                  </a:cubicBezTo>
                  <a:cubicBezTo>
                    <a:pt x="7328" y="6273"/>
                    <a:pt x="8240" y="5504"/>
                    <a:pt x="8440" y="5104"/>
                  </a:cubicBezTo>
                  <a:cubicBezTo>
                    <a:pt x="8840" y="4003"/>
                    <a:pt x="9174" y="2902"/>
                    <a:pt x="9441" y="1768"/>
                  </a:cubicBezTo>
                  <a:cubicBezTo>
                    <a:pt x="9607" y="1101"/>
                    <a:pt x="9307" y="1001"/>
                    <a:pt x="9307" y="1001"/>
                  </a:cubicBezTo>
                  <a:lnTo>
                    <a:pt x="9107" y="1768"/>
                  </a:lnTo>
                  <a:cubicBezTo>
                    <a:pt x="9107" y="1768"/>
                    <a:pt x="8055" y="2621"/>
                    <a:pt x="5454" y="2621"/>
                  </a:cubicBezTo>
                  <a:cubicBezTo>
                    <a:pt x="5237" y="2621"/>
                    <a:pt x="5009" y="2615"/>
                    <a:pt x="4771" y="2602"/>
                  </a:cubicBezTo>
                  <a:cubicBezTo>
                    <a:pt x="1668" y="2435"/>
                    <a:pt x="468" y="901"/>
                    <a:pt x="468" y="901"/>
                  </a:cubicBezTo>
                  <a:lnTo>
                    <a:pt x="43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106"/>
            <p:cNvSpPr/>
            <p:nvPr/>
          </p:nvSpPr>
          <p:spPr>
            <a:xfrm>
              <a:off x="2430250" y="3649725"/>
              <a:ext cx="213500" cy="131525"/>
            </a:xfrm>
            <a:custGeom>
              <a:rect b="b" l="l" r="r" t="t"/>
              <a:pathLst>
                <a:path extrusionOk="0" h="5261" w="8540">
                  <a:moveTo>
                    <a:pt x="8173" y="0"/>
                  </a:moveTo>
                  <a:lnTo>
                    <a:pt x="8139" y="734"/>
                  </a:lnTo>
                  <a:cubicBezTo>
                    <a:pt x="8139" y="734"/>
                    <a:pt x="7606" y="1702"/>
                    <a:pt x="4703" y="1802"/>
                  </a:cubicBezTo>
                  <a:cubicBezTo>
                    <a:pt x="4574" y="1806"/>
                    <a:pt x="4447" y="1808"/>
                    <a:pt x="4323" y="1808"/>
                  </a:cubicBezTo>
                  <a:cubicBezTo>
                    <a:pt x="1682" y="1808"/>
                    <a:pt x="434" y="834"/>
                    <a:pt x="434" y="834"/>
                  </a:cubicBezTo>
                  <a:lnTo>
                    <a:pt x="267" y="234"/>
                  </a:lnTo>
                  <a:cubicBezTo>
                    <a:pt x="0" y="334"/>
                    <a:pt x="0" y="668"/>
                    <a:pt x="134" y="1368"/>
                  </a:cubicBezTo>
                  <a:cubicBezTo>
                    <a:pt x="234" y="2035"/>
                    <a:pt x="634" y="3570"/>
                    <a:pt x="734" y="4070"/>
                  </a:cubicBezTo>
                  <a:cubicBezTo>
                    <a:pt x="821" y="4476"/>
                    <a:pt x="2170" y="5261"/>
                    <a:pt x="4231" y="5261"/>
                  </a:cubicBezTo>
                  <a:cubicBezTo>
                    <a:pt x="4540" y="5261"/>
                    <a:pt x="4865" y="5243"/>
                    <a:pt x="5204" y="5204"/>
                  </a:cubicBezTo>
                  <a:cubicBezTo>
                    <a:pt x="7772" y="4904"/>
                    <a:pt x="8273" y="4237"/>
                    <a:pt x="8373" y="3570"/>
                  </a:cubicBezTo>
                  <a:cubicBezTo>
                    <a:pt x="8439" y="2869"/>
                    <a:pt x="8540" y="1101"/>
                    <a:pt x="8540" y="634"/>
                  </a:cubicBezTo>
                  <a:cubicBezTo>
                    <a:pt x="8540" y="167"/>
                    <a:pt x="8506" y="100"/>
                    <a:pt x="8173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106"/>
            <p:cNvSpPr/>
            <p:nvPr/>
          </p:nvSpPr>
          <p:spPr>
            <a:xfrm>
              <a:off x="2430250" y="3649725"/>
              <a:ext cx="213500" cy="131525"/>
            </a:xfrm>
            <a:custGeom>
              <a:rect b="b" l="l" r="r" t="t"/>
              <a:pathLst>
                <a:path extrusionOk="0" h="5261" w="8540">
                  <a:moveTo>
                    <a:pt x="8173" y="0"/>
                  </a:moveTo>
                  <a:lnTo>
                    <a:pt x="8139" y="734"/>
                  </a:lnTo>
                  <a:cubicBezTo>
                    <a:pt x="8139" y="734"/>
                    <a:pt x="7606" y="1702"/>
                    <a:pt x="4703" y="1802"/>
                  </a:cubicBezTo>
                  <a:cubicBezTo>
                    <a:pt x="4574" y="1806"/>
                    <a:pt x="4447" y="1808"/>
                    <a:pt x="4323" y="1808"/>
                  </a:cubicBezTo>
                  <a:cubicBezTo>
                    <a:pt x="1682" y="1808"/>
                    <a:pt x="434" y="834"/>
                    <a:pt x="434" y="834"/>
                  </a:cubicBezTo>
                  <a:lnTo>
                    <a:pt x="267" y="234"/>
                  </a:lnTo>
                  <a:cubicBezTo>
                    <a:pt x="0" y="334"/>
                    <a:pt x="0" y="668"/>
                    <a:pt x="134" y="1368"/>
                  </a:cubicBezTo>
                  <a:cubicBezTo>
                    <a:pt x="234" y="2035"/>
                    <a:pt x="634" y="3570"/>
                    <a:pt x="734" y="4070"/>
                  </a:cubicBezTo>
                  <a:cubicBezTo>
                    <a:pt x="821" y="4476"/>
                    <a:pt x="2170" y="5261"/>
                    <a:pt x="4231" y="5261"/>
                  </a:cubicBezTo>
                  <a:cubicBezTo>
                    <a:pt x="4540" y="5261"/>
                    <a:pt x="4865" y="5243"/>
                    <a:pt x="5204" y="5204"/>
                  </a:cubicBezTo>
                  <a:cubicBezTo>
                    <a:pt x="7772" y="4904"/>
                    <a:pt x="8273" y="4237"/>
                    <a:pt x="8373" y="3570"/>
                  </a:cubicBezTo>
                  <a:cubicBezTo>
                    <a:pt x="8439" y="2869"/>
                    <a:pt x="8540" y="1101"/>
                    <a:pt x="8540" y="634"/>
                  </a:cubicBezTo>
                  <a:cubicBezTo>
                    <a:pt x="8540" y="167"/>
                    <a:pt x="8506" y="100"/>
                    <a:pt x="81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106"/>
            <p:cNvSpPr/>
            <p:nvPr/>
          </p:nvSpPr>
          <p:spPr>
            <a:xfrm>
              <a:off x="2003275" y="1376525"/>
              <a:ext cx="679675" cy="480475"/>
            </a:xfrm>
            <a:custGeom>
              <a:rect b="b" l="l" r="r" t="t"/>
              <a:pathLst>
                <a:path extrusionOk="0" h="19219" w="27187">
                  <a:moveTo>
                    <a:pt x="8267" y="0"/>
                  </a:moveTo>
                  <a:cubicBezTo>
                    <a:pt x="7705" y="0"/>
                    <a:pt x="7164" y="104"/>
                    <a:pt x="6672" y="364"/>
                  </a:cubicBezTo>
                  <a:cubicBezTo>
                    <a:pt x="5704" y="897"/>
                    <a:pt x="5004" y="1765"/>
                    <a:pt x="4637" y="2799"/>
                  </a:cubicBezTo>
                  <a:cubicBezTo>
                    <a:pt x="4070" y="4366"/>
                    <a:pt x="4203" y="6068"/>
                    <a:pt x="4237" y="7735"/>
                  </a:cubicBezTo>
                  <a:cubicBezTo>
                    <a:pt x="4270" y="8303"/>
                    <a:pt x="4170" y="8870"/>
                    <a:pt x="3970" y="9403"/>
                  </a:cubicBezTo>
                  <a:cubicBezTo>
                    <a:pt x="3764" y="9873"/>
                    <a:pt x="3300" y="10188"/>
                    <a:pt x="2804" y="10188"/>
                  </a:cubicBezTo>
                  <a:cubicBezTo>
                    <a:pt x="2737" y="10188"/>
                    <a:pt x="2670" y="10182"/>
                    <a:pt x="2602" y="10171"/>
                  </a:cubicBezTo>
                  <a:cubicBezTo>
                    <a:pt x="2035" y="10037"/>
                    <a:pt x="1768" y="9203"/>
                    <a:pt x="2202" y="8870"/>
                  </a:cubicBezTo>
                  <a:cubicBezTo>
                    <a:pt x="2155" y="8865"/>
                    <a:pt x="2110" y="8863"/>
                    <a:pt x="2065" y="8863"/>
                  </a:cubicBezTo>
                  <a:cubicBezTo>
                    <a:pt x="835" y="8863"/>
                    <a:pt x="409" y="10592"/>
                    <a:pt x="1568" y="11171"/>
                  </a:cubicBezTo>
                  <a:cubicBezTo>
                    <a:pt x="534" y="11338"/>
                    <a:pt x="0" y="12706"/>
                    <a:pt x="501" y="13606"/>
                  </a:cubicBezTo>
                  <a:cubicBezTo>
                    <a:pt x="913" y="14248"/>
                    <a:pt x="1593" y="14591"/>
                    <a:pt x="2303" y="14591"/>
                  </a:cubicBezTo>
                  <a:cubicBezTo>
                    <a:pt x="2627" y="14591"/>
                    <a:pt x="2956" y="14520"/>
                    <a:pt x="3269" y="14374"/>
                  </a:cubicBezTo>
                  <a:lnTo>
                    <a:pt x="3269" y="14374"/>
                  </a:lnTo>
                  <a:cubicBezTo>
                    <a:pt x="2869" y="15241"/>
                    <a:pt x="2635" y="16408"/>
                    <a:pt x="3770" y="17442"/>
                  </a:cubicBezTo>
                  <a:cubicBezTo>
                    <a:pt x="4365" y="17978"/>
                    <a:pt x="5160" y="18242"/>
                    <a:pt x="5869" y="18242"/>
                  </a:cubicBezTo>
                  <a:cubicBezTo>
                    <a:pt x="6352" y="18242"/>
                    <a:pt x="6794" y="18119"/>
                    <a:pt x="7105" y="17876"/>
                  </a:cubicBezTo>
                  <a:cubicBezTo>
                    <a:pt x="7601" y="18816"/>
                    <a:pt x="8179" y="18918"/>
                    <a:pt x="9062" y="18918"/>
                  </a:cubicBezTo>
                  <a:cubicBezTo>
                    <a:pt x="9308" y="18918"/>
                    <a:pt x="9577" y="18910"/>
                    <a:pt x="9874" y="18910"/>
                  </a:cubicBezTo>
                  <a:cubicBezTo>
                    <a:pt x="11242" y="18910"/>
                    <a:pt x="12509" y="18210"/>
                    <a:pt x="13243" y="17009"/>
                  </a:cubicBezTo>
                  <a:cubicBezTo>
                    <a:pt x="13243" y="18426"/>
                    <a:pt x="14819" y="19219"/>
                    <a:pt x="16090" y="19219"/>
                  </a:cubicBezTo>
                  <a:cubicBezTo>
                    <a:pt x="16165" y="19219"/>
                    <a:pt x="16239" y="19216"/>
                    <a:pt x="16312" y="19210"/>
                  </a:cubicBezTo>
                  <a:cubicBezTo>
                    <a:pt x="17146" y="19144"/>
                    <a:pt x="17946" y="18743"/>
                    <a:pt x="18547" y="18110"/>
                  </a:cubicBezTo>
                  <a:cubicBezTo>
                    <a:pt x="19177" y="18674"/>
                    <a:pt x="19907" y="18922"/>
                    <a:pt x="20619" y="18922"/>
                  </a:cubicBezTo>
                  <a:cubicBezTo>
                    <a:pt x="22433" y="18922"/>
                    <a:pt x="24124" y="17306"/>
                    <a:pt x="23717" y="15174"/>
                  </a:cubicBezTo>
                  <a:cubicBezTo>
                    <a:pt x="26186" y="15007"/>
                    <a:pt x="27186" y="11905"/>
                    <a:pt x="25285" y="10337"/>
                  </a:cubicBezTo>
                  <a:cubicBezTo>
                    <a:pt x="26219" y="9937"/>
                    <a:pt x="26819" y="9003"/>
                    <a:pt x="26352" y="7969"/>
                  </a:cubicBezTo>
                  <a:lnTo>
                    <a:pt x="26352" y="7969"/>
                  </a:lnTo>
                  <a:cubicBezTo>
                    <a:pt x="26167" y="8525"/>
                    <a:pt x="25792" y="8745"/>
                    <a:pt x="25295" y="8745"/>
                  </a:cubicBezTo>
                  <a:cubicBezTo>
                    <a:pt x="25166" y="8745"/>
                    <a:pt x="25029" y="8730"/>
                    <a:pt x="24885" y="8703"/>
                  </a:cubicBezTo>
                  <a:cubicBezTo>
                    <a:pt x="23484" y="8469"/>
                    <a:pt x="23183" y="7135"/>
                    <a:pt x="23083" y="6334"/>
                  </a:cubicBezTo>
                  <a:cubicBezTo>
                    <a:pt x="22983" y="5601"/>
                    <a:pt x="22283" y="5834"/>
                    <a:pt x="21749" y="5300"/>
                  </a:cubicBezTo>
                  <a:cubicBezTo>
                    <a:pt x="21182" y="4733"/>
                    <a:pt x="20515" y="4300"/>
                    <a:pt x="19781" y="3966"/>
                  </a:cubicBezTo>
                  <a:cubicBezTo>
                    <a:pt x="19414" y="3799"/>
                    <a:pt x="19014" y="3666"/>
                    <a:pt x="18647" y="3566"/>
                  </a:cubicBezTo>
                  <a:cubicBezTo>
                    <a:pt x="18247" y="3499"/>
                    <a:pt x="17880" y="3399"/>
                    <a:pt x="17546" y="3266"/>
                  </a:cubicBezTo>
                  <a:cubicBezTo>
                    <a:pt x="16779" y="2932"/>
                    <a:pt x="16045" y="2532"/>
                    <a:pt x="15278" y="2198"/>
                  </a:cubicBezTo>
                  <a:cubicBezTo>
                    <a:pt x="14511" y="1865"/>
                    <a:pt x="13610" y="1498"/>
                    <a:pt x="12776" y="1231"/>
                  </a:cubicBezTo>
                  <a:cubicBezTo>
                    <a:pt x="11483" y="767"/>
                    <a:pt x="9797" y="0"/>
                    <a:pt x="826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106"/>
            <p:cNvSpPr/>
            <p:nvPr/>
          </p:nvSpPr>
          <p:spPr>
            <a:xfrm>
              <a:off x="2502800" y="1427100"/>
              <a:ext cx="970700" cy="564800"/>
            </a:xfrm>
            <a:custGeom>
              <a:rect b="b" l="l" r="r" t="t"/>
              <a:pathLst>
                <a:path extrusionOk="0" h="22592" w="38828">
                  <a:moveTo>
                    <a:pt x="38053" y="0"/>
                  </a:moveTo>
                  <a:cubicBezTo>
                    <a:pt x="37359" y="0"/>
                    <a:pt x="36247" y="1251"/>
                    <a:pt x="35225" y="2410"/>
                  </a:cubicBezTo>
                  <a:cubicBezTo>
                    <a:pt x="34081" y="3620"/>
                    <a:pt x="32775" y="5247"/>
                    <a:pt x="32348" y="5247"/>
                  </a:cubicBezTo>
                  <a:cubicBezTo>
                    <a:pt x="32339" y="5247"/>
                    <a:pt x="32331" y="5247"/>
                    <a:pt x="32323" y="5245"/>
                  </a:cubicBezTo>
                  <a:cubicBezTo>
                    <a:pt x="31823" y="5179"/>
                    <a:pt x="32223" y="3511"/>
                    <a:pt x="31656" y="2610"/>
                  </a:cubicBezTo>
                  <a:cubicBezTo>
                    <a:pt x="31409" y="2193"/>
                    <a:pt x="31119" y="1998"/>
                    <a:pt x="30875" y="1998"/>
                  </a:cubicBezTo>
                  <a:cubicBezTo>
                    <a:pt x="30593" y="1998"/>
                    <a:pt x="30373" y="2260"/>
                    <a:pt x="30355" y="2744"/>
                  </a:cubicBezTo>
                  <a:cubicBezTo>
                    <a:pt x="30355" y="3511"/>
                    <a:pt x="29855" y="4645"/>
                    <a:pt x="29855" y="5946"/>
                  </a:cubicBezTo>
                  <a:cubicBezTo>
                    <a:pt x="29855" y="6580"/>
                    <a:pt x="30055" y="7947"/>
                    <a:pt x="29388" y="8581"/>
                  </a:cubicBezTo>
                  <a:cubicBezTo>
                    <a:pt x="28854" y="9115"/>
                    <a:pt x="18447" y="15419"/>
                    <a:pt x="18447" y="15419"/>
                  </a:cubicBezTo>
                  <a:cubicBezTo>
                    <a:pt x="18447" y="15419"/>
                    <a:pt x="12565" y="15578"/>
                    <a:pt x="9166" y="15578"/>
                  </a:cubicBezTo>
                  <a:cubicBezTo>
                    <a:pt x="8438" y="15578"/>
                    <a:pt x="7823" y="15571"/>
                    <a:pt x="7405" y="15553"/>
                  </a:cubicBezTo>
                  <a:cubicBezTo>
                    <a:pt x="5115" y="15469"/>
                    <a:pt x="4018" y="15222"/>
                    <a:pt x="1881" y="15222"/>
                  </a:cubicBezTo>
                  <a:cubicBezTo>
                    <a:pt x="1465" y="15222"/>
                    <a:pt x="1011" y="15231"/>
                    <a:pt x="501" y="15253"/>
                  </a:cubicBezTo>
                  <a:cubicBezTo>
                    <a:pt x="0" y="15920"/>
                    <a:pt x="1234" y="22191"/>
                    <a:pt x="4870" y="22591"/>
                  </a:cubicBezTo>
                  <a:cubicBezTo>
                    <a:pt x="4870" y="22591"/>
                    <a:pt x="13476" y="22424"/>
                    <a:pt x="16745" y="22291"/>
                  </a:cubicBezTo>
                  <a:cubicBezTo>
                    <a:pt x="19948" y="22158"/>
                    <a:pt x="20782" y="22158"/>
                    <a:pt x="21983" y="21324"/>
                  </a:cubicBezTo>
                  <a:cubicBezTo>
                    <a:pt x="24184" y="19823"/>
                    <a:pt x="26286" y="18188"/>
                    <a:pt x="28287" y="16453"/>
                  </a:cubicBezTo>
                  <a:cubicBezTo>
                    <a:pt x="31089" y="14118"/>
                    <a:pt x="32357" y="13118"/>
                    <a:pt x="32724" y="12918"/>
                  </a:cubicBezTo>
                  <a:cubicBezTo>
                    <a:pt x="33758" y="12250"/>
                    <a:pt x="34725" y="12117"/>
                    <a:pt x="35559" y="11583"/>
                  </a:cubicBezTo>
                  <a:cubicBezTo>
                    <a:pt x="36493" y="11050"/>
                    <a:pt x="37360" y="10349"/>
                    <a:pt x="38027" y="9482"/>
                  </a:cubicBezTo>
                  <a:cubicBezTo>
                    <a:pt x="38261" y="9215"/>
                    <a:pt x="38361" y="8848"/>
                    <a:pt x="38328" y="8514"/>
                  </a:cubicBezTo>
                  <a:cubicBezTo>
                    <a:pt x="38294" y="8348"/>
                    <a:pt x="38194" y="8181"/>
                    <a:pt x="38161" y="8014"/>
                  </a:cubicBezTo>
                  <a:cubicBezTo>
                    <a:pt x="38127" y="7714"/>
                    <a:pt x="38094" y="7414"/>
                    <a:pt x="38027" y="7147"/>
                  </a:cubicBezTo>
                  <a:cubicBezTo>
                    <a:pt x="37894" y="6780"/>
                    <a:pt x="37360" y="6613"/>
                    <a:pt x="37227" y="6246"/>
                  </a:cubicBezTo>
                  <a:cubicBezTo>
                    <a:pt x="37160" y="6079"/>
                    <a:pt x="37227" y="5579"/>
                    <a:pt x="37127" y="5446"/>
                  </a:cubicBezTo>
                  <a:cubicBezTo>
                    <a:pt x="36893" y="5179"/>
                    <a:pt x="36693" y="5145"/>
                    <a:pt x="36493" y="4979"/>
                  </a:cubicBezTo>
                  <a:cubicBezTo>
                    <a:pt x="36359" y="4879"/>
                    <a:pt x="36059" y="4712"/>
                    <a:pt x="36159" y="4512"/>
                  </a:cubicBezTo>
                  <a:cubicBezTo>
                    <a:pt x="36226" y="4311"/>
                    <a:pt x="36660" y="3878"/>
                    <a:pt x="37394" y="2744"/>
                  </a:cubicBezTo>
                  <a:cubicBezTo>
                    <a:pt x="38127" y="1610"/>
                    <a:pt x="38828" y="642"/>
                    <a:pt x="38428" y="175"/>
                  </a:cubicBezTo>
                  <a:cubicBezTo>
                    <a:pt x="38324" y="54"/>
                    <a:pt x="38198" y="0"/>
                    <a:pt x="38053" y="0"/>
                  </a:cubicBezTo>
                  <a:close/>
                </a:path>
              </a:pathLst>
            </a:custGeom>
            <a:solidFill>
              <a:srgbClr val="B57A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106"/>
            <p:cNvSpPr/>
            <p:nvPr/>
          </p:nvSpPr>
          <p:spPr>
            <a:xfrm>
              <a:off x="3326725" y="1561550"/>
              <a:ext cx="83400" cy="127625"/>
            </a:xfrm>
            <a:custGeom>
              <a:rect b="b" l="l" r="r" t="t"/>
              <a:pathLst>
                <a:path extrusionOk="0" h="5105" w="3336">
                  <a:moveTo>
                    <a:pt x="1835" y="1"/>
                  </a:moveTo>
                  <a:lnTo>
                    <a:pt x="1835" y="1"/>
                  </a:lnTo>
                  <a:cubicBezTo>
                    <a:pt x="1834" y="1"/>
                    <a:pt x="0" y="1469"/>
                    <a:pt x="67" y="2236"/>
                  </a:cubicBezTo>
                  <a:cubicBezTo>
                    <a:pt x="133" y="2703"/>
                    <a:pt x="467" y="3070"/>
                    <a:pt x="901" y="3237"/>
                  </a:cubicBezTo>
                  <a:cubicBezTo>
                    <a:pt x="867" y="3937"/>
                    <a:pt x="600" y="4604"/>
                    <a:pt x="133" y="5105"/>
                  </a:cubicBezTo>
                  <a:cubicBezTo>
                    <a:pt x="1245" y="4425"/>
                    <a:pt x="1328" y="3575"/>
                    <a:pt x="1334" y="3452"/>
                  </a:cubicBezTo>
                  <a:lnTo>
                    <a:pt x="1334" y="3452"/>
                  </a:lnTo>
                  <a:cubicBezTo>
                    <a:pt x="1313" y="4272"/>
                    <a:pt x="2268" y="4404"/>
                    <a:pt x="2268" y="4404"/>
                  </a:cubicBezTo>
                  <a:cubicBezTo>
                    <a:pt x="2290" y="4858"/>
                    <a:pt x="2592" y="4990"/>
                    <a:pt x="2893" y="4990"/>
                  </a:cubicBezTo>
                  <a:cubicBezTo>
                    <a:pt x="3056" y="4990"/>
                    <a:pt x="3219" y="4951"/>
                    <a:pt x="3336" y="4904"/>
                  </a:cubicBezTo>
                  <a:cubicBezTo>
                    <a:pt x="2869" y="4871"/>
                    <a:pt x="2502" y="4437"/>
                    <a:pt x="2535" y="3970"/>
                  </a:cubicBezTo>
                  <a:lnTo>
                    <a:pt x="2535" y="3970"/>
                  </a:lnTo>
                  <a:cubicBezTo>
                    <a:pt x="2483" y="3982"/>
                    <a:pt x="2431" y="3988"/>
                    <a:pt x="2379" y="3988"/>
                  </a:cubicBezTo>
                  <a:cubicBezTo>
                    <a:pt x="2134" y="3988"/>
                    <a:pt x="1906" y="3863"/>
                    <a:pt x="1768" y="3670"/>
                  </a:cubicBezTo>
                  <a:cubicBezTo>
                    <a:pt x="1601" y="3403"/>
                    <a:pt x="1568" y="3070"/>
                    <a:pt x="1701" y="2803"/>
                  </a:cubicBezTo>
                  <a:lnTo>
                    <a:pt x="1701" y="2803"/>
                  </a:lnTo>
                  <a:cubicBezTo>
                    <a:pt x="1568" y="2879"/>
                    <a:pt x="1424" y="2915"/>
                    <a:pt x="1282" y="2915"/>
                  </a:cubicBezTo>
                  <a:cubicBezTo>
                    <a:pt x="927" y="2915"/>
                    <a:pt x="586" y="2693"/>
                    <a:pt x="467" y="2336"/>
                  </a:cubicBezTo>
                  <a:cubicBezTo>
                    <a:pt x="267" y="1735"/>
                    <a:pt x="1201" y="902"/>
                    <a:pt x="1835" y="1"/>
                  </a:cubicBezTo>
                  <a:close/>
                </a:path>
              </a:pathLst>
            </a:custGeom>
            <a:solidFill>
              <a:srgbClr val="A14E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106"/>
            <p:cNvSpPr/>
            <p:nvPr/>
          </p:nvSpPr>
          <p:spPr>
            <a:xfrm>
              <a:off x="2101675" y="1807575"/>
              <a:ext cx="589600" cy="564400"/>
            </a:xfrm>
            <a:custGeom>
              <a:rect b="b" l="l" r="r" t="t"/>
              <a:pathLst>
                <a:path extrusionOk="0" h="22576" w="23584">
                  <a:moveTo>
                    <a:pt x="7272" y="0"/>
                  </a:moveTo>
                  <a:lnTo>
                    <a:pt x="2269" y="501"/>
                  </a:lnTo>
                  <a:cubicBezTo>
                    <a:pt x="3103" y="5838"/>
                    <a:pt x="467" y="11142"/>
                    <a:pt x="467" y="11142"/>
                  </a:cubicBezTo>
                  <a:cubicBezTo>
                    <a:pt x="334" y="14544"/>
                    <a:pt x="0" y="18480"/>
                    <a:pt x="1468" y="19247"/>
                  </a:cubicBezTo>
                  <a:cubicBezTo>
                    <a:pt x="1468" y="19714"/>
                    <a:pt x="1535" y="20148"/>
                    <a:pt x="1635" y="20582"/>
                  </a:cubicBezTo>
                  <a:cubicBezTo>
                    <a:pt x="3811" y="21709"/>
                    <a:pt x="7537" y="22575"/>
                    <a:pt x="11265" y="22575"/>
                  </a:cubicBezTo>
                  <a:cubicBezTo>
                    <a:pt x="13937" y="22575"/>
                    <a:pt x="16610" y="22130"/>
                    <a:pt x="18714" y="21015"/>
                  </a:cubicBezTo>
                  <a:lnTo>
                    <a:pt x="19081" y="19548"/>
                  </a:lnTo>
                  <a:cubicBezTo>
                    <a:pt x="20315" y="18714"/>
                    <a:pt x="20048" y="15178"/>
                    <a:pt x="20282" y="12643"/>
                  </a:cubicBezTo>
                  <a:cubicBezTo>
                    <a:pt x="23584" y="8139"/>
                    <a:pt x="19081" y="2369"/>
                    <a:pt x="16512" y="34"/>
                  </a:cubicBezTo>
                  <a:lnTo>
                    <a:pt x="13343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106"/>
            <p:cNvSpPr/>
            <p:nvPr/>
          </p:nvSpPr>
          <p:spPr>
            <a:xfrm>
              <a:off x="2135875" y="2288750"/>
              <a:ext cx="442825" cy="96450"/>
            </a:xfrm>
            <a:custGeom>
              <a:rect b="b" l="l" r="r" t="t"/>
              <a:pathLst>
                <a:path extrusionOk="0" h="3858" w="17713">
                  <a:moveTo>
                    <a:pt x="100" y="0"/>
                  </a:moveTo>
                  <a:lnTo>
                    <a:pt x="0" y="1235"/>
                  </a:lnTo>
                  <a:cubicBezTo>
                    <a:pt x="0" y="1235"/>
                    <a:pt x="1301" y="3570"/>
                    <a:pt x="8573" y="3836"/>
                  </a:cubicBezTo>
                  <a:cubicBezTo>
                    <a:pt x="8966" y="3851"/>
                    <a:pt x="9343" y="3858"/>
                    <a:pt x="9705" y="3858"/>
                  </a:cubicBezTo>
                  <a:cubicBezTo>
                    <a:pt x="16038" y="3858"/>
                    <a:pt x="17679" y="1768"/>
                    <a:pt x="17679" y="1768"/>
                  </a:cubicBezTo>
                  <a:lnTo>
                    <a:pt x="17713" y="301"/>
                  </a:lnTo>
                  <a:lnTo>
                    <a:pt x="17713" y="301"/>
                  </a:lnTo>
                  <a:cubicBezTo>
                    <a:pt x="15528" y="1709"/>
                    <a:pt x="12489" y="2269"/>
                    <a:pt x="9508" y="2269"/>
                  </a:cubicBezTo>
                  <a:cubicBezTo>
                    <a:pt x="5570" y="2269"/>
                    <a:pt x="1733" y="1291"/>
                    <a:pt x="100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106"/>
            <p:cNvSpPr/>
            <p:nvPr/>
          </p:nvSpPr>
          <p:spPr>
            <a:xfrm>
              <a:off x="2100000" y="1215475"/>
              <a:ext cx="543750" cy="548750"/>
            </a:xfrm>
            <a:custGeom>
              <a:rect b="b" l="l" r="r" t="t"/>
              <a:pathLst>
                <a:path extrusionOk="0" h="21950" w="21750">
                  <a:moveTo>
                    <a:pt x="8440" y="1"/>
                  </a:moveTo>
                  <a:lnTo>
                    <a:pt x="8440" y="1"/>
                  </a:lnTo>
                  <a:cubicBezTo>
                    <a:pt x="8640" y="668"/>
                    <a:pt x="8140" y="1368"/>
                    <a:pt x="7539" y="1735"/>
                  </a:cubicBezTo>
                  <a:cubicBezTo>
                    <a:pt x="6939" y="2102"/>
                    <a:pt x="6238" y="2269"/>
                    <a:pt x="5638" y="2636"/>
                  </a:cubicBezTo>
                  <a:cubicBezTo>
                    <a:pt x="5138" y="2936"/>
                    <a:pt x="4771" y="3370"/>
                    <a:pt x="4504" y="3870"/>
                  </a:cubicBezTo>
                  <a:cubicBezTo>
                    <a:pt x="4170" y="4471"/>
                    <a:pt x="3803" y="5771"/>
                    <a:pt x="4270" y="6439"/>
                  </a:cubicBezTo>
                  <a:cubicBezTo>
                    <a:pt x="1" y="8807"/>
                    <a:pt x="1535" y="14211"/>
                    <a:pt x="2903" y="16312"/>
                  </a:cubicBezTo>
                  <a:cubicBezTo>
                    <a:pt x="4337" y="18581"/>
                    <a:pt x="7306" y="21082"/>
                    <a:pt x="7306" y="21950"/>
                  </a:cubicBezTo>
                  <a:lnTo>
                    <a:pt x="18147" y="10808"/>
                  </a:lnTo>
                  <a:cubicBezTo>
                    <a:pt x="18147" y="10808"/>
                    <a:pt x="19081" y="12243"/>
                    <a:pt x="20115" y="12309"/>
                  </a:cubicBezTo>
                  <a:cubicBezTo>
                    <a:pt x="20156" y="12312"/>
                    <a:pt x="20196" y="12313"/>
                    <a:pt x="20234" y="12313"/>
                  </a:cubicBezTo>
                  <a:cubicBezTo>
                    <a:pt x="21190" y="12313"/>
                    <a:pt x="21283" y="11542"/>
                    <a:pt x="21283" y="11542"/>
                  </a:cubicBezTo>
                  <a:lnTo>
                    <a:pt x="21283" y="11542"/>
                  </a:lnTo>
                  <a:cubicBezTo>
                    <a:pt x="21189" y="11667"/>
                    <a:pt x="21062" y="11721"/>
                    <a:pt x="20936" y="11721"/>
                  </a:cubicBezTo>
                  <a:cubicBezTo>
                    <a:pt x="20658" y="11721"/>
                    <a:pt x="20380" y="11463"/>
                    <a:pt x="20449" y="11142"/>
                  </a:cubicBezTo>
                  <a:cubicBezTo>
                    <a:pt x="20615" y="10608"/>
                    <a:pt x="21549" y="10408"/>
                    <a:pt x="21683" y="9407"/>
                  </a:cubicBezTo>
                  <a:cubicBezTo>
                    <a:pt x="21750" y="8974"/>
                    <a:pt x="21616" y="8507"/>
                    <a:pt x="21349" y="8140"/>
                  </a:cubicBezTo>
                  <a:cubicBezTo>
                    <a:pt x="21016" y="7673"/>
                    <a:pt x="20849" y="7606"/>
                    <a:pt x="21049" y="7006"/>
                  </a:cubicBezTo>
                  <a:cubicBezTo>
                    <a:pt x="21483" y="5538"/>
                    <a:pt x="21016" y="3470"/>
                    <a:pt x="19448" y="2803"/>
                  </a:cubicBezTo>
                  <a:cubicBezTo>
                    <a:pt x="19137" y="2684"/>
                    <a:pt x="18812" y="2625"/>
                    <a:pt x="18489" y="2625"/>
                  </a:cubicBezTo>
                  <a:cubicBezTo>
                    <a:pt x="18085" y="2625"/>
                    <a:pt x="17684" y="2717"/>
                    <a:pt x="17313" y="2903"/>
                  </a:cubicBezTo>
                  <a:cubicBezTo>
                    <a:pt x="17246" y="2836"/>
                    <a:pt x="17180" y="2769"/>
                    <a:pt x="17113" y="2703"/>
                  </a:cubicBezTo>
                  <a:cubicBezTo>
                    <a:pt x="16919" y="2561"/>
                    <a:pt x="16701" y="2494"/>
                    <a:pt x="16487" y="2494"/>
                  </a:cubicBezTo>
                  <a:cubicBezTo>
                    <a:pt x="16147" y="2494"/>
                    <a:pt x="15816" y="2663"/>
                    <a:pt x="15612" y="2969"/>
                  </a:cubicBezTo>
                  <a:cubicBezTo>
                    <a:pt x="15779" y="2302"/>
                    <a:pt x="15545" y="1635"/>
                    <a:pt x="15011" y="1235"/>
                  </a:cubicBezTo>
                  <a:cubicBezTo>
                    <a:pt x="14681" y="987"/>
                    <a:pt x="14287" y="867"/>
                    <a:pt x="13884" y="867"/>
                  </a:cubicBezTo>
                  <a:cubicBezTo>
                    <a:pt x="13636" y="867"/>
                    <a:pt x="13385" y="912"/>
                    <a:pt x="13143" y="1001"/>
                  </a:cubicBezTo>
                  <a:cubicBezTo>
                    <a:pt x="12543" y="1235"/>
                    <a:pt x="12043" y="1702"/>
                    <a:pt x="11742" y="2302"/>
                  </a:cubicBezTo>
                  <a:cubicBezTo>
                    <a:pt x="11876" y="1869"/>
                    <a:pt x="11676" y="1402"/>
                    <a:pt x="11309" y="1202"/>
                  </a:cubicBezTo>
                  <a:cubicBezTo>
                    <a:pt x="11109" y="1118"/>
                    <a:pt x="10892" y="1076"/>
                    <a:pt x="10675" y="1076"/>
                  </a:cubicBezTo>
                  <a:cubicBezTo>
                    <a:pt x="10458" y="1076"/>
                    <a:pt x="10241" y="1118"/>
                    <a:pt x="10041" y="1202"/>
                  </a:cubicBezTo>
                  <a:cubicBezTo>
                    <a:pt x="9641" y="1402"/>
                    <a:pt x="9307" y="1635"/>
                    <a:pt x="9007" y="1935"/>
                  </a:cubicBezTo>
                  <a:cubicBezTo>
                    <a:pt x="9407" y="1268"/>
                    <a:pt x="9141" y="368"/>
                    <a:pt x="844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106"/>
            <p:cNvSpPr/>
            <p:nvPr/>
          </p:nvSpPr>
          <p:spPr>
            <a:xfrm>
              <a:off x="2184225" y="1371425"/>
              <a:ext cx="407825" cy="543275"/>
            </a:xfrm>
            <a:custGeom>
              <a:rect b="b" l="l" r="r" t="t"/>
              <a:pathLst>
                <a:path extrusionOk="0" h="21731" w="16313">
                  <a:moveTo>
                    <a:pt x="13711" y="0"/>
                  </a:moveTo>
                  <a:cubicBezTo>
                    <a:pt x="13410" y="1902"/>
                    <a:pt x="12977" y="3870"/>
                    <a:pt x="9975" y="5671"/>
                  </a:cubicBezTo>
                  <a:cubicBezTo>
                    <a:pt x="8401" y="6604"/>
                    <a:pt x="6623" y="7104"/>
                    <a:pt x="4819" y="7104"/>
                  </a:cubicBezTo>
                  <a:cubicBezTo>
                    <a:pt x="4559" y="7104"/>
                    <a:pt x="4298" y="7093"/>
                    <a:pt x="4037" y="7072"/>
                  </a:cubicBezTo>
                  <a:cubicBezTo>
                    <a:pt x="3520" y="6505"/>
                    <a:pt x="2970" y="6238"/>
                    <a:pt x="2436" y="6238"/>
                  </a:cubicBezTo>
                  <a:cubicBezTo>
                    <a:pt x="1902" y="6238"/>
                    <a:pt x="1385" y="6505"/>
                    <a:pt x="935" y="7005"/>
                  </a:cubicBezTo>
                  <a:cubicBezTo>
                    <a:pt x="1" y="7973"/>
                    <a:pt x="368" y="9874"/>
                    <a:pt x="1602" y="10842"/>
                  </a:cubicBezTo>
                  <a:cubicBezTo>
                    <a:pt x="1971" y="11137"/>
                    <a:pt x="2412" y="11279"/>
                    <a:pt x="2857" y="11279"/>
                  </a:cubicBezTo>
                  <a:cubicBezTo>
                    <a:pt x="3215" y="11279"/>
                    <a:pt x="3576" y="11187"/>
                    <a:pt x="3904" y="11008"/>
                  </a:cubicBezTo>
                  <a:lnTo>
                    <a:pt x="3937" y="17413"/>
                  </a:lnTo>
                  <a:lnTo>
                    <a:pt x="1969" y="17613"/>
                  </a:lnTo>
                  <a:cubicBezTo>
                    <a:pt x="1969" y="17613"/>
                    <a:pt x="4694" y="21731"/>
                    <a:pt x="9866" y="21731"/>
                  </a:cubicBezTo>
                  <a:cubicBezTo>
                    <a:pt x="10182" y="21731"/>
                    <a:pt x="10507" y="21715"/>
                    <a:pt x="10842" y="21683"/>
                  </a:cubicBezTo>
                  <a:cubicBezTo>
                    <a:pt x="14811" y="21316"/>
                    <a:pt x="11676" y="17446"/>
                    <a:pt x="11676" y="17446"/>
                  </a:cubicBezTo>
                  <a:lnTo>
                    <a:pt x="10175" y="17446"/>
                  </a:lnTo>
                  <a:lnTo>
                    <a:pt x="10175" y="14844"/>
                  </a:lnTo>
                  <a:cubicBezTo>
                    <a:pt x="11064" y="14989"/>
                    <a:pt x="11978" y="15121"/>
                    <a:pt x="12720" y="15121"/>
                  </a:cubicBezTo>
                  <a:cubicBezTo>
                    <a:pt x="13175" y="15121"/>
                    <a:pt x="13565" y="15071"/>
                    <a:pt x="13844" y="14944"/>
                  </a:cubicBezTo>
                  <a:cubicBezTo>
                    <a:pt x="14611" y="14578"/>
                    <a:pt x="16146" y="13377"/>
                    <a:pt x="16212" y="8473"/>
                  </a:cubicBezTo>
                  <a:cubicBezTo>
                    <a:pt x="16312" y="2702"/>
                    <a:pt x="15045" y="601"/>
                    <a:pt x="13711" y="0"/>
                  </a:cubicBezTo>
                  <a:close/>
                </a:path>
              </a:pathLst>
            </a:custGeom>
            <a:solidFill>
              <a:srgbClr val="B57A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106"/>
            <p:cNvSpPr/>
            <p:nvPr/>
          </p:nvSpPr>
          <p:spPr>
            <a:xfrm>
              <a:off x="2286800" y="1506525"/>
              <a:ext cx="40050" cy="81775"/>
            </a:xfrm>
            <a:custGeom>
              <a:rect b="b" l="l" r="r" t="t"/>
              <a:pathLst>
                <a:path extrusionOk="0" h="3271" w="1602">
                  <a:moveTo>
                    <a:pt x="1" y="0"/>
                  </a:moveTo>
                  <a:lnTo>
                    <a:pt x="1" y="3269"/>
                  </a:lnTo>
                  <a:cubicBezTo>
                    <a:pt x="20" y="3270"/>
                    <a:pt x="39" y="3270"/>
                    <a:pt x="58" y="3270"/>
                  </a:cubicBezTo>
                  <a:cubicBezTo>
                    <a:pt x="900" y="3270"/>
                    <a:pt x="1601" y="2550"/>
                    <a:pt x="1568" y="1702"/>
                  </a:cubicBezTo>
                  <a:cubicBezTo>
                    <a:pt x="1602" y="801"/>
                    <a:pt x="901" y="34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106"/>
            <p:cNvSpPr/>
            <p:nvPr/>
          </p:nvSpPr>
          <p:spPr>
            <a:xfrm>
              <a:off x="2533650" y="1521525"/>
              <a:ext cx="37550" cy="32125"/>
            </a:xfrm>
            <a:custGeom>
              <a:rect b="b" l="l" r="r" t="t"/>
              <a:pathLst>
                <a:path extrusionOk="0" h="1285" w="1502">
                  <a:moveTo>
                    <a:pt x="668" y="1"/>
                  </a:moveTo>
                  <a:cubicBezTo>
                    <a:pt x="301" y="1"/>
                    <a:pt x="0" y="268"/>
                    <a:pt x="0" y="635"/>
                  </a:cubicBezTo>
                  <a:cubicBezTo>
                    <a:pt x="0" y="1022"/>
                    <a:pt x="312" y="1285"/>
                    <a:pt x="647" y="1285"/>
                  </a:cubicBezTo>
                  <a:cubicBezTo>
                    <a:pt x="803" y="1285"/>
                    <a:pt x="964" y="1228"/>
                    <a:pt x="1101" y="1102"/>
                  </a:cubicBezTo>
                  <a:cubicBezTo>
                    <a:pt x="1501" y="735"/>
                    <a:pt x="1235" y="34"/>
                    <a:pt x="66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106"/>
            <p:cNvSpPr/>
            <p:nvPr/>
          </p:nvSpPr>
          <p:spPr>
            <a:xfrm>
              <a:off x="2416900" y="1533200"/>
              <a:ext cx="40875" cy="35425"/>
            </a:xfrm>
            <a:custGeom>
              <a:rect b="b" l="l" r="r" t="t"/>
              <a:pathLst>
                <a:path extrusionOk="0" h="1417" w="1635">
                  <a:moveTo>
                    <a:pt x="734" y="1"/>
                  </a:moveTo>
                  <a:cubicBezTo>
                    <a:pt x="334" y="1"/>
                    <a:pt x="0" y="301"/>
                    <a:pt x="0" y="701"/>
                  </a:cubicBezTo>
                  <a:cubicBezTo>
                    <a:pt x="0" y="1138"/>
                    <a:pt x="349" y="1416"/>
                    <a:pt x="707" y="1416"/>
                  </a:cubicBezTo>
                  <a:cubicBezTo>
                    <a:pt x="869" y="1416"/>
                    <a:pt x="1033" y="1359"/>
                    <a:pt x="1168" y="1235"/>
                  </a:cubicBezTo>
                  <a:cubicBezTo>
                    <a:pt x="1635" y="801"/>
                    <a:pt x="1335" y="34"/>
                    <a:pt x="73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106"/>
            <p:cNvSpPr/>
            <p:nvPr/>
          </p:nvSpPr>
          <p:spPr>
            <a:xfrm>
              <a:off x="2430250" y="1642450"/>
              <a:ext cx="63400" cy="42175"/>
            </a:xfrm>
            <a:custGeom>
              <a:rect b="b" l="l" r="r" t="t"/>
              <a:pathLst>
                <a:path extrusionOk="0" h="1687" w="2536">
                  <a:moveTo>
                    <a:pt x="200" y="1"/>
                  </a:moveTo>
                  <a:cubicBezTo>
                    <a:pt x="0" y="668"/>
                    <a:pt x="367" y="1402"/>
                    <a:pt x="1034" y="1635"/>
                  </a:cubicBezTo>
                  <a:cubicBezTo>
                    <a:pt x="1151" y="1670"/>
                    <a:pt x="1269" y="1687"/>
                    <a:pt x="1385" y="1687"/>
                  </a:cubicBezTo>
                  <a:cubicBezTo>
                    <a:pt x="1929" y="1687"/>
                    <a:pt x="2425" y="1318"/>
                    <a:pt x="2535" y="768"/>
                  </a:cubicBezTo>
                  <a:lnTo>
                    <a:pt x="200" y="1"/>
                  </a:lnTo>
                  <a:close/>
                </a:path>
              </a:pathLst>
            </a:custGeom>
            <a:solidFill>
              <a:srgbClr val="B166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106"/>
            <p:cNvSpPr/>
            <p:nvPr/>
          </p:nvSpPr>
          <p:spPr>
            <a:xfrm>
              <a:off x="2434400" y="1655800"/>
              <a:ext cx="33400" cy="29200"/>
            </a:xfrm>
            <a:custGeom>
              <a:rect b="b" l="l" r="r" t="t"/>
              <a:pathLst>
                <a:path extrusionOk="0" h="1168" w="1336">
                  <a:moveTo>
                    <a:pt x="1" y="0"/>
                  </a:moveTo>
                  <a:cubicBezTo>
                    <a:pt x="68" y="501"/>
                    <a:pt x="401" y="934"/>
                    <a:pt x="868" y="1101"/>
                  </a:cubicBezTo>
                  <a:cubicBezTo>
                    <a:pt x="1035" y="1134"/>
                    <a:pt x="1202" y="1168"/>
                    <a:pt x="1335" y="1168"/>
                  </a:cubicBezTo>
                  <a:cubicBezTo>
                    <a:pt x="1335" y="501"/>
                    <a:pt x="835" y="0"/>
                    <a:pt x="201" y="0"/>
                  </a:cubicBezTo>
                  <a:close/>
                </a:path>
              </a:pathLst>
            </a:custGeom>
            <a:solidFill>
              <a:srgbClr val="A14E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106"/>
            <p:cNvSpPr/>
            <p:nvPr/>
          </p:nvSpPr>
          <p:spPr>
            <a:xfrm>
              <a:off x="2533650" y="1470550"/>
              <a:ext cx="45050" cy="33500"/>
            </a:xfrm>
            <a:custGeom>
              <a:rect b="b" l="l" r="r" t="t"/>
              <a:pathLst>
                <a:path extrusionOk="0" h="1340" w="1802">
                  <a:moveTo>
                    <a:pt x="784" y="0"/>
                  </a:moveTo>
                  <a:cubicBezTo>
                    <a:pt x="457" y="0"/>
                    <a:pt x="140" y="180"/>
                    <a:pt x="0" y="505"/>
                  </a:cubicBezTo>
                  <a:lnTo>
                    <a:pt x="1602" y="1339"/>
                  </a:lnTo>
                  <a:cubicBezTo>
                    <a:pt x="1802" y="906"/>
                    <a:pt x="1635" y="372"/>
                    <a:pt x="1201" y="105"/>
                  </a:cubicBezTo>
                  <a:cubicBezTo>
                    <a:pt x="1070" y="34"/>
                    <a:pt x="926" y="0"/>
                    <a:pt x="78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106"/>
            <p:cNvSpPr/>
            <p:nvPr/>
          </p:nvSpPr>
          <p:spPr>
            <a:xfrm>
              <a:off x="2489450" y="1533200"/>
              <a:ext cx="65075" cy="100100"/>
            </a:xfrm>
            <a:custGeom>
              <a:rect b="b" l="l" r="r" t="t"/>
              <a:pathLst>
                <a:path extrusionOk="0" h="4004" w="2603">
                  <a:moveTo>
                    <a:pt x="0" y="1"/>
                  </a:moveTo>
                  <a:lnTo>
                    <a:pt x="501" y="4004"/>
                  </a:lnTo>
                  <a:lnTo>
                    <a:pt x="2602" y="317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A14E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106"/>
            <p:cNvSpPr/>
            <p:nvPr/>
          </p:nvSpPr>
          <p:spPr>
            <a:xfrm>
              <a:off x="2311000" y="1683325"/>
              <a:ext cx="128450" cy="83400"/>
            </a:xfrm>
            <a:custGeom>
              <a:rect b="b" l="l" r="r" t="t"/>
              <a:pathLst>
                <a:path extrusionOk="0" h="3336" w="5138">
                  <a:moveTo>
                    <a:pt x="0" y="0"/>
                  </a:moveTo>
                  <a:cubicBezTo>
                    <a:pt x="200" y="634"/>
                    <a:pt x="567" y="1201"/>
                    <a:pt x="1101" y="1635"/>
                  </a:cubicBezTo>
                  <a:cubicBezTo>
                    <a:pt x="2035" y="2468"/>
                    <a:pt x="5137" y="3336"/>
                    <a:pt x="5137" y="3336"/>
                  </a:cubicBezTo>
                  <a:lnTo>
                    <a:pt x="5137" y="2368"/>
                  </a:lnTo>
                  <a:cubicBezTo>
                    <a:pt x="3603" y="2202"/>
                    <a:pt x="500" y="1268"/>
                    <a:pt x="0" y="0"/>
                  </a:cubicBezTo>
                  <a:close/>
                </a:path>
              </a:pathLst>
            </a:custGeom>
            <a:solidFill>
              <a:srgbClr val="A14E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106"/>
            <p:cNvSpPr/>
            <p:nvPr/>
          </p:nvSpPr>
          <p:spPr>
            <a:xfrm>
              <a:off x="2292650" y="2383275"/>
              <a:ext cx="161800" cy="57275"/>
            </a:xfrm>
            <a:custGeom>
              <a:rect b="b" l="l" r="r" t="t"/>
              <a:pathLst>
                <a:path extrusionOk="0" h="2291" w="6472">
                  <a:moveTo>
                    <a:pt x="6078" y="1"/>
                  </a:moveTo>
                  <a:cubicBezTo>
                    <a:pt x="5854" y="1"/>
                    <a:pt x="5426" y="294"/>
                    <a:pt x="4670" y="456"/>
                  </a:cubicBezTo>
                  <a:cubicBezTo>
                    <a:pt x="3469" y="723"/>
                    <a:pt x="3002" y="689"/>
                    <a:pt x="1768" y="1023"/>
                  </a:cubicBezTo>
                  <a:cubicBezTo>
                    <a:pt x="1201" y="1190"/>
                    <a:pt x="601" y="1323"/>
                    <a:pt x="0" y="1323"/>
                  </a:cubicBezTo>
                  <a:lnTo>
                    <a:pt x="4570" y="2290"/>
                  </a:lnTo>
                  <a:cubicBezTo>
                    <a:pt x="5037" y="2090"/>
                    <a:pt x="5471" y="1823"/>
                    <a:pt x="5871" y="1490"/>
                  </a:cubicBezTo>
                  <a:cubicBezTo>
                    <a:pt x="6338" y="1156"/>
                    <a:pt x="6471" y="522"/>
                    <a:pt x="6205" y="55"/>
                  </a:cubicBezTo>
                  <a:cubicBezTo>
                    <a:pt x="6173" y="17"/>
                    <a:pt x="6131" y="1"/>
                    <a:pt x="6078" y="1"/>
                  </a:cubicBezTo>
                  <a:close/>
                </a:path>
              </a:pathLst>
            </a:custGeom>
            <a:solidFill>
              <a:srgbClr val="B57A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106"/>
            <p:cNvSpPr/>
            <p:nvPr/>
          </p:nvSpPr>
          <p:spPr>
            <a:xfrm>
              <a:off x="2351850" y="2123625"/>
              <a:ext cx="488700" cy="570425"/>
            </a:xfrm>
            <a:custGeom>
              <a:rect b="b" l="l" r="r" t="t"/>
              <a:pathLst>
                <a:path extrusionOk="0" h="22817" w="19548">
                  <a:moveTo>
                    <a:pt x="19281" y="1"/>
                  </a:moveTo>
                  <a:lnTo>
                    <a:pt x="4337" y="3403"/>
                  </a:lnTo>
                  <a:lnTo>
                    <a:pt x="1" y="22450"/>
                  </a:lnTo>
                  <a:lnTo>
                    <a:pt x="301" y="22817"/>
                  </a:lnTo>
                  <a:lnTo>
                    <a:pt x="14544" y="19281"/>
                  </a:lnTo>
                  <a:lnTo>
                    <a:pt x="19548" y="368"/>
                  </a:lnTo>
                  <a:lnTo>
                    <a:pt x="19281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106"/>
            <p:cNvSpPr/>
            <p:nvPr/>
          </p:nvSpPr>
          <p:spPr>
            <a:xfrm>
              <a:off x="2359350" y="2132800"/>
              <a:ext cx="481200" cy="561250"/>
            </a:xfrm>
            <a:custGeom>
              <a:rect b="b" l="l" r="r" t="t"/>
              <a:pathLst>
                <a:path extrusionOk="0" h="22450" w="19248">
                  <a:moveTo>
                    <a:pt x="19248" y="1"/>
                  </a:moveTo>
                  <a:lnTo>
                    <a:pt x="4304" y="3436"/>
                  </a:lnTo>
                  <a:lnTo>
                    <a:pt x="1" y="22450"/>
                  </a:lnTo>
                  <a:lnTo>
                    <a:pt x="14244" y="18914"/>
                  </a:lnTo>
                  <a:lnTo>
                    <a:pt x="19248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106"/>
            <p:cNvSpPr/>
            <p:nvPr/>
          </p:nvSpPr>
          <p:spPr>
            <a:xfrm>
              <a:off x="2351850" y="2208700"/>
              <a:ext cx="115100" cy="485350"/>
            </a:xfrm>
            <a:custGeom>
              <a:rect b="b" l="l" r="r" t="t"/>
              <a:pathLst>
                <a:path extrusionOk="0" h="19414" w="4604">
                  <a:moveTo>
                    <a:pt x="4337" y="0"/>
                  </a:moveTo>
                  <a:lnTo>
                    <a:pt x="1" y="19047"/>
                  </a:lnTo>
                  <a:lnTo>
                    <a:pt x="301" y="19414"/>
                  </a:lnTo>
                  <a:lnTo>
                    <a:pt x="4604" y="400"/>
                  </a:lnTo>
                  <a:lnTo>
                    <a:pt x="433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106"/>
            <p:cNvSpPr/>
            <p:nvPr/>
          </p:nvSpPr>
          <p:spPr>
            <a:xfrm>
              <a:off x="2359350" y="2132800"/>
              <a:ext cx="481200" cy="561250"/>
            </a:xfrm>
            <a:custGeom>
              <a:rect b="b" l="l" r="r" t="t"/>
              <a:pathLst>
                <a:path extrusionOk="0" h="22450" w="19248">
                  <a:moveTo>
                    <a:pt x="19248" y="1"/>
                  </a:moveTo>
                  <a:lnTo>
                    <a:pt x="4304" y="3436"/>
                  </a:lnTo>
                  <a:lnTo>
                    <a:pt x="1" y="22450"/>
                  </a:lnTo>
                  <a:lnTo>
                    <a:pt x="14244" y="18914"/>
                  </a:lnTo>
                  <a:lnTo>
                    <a:pt x="1924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106"/>
            <p:cNvSpPr/>
            <p:nvPr/>
          </p:nvSpPr>
          <p:spPr>
            <a:xfrm>
              <a:off x="2548650" y="2189425"/>
              <a:ext cx="179550" cy="59325"/>
            </a:xfrm>
            <a:custGeom>
              <a:rect b="b" l="l" r="r" t="t"/>
              <a:pathLst>
                <a:path extrusionOk="0" h="2373" w="7182">
                  <a:moveTo>
                    <a:pt x="6806" y="1"/>
                  </a:moveTo>
                  <a:cubicBezTo>
                    <a:pt x="6461" y="1"/>
                    <a:pt x="5884" y="124"/>
                    <a:pt x="5205" y="337"/>
                  </a:cubicBezTo>
                  <a:lnTo>
                    <a:pt x="2536" y="838"/>
                  </a:lnTo>
                  <a:cubicBezTo>
                    <a:pt x="1368" y="1271"/>
                    <a:pt x="268" y="1505"/>
                    <a:pt x="168" y="1805"/>
                  </a:cubicBezTo>
                  <a:lnTo>
                    <a:pt x="1" y="2372"/>
                  </a:lnTo>
                  <a:lnTo>
                    <a:pt x="6972" y="771"/>
                  </a:lnTo>
                  <a:cubicBezTo>
                    <a:pt x="6972" y="771"/>
                    <a:pt x="7039" y="504"/>
                    <a:pt x="7139" y="204"/>
                  </a:cubicBezTo>
                  <a:cubicBezTo>
                    <a:pt x="7181" y="65"/>
                    <a:pt x="7054" y="1"/>
                    <a:pt x="680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106"/>
            <p:cNvSpPr/>
            <p:nvPr/>
          </p:nvSpPr>
          <p:spPr>
            <a:xfrm>
              <a:off x="2557825" y="2133625"/>
              <a:ext cx="194550" cy="64250"/>
            </a:xfrm>
            <a:custGeom>
              <a:rect b="b" l="l" r="r" t="t"/>
              <a:pathLst>
                <a:path extrusionOk="0" h="2570" w="7782">
                  <a:moveTo>
                    <a:pt x="5317" y="0"/>
                  </a:moveTo>
                  <a:cubicBezTo>
                    <a:pt x="5109" y="0"/>
                    <a:pt x="4853" y="20"/>
                    <a:pt x="4537" y="68"/>
                  </a:cubicBezTo>
                  <a:cubicBezTo>
                    <a:pt x="2336" y="401"/>
                    <a:pt x="2169" y="1469"/>
                    <a:pt x="2169" y="1469"/>
                  </a:cubicBezTo>
                  <a:cubicBezTo>
                    <a:pt x="1802" y="1569"/>
                    <a:pt x="1435" y="1669"/>
                    <a:pt x="1068" y="1736"/>
                  </a:cubicBezTo>
                  <a:cubicBezTo>
                    <a:pt x="334" y="1902"/>
                    <a:pt x="234" y="2002"/>
                    <a:pt x="168" y="2203"/>
                  </a:cubicBezTo>
                  <a:lnTo>
                    <a:pt x="1" y="2569"/>
                  </a:lnTo>
                  <a:lnTo>
                    <a:pt x="7640" y="835"/>
                  </a:lnTo>
                  <a:cubicBezTo>
                    <a:pt x="7640" y="835"/>
                    <a:pt x="7673" y="668"/>
                    <a:pt x="7740" y="501"/>
                  </a:cubicBezTo>
                  <a:cubicBezTo>
                    <a:pt x="7782" y="374"/>
                    <a:pt x="7663" y="328"/>
                    <a:pt x="7452" y="328"/>
                  </a:cubicBezTo>
                  <a:cubicBezTo>
                    <a:pt x="7330" y="328"/>
                    <a:pt x="7177" y="343"/>
                    <a:pt x="7006" y="368"/>
                  </a:cubicBezTo>
                  <a:lnTo>
                    <a:pt x="6138" y="568"/>
                  </a:lnTo>
                  <a:cubicBezTo>
                    <a:pt x="6138" y="568"/>
                    <a:pt x="6422" y="0"/>
                    <a:pt x="5317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106"/>
            <p:cNvSpPr/>
            <p:nvPr/>
          </p:nvSpPr>
          <p:spPr>
            <a:xfrm>
              <a:off x="2553650" y="2156975"/>
              <a:ext cx="181000" cy="92600"/>
            </a:xfrm>
            <a:custGeom>
              <a:rect b="b" l="l" r="r" t="t"/>
              <a:pathLst>
                <a:path extrusionOk="0" h="3704" w="7240">
                  <a:moveTo>
                    <a:pt x="7239" y="1"/>
                  </a:moveTo>
                  <a:lnTo>
                    <a:pt x="1135" y="1402"/>
                  </a:lnTo>
                  <a:lnTo>
                    <a:pt x="902" y="2069"/>
                  </a:lnTo>
                  <a:cubicBezTo>
                    <a:pt x="1180" y="1971"/>
                    <a:pt x="1436" y="1926"/>
                    <a:pt x="1632" y="1926"/>
                  </a:cubicBezTo>
                  <a:cubicBezTo>
                    <a:pt x="1904" y="1926"/>
                    <a:pt x="2061" y="2014"/>
                    <a:pt x="2002" y="2169"/>
                  </a:cubicBezTo>
                  <a:cubicBezTo>
                    <a:pt x="2002" y="2203"/>
                    <a:pt x="1969" y="2269"/>
                    <a:pt x="1936" y="2336"/>
                  </a:cubicBezTo>
                  <a:cubicBezTo>
                    <a:pt x="1035" y="2636"/>
                    <a:pt x="268" y="2870"/>
                    <a:pt x="168" y="3137"/>
                  </a:cubicBezTo>
                  <a:lnTo>
                    <a:pt x="1" y="3704"/>
                  </a:lnTo>
                  <a:lnTo>
                    <a:pt x="6939" y="2069"/>
                  </a:lnTo>
                  <a:lnTo>
                    <a:pt x="7139" y="1502"/>
                  </a:lnTo>
                  <a:cubicBezTo>
                    <a:pt x="7173" y="1385"/>
                    <a:pt x="7048" y="1327"/>
                    <a:pt x="6810" y="1327"/>
                  </a:cubicBezTo>
                  <a:cubicBezTo>
                    <a:pt x="6572" y="1327"/>
                    <a:pt x="6222" y="1385"/>
                    <a:pt x="5805" y="1502"/>
                  </a:cubicBezTo>
                  <a:lnTo>
                    <a:pt x="5838" y="1369"/>
                  </a:lnTo>
                  <a:cubicBezTo>
                    <a:pt x="6005" y="902"/>
                    <a:pt x="6239" y="902"/>
                    <a:pt x="6939" y="668"/>
                  </a:cubicBezTo>
                  <a:lnTo>
                    <a:pt x="7239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106"/>
            <p:cNvSpPr/>
            <p:nvPr/>
          </p:nvSpPr>
          <p:spPr>
            <a:xfrm>
              <a:off x="1863175" y="1819000"/>
              <a:ext cx="693850" cy="753475"/>
            </a:xfrm>
            <a:custGeom>
              <a:rect b="b" l="l" r="r" t="t"/>
              <a:pathLst>
                <a:path extrusionOk="0" h="30139" w="27754">
                  <a:moveTo>
                    <a:pt x="11669" y="0"/>
                  </a:moveTo>
                  <a:cubicBezTo>
                    <a:pt x="8168" y="0"/>
                    <a:pt x="6880" y="1958"/>
                    <a:pt x="5437" y="5548"/>
                  </a:cubicBezTo>
                  <a:cubicBezTo>
                    <a:pt x="4403" y="8116"/>
                    <a:pt x="1435" y="17256"/>
                    <a:pt x="634" y="20392"/>
                  </a:cubicBezTo>
                  <a:cubicBezTo>
                    <a:pt x="167" y="22193"/>
                    <a:pt x="0" y="23794"/>
                    <a:pt x="1968" y="24895"/>
                  </a:cubicBezTo>
                  <a:cubicBezTo>
                    <a:pt x="3736" y="25895"/>
                    <a:pt x="9207" y="27663"/>
                    <a:pt x="13076" y="28764"/>
                  </a:cubicBezTo>
                  <a:cubicBezTo>
                    <a:pt x="15011" y="29331"/>
                    <a:pt x="16979" y="29732"/>
                    <a:pt x="18980" y="29965"/>
                  </a:cubicBezTo>
                  <a:cubicBezTo>
                    <a:pt x="20180" y="30078"/>
                    <a:pt x="21157" y="30139"/>
                    <a:pt x="21968" y="30139"/>
                  </a:cubicBezTo>
                  <a:cubicBezTo>
                    <a:pt x="24270" y="30139"/>
                    <a:pt x="25231" y="29648"/>
                    <a:pt x="26119" y="28464"/>
                  </a:cubicBezTo>
                  <a:cubicBezTo>
                    <a:pt x="26619" y="27763"/>
                    <a:pt x="26753" y="26729"/>
                    <a:pt x="27186" y="26162"/>
                  </a:cubicBezTo>
                  <a:cubicBezTo>
                    <a:pt x="27620" y="25595"/>
                    <a:pt x="27753" y="25362"/>
                    <a:pt x="27620" y="25062"/>
                  </a:cubicBezTo>
                  <a:cubicBezTo>
                    <a:pt x="27467" y="24772"/>
                    <a:pt x="27224" y="24684"/>
                    <a:pt x="26864" y="24684"/>
                  </a:cubicBezTo>
                  <a:cubicBezTo>
                    <a:pt x="26438" y="24684"/>
                    <a:pt x="25848" y="24807"/>
                    <a:pt x="25051" y="24861"/>
                  </a:cubicBezTo>
                  <a:cubicBezTo>
                    <a:pt x="24501" y="24911"/>
                    <a:pt x="23951" y="24936"/>
                    <a:pt x="23404" y="24936"/>
                  </a:cubicBezTo>
                  <a:cubicBezTo>
                    <a:pt x="22858" y="24936"/>
                    <a:pt x="22316" y="24911"/>
                    <a:pt x="21782" y="24861"/>
                  </a:cubicBezTo>
                  <a:lnTo>
                    <a:pt x="17179" y="23894"/>
                  </a:lnTo>
                  <a:cubicBezTo>
                    <a:pt x="16312" y="23894"/>
                    <a:pt x="14277" y="23327"/>
                    <a:pt x="12042" y="22426"/>
                  </a:cubicBezTo>
                  <a:cubicBezTo>
                    <a:pt x="10608" y="21893"/>
                    <a:pt x="9173" y="21225"/>
                    <a:pt x="7806" y="20492"/>
                  </a:cubicBezTo>
                  <a:cubicBezTo>
                    <a:pt x="8807" y="17156"/>
                    <a:pt x="10007" y="13854"/>
                    <a:pt x="11375" y="10651"/>
                  </a:cubicBezTo>
                  <a:cubicBezTo>
                    <a:pt x="13276" y="7949"/>
                    <a:pt x="14244" y="2479"/>
                    <a:pt x="12109" y="10"/>
                  </a:cubicBezTo>
                  <a:cubicBezTo>
                    <a:pt x="11959" y="4"/>
                    <a:pt x="11812" y="0"/>
                    <a:pt x="11669" y="0"/>
                  </a:cubicBezTo>
                  <a:close/>
                </a:path>
              </a:pathLst>
            </a:custGeom>
            <a:solidFill>
              <a:srgbClr val="B57A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106"/>
            <p:cNvSpPr/>
            <p:nvPr/>
          </p:nvSpPr>
          <p:spPr>
            <a:xfrm>
              <a:off x="1962400" y="2306325"/>
              <a:ext cx="100100" cy="24975"/>
            </a:xfrm>
            <a:custGeom>
              <a:rect b="b" l="l" r="r" t="t"/>
              <a:pathLst>
                <a:path extrusionOk="0" h="999" w="4004">
                  <a:moveTo>
                    <a:pt x="1982" y="1"/>
                  </a:moveTo>
                  <a:cubicBezTo>
                    <a:pt x="560" y="1"/>
                    <a:pt x="1" y="665"/>
                    <a:pt x="1" y="665"/>
                  </a:cubicBezTo>
                  <a:cubicBezTo>
                    <a:pt x="390" y="519"/>
                    <a:pt x="817" y="464"/>
                    <a:pt x="1240" y="464"/>
                  </a:cubicBezTo>
                  <a:cubicBezTo>
                    <a:pt x="2557" y="464"/>
                    <a:pt x="3837" y="999"/>
                    <a:pt x="3837" y="999"/>
                  </a:cubicBezTo>
                  <a:lnTo>
                    <a:pt x="4004" y="365"/>
                  </a:lnTo>
                  <a:cubicBezTo>
                    <a:pt x="3193" y="98"/>
                    <a:pt x="2525" y="1"/>
                    <a:pt x="1982" y="1"/>
                  </a:cubicBezTo>
                  <a:close/>
                </a:path>
              </a:pathLst>
            </a:custGeom>
            <a:solidFill>
              <a:srgbClr val="A14E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106"/>
            <p:cNvSpPr/>
            <p:nvPr/>
          </p:nvSpPr>
          <p:spPr>
            <a:xfrm>
              <a:off x="5432375" y="1740850"/>
              <a:ext cx="127625" cy="306925"/>
            </a:xfrm>
            <a:custGeom>
              <a:rect b="b" l="l" r="r" t="t"/>
              <a:pathLst>
                <a:path extrusionOk="0" h="12277" w="5105">
                  <a:moveTo>
                    <a:pt x="5104" y="1"/>
                  </a:moveTo>
                  <a:cubicBezTo>
                    <a:pt x="4070" y="668"/>
                    <a:pt x="3303" y="1535"/>
                    <a:pt x="2469" y="2903"/>
                  </a:cubicBezTo>
                  <a:cubicBezTo>
                    <a:pt x="368" y="6272"/>
                    <a:pt x="1" y="10542"/>
                    <a:pt x="1335" y="12276"/>
                  </a:cubicBezTo>
                  <a:lnTo>
                    <a:pt x="5104" y="6238"/>
                  </a:lnTo>
                  <a:lnTo>
                    <a:pt x="5104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106"/>
            <p:cNvSpPr/>
            <p:nvPr/>
          </p:nvSpPr>
          <p:spPr>
            <a:xfrm>
              <a:off x="5476575" y="1878450"/>
              <a:ext cx="211850" cy="200900"/>
            </a:xfrm>
            <a:custGeom>
              <a:rect b="b" l="l" r="r" t="t"/>
              <a:pathLst>
                <a:path extrusionOk="0" h="8036" w="8474">
                  <a:moveTo>
                    <a:pt x="8473" y="1"/>
                  </a:moveTo>
                  <a:lnTo>
                    <a:pt x="3803" y="1135"/>
                  </a:lnTo>
                  <a:lnTo>
                    <a:pt x="1" y="7306"/>
                  </a:lnTo>
                  <a:cubicBezTo>
                    <a:pt x="475" y="7780"/>
                    <a:pt x="1101" y="8035"/>
                    <a:pt x="1747" y="8035"/>
                  </a:cubicBezTo>
                  <a:cubicBezTo>
                    <a:pt x="2010" y="8035"/>
                    <a:pt x="2276" y="7993"/>
                    <a:pt x="2536" y="7906"/>
                  </a:cubicBezTo>
                  <a:cubicBezTo>
                    <a:pt x="5104" y="7273"/>
                    <a:pt x="7706" y="3770"/>
                    <a:pt x="8473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106"/>
            <p:cNvSpPr/>
            <p:nvPr/>
          </p:nvSpPr>
          <p:spPr>
            <a:xfrm>
              <a:off x="5579150" y="1724175"/>
              <a:ext cx="121775" cy="165150"/>
            </a:xfrm>
            <a:custGeom>
              <a:rect b="b" l="l" r="r" t="t"/>
              <a:pathLst>
                <a:path extrusionOk="0" h="6606" w="4871">
                  <a:moveTo>
                    <a:pt x="2502" y="1"/>
                  </a:moveTo>
                  <a:lnTo>
                    <a:pt x="1" y="6605"/>
                  </a:lnTo>
                  <a:lnTo>
                    <a:pt x="1" y="6605"/>
                  </a:lnTo>
                  <a:lnTo>
                    <a:pt x="4471" y="5504"/>
                  </a:lnTo>
                  <a:cubicBezTo>
                    <a:pt x="4871" y="2702"/>
                    <a:pt x="4104" y="601"/>
                    <a:pt x="2502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106"/>
            <p:cNvSpPr/>
            <p:nvPr/>
          </p:nvSpPr>
          <p:spPr>
            <a:xfrm>
              <a:off x="5573325" y="1721600"/>
              <a:ext cx="56725" cy="150200"/>
            </a:xfrm>
            <a:custGeom>
              <a:rect b="b" l="l" r="r" t="t"/>
              <a:pathLst>
                <a:path extrusionOk="0" h="6008" w="2269">
                  <a:moveTo>
                    <a:pt x="1604" y="1"/>
                  </a:moveTo>
                  <a:cubicBezTo>
                    <a:pt x="1033" y="1"/>
                    <a:pt x="482" y="157"/>
                    <a:pt x="0" y="470"/>
                  </a:cubicBezTo>
                  <a:lnTo>
                    <a:pt x="0" y="6008"/>
                  </a:lnTo>
                  <a:lnTo>
                    <a:pt x="2268" y="70"/>
                  </a:lnTo>
                  <a:cubicBezTo>
                    <a:pt x="2046" y="24"/>
                    <a:pt x="1824" y="1"/>
                    <a:pt x="1604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106"/>
            <p:cNvSpPr/>
            <p:nvPr/>
          </p:nvSpPr>
          <p:spPr>
            <a:xfrm>
              <a:off x="4668500" y="4397750"/>
              <a:ext cx="32550" cy="71550"/>
            </a:xfrm>
            <a:custGeom>
              <a:rect b="b" l="l" r="r" t="t"/>
              <a:pathLst>
                <a:path extrusionOk="0" h="2862" w="1302">
                  <a:moveTo>
                    <a:pt x="1235" y="1"/>
                  </a:moveTo>
                  <a:lnTo>
                    <a:pt x="67" y="701"/>
                  </a:lnTo>
                  <a:cubicBezTo>
                    <a:pt x="34" y="735"/>
                    <a:pt x="1" y="768"/>
                    <a:pt x="1" y="835"/>
                  </a:cubicBezTo>
                  <a:lnTo>
                    <a:pt x="1" y="1135"/>
                  </a:lnTo>
                  <a:lnTo>
                    <a:pt x="1" y="1202"/>
                  </a:lnTo>
                  <a:lnTo>
                    <a:pt x="67" y="1202"/>
                  </a:lnTo>
                  <a:lnTo>
                    <a:pt x="801" y="768"/>
                  </a:lnTo>
                  <a:lnTo>
                    <a:pt x="268" y="2736"/>
                  </a:lnTo>
                  <a:cubicBezTo>
                    <a:pt x="268" y="2769"/>
                    <a:pt x="268" y="2769"/>
                    <a:pt x="268" y="2803"/>
                  </a:cubicBezTo>
                  <a:cubicBezTo>
                    <a:pt x="234" y="2803"/>
                    <a:pt x="268" y="2836"/>
                    <a:pt x="268" y="2836"/>
                  </a:cubicBezTo>
                  <a:cubicBezTo>
                    <a:pt x="284" y="2853"/>
                    <a:pt x="293" y="2861"/>
                    <a:pt x="301" y="2861"/>
                  </a:cubicBezTo>
                  <a:cubicBezTo>
                    <a:pt x="309" y="2861"/>
                    <a:pt x="318" y="2853"/>
                    <a:pt x="334" y="2836"/>
                  </a:cubicBezTo>
                  <a:lnTo>
                    <a:pt x="668" y="2636"/>
                  </a:lnTo>
                  <a:cubicBezTo>
                    <a:pt x="701" y="2636"/>
                    <a:pt x="701" y="2603"/>
                    <a:pt x="701" y="2603"/>
                  </a:cubicBezTo>
                  <a:cubicBezTo>
                    <a:pt x="735" y="2569"/>
                    <a:pt x="735" y="2536"/>
                    <a:pt x="735" y="2536"/>
                  </a:cubicBezTo>
                  <a:lnTo>
                    <a:pt x="1268" y="568"/>
                  </a:lnTo>
                  <a:cubicBezTo>
                    <a:pt x="1302" y="501"/>
                    <a:pt x="1302" y="434"/>
                    <a:pt x="1302" y="368"/>
                  </a:cubicBezTo>
                  <a:lnTo>
                    <a:pt x="1302" y="67"/>
                  </a:lnTo>
                  <a:cubicBezTo>
                    <a:pt x="1302" y="34"/>
                    <a:pt x="1302" y="34"/>
                    <a:pt x="130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106"/>
            <p:cNvSpPr/>
            <p:nvPr/>
          </p:nvSpPr>
          <p:spPr>
            <a:xfrm>
              <a:off x="4706025" y="4380250"/>
              <a:ext cx="35900" cy="64225"/>
            </a:xfrm>
            <a:custGeom>
              <a:rect b="b" l="l" r="r" t="t"/>
              <a:pathLst>
                <a:path extrusionOk="0" h="2569" w="1436">
                  <a:moveTo>
                    <a:pt x="897" y="587"/>
                  </a:moveTo>
                  <a:cubicBezTo>
                    <a:pt x="918" y="587"/>
                    <a:pt x="935" y="610"/>
                    <a:pt x="935" y="634"/>
                  </a:cubicBezTo>
                  <a:cubicBezTo>
                    <a:pt x="968" y="634"/>
                    <a:pt x="968" y="667"/>
                    <a:pt x="968" y="701"/>
                  </a:cubicBezTo>
                  <a:cubicBezTo>
                    <a:pt x="1001" y="767"/>
                    <a:pt x="1001" y="801"/>
                    <a:pt x="968" y="868"/>
                  </a:cubicBezTo>
                  <a:lnTo>
                    <a:pt x="968" y="1401"/>
                  </a:lnTo>
                  <a:cubicBezTo>
                    <a:pt x="1001" y="1468"/>
                    <a:pt x="1001" y="1501"/>
                    <a:pt x="1001" y="1568"/>
                  </a:cubicBezTo>
                  <a:cubicBezTo>
                    <a:pt x="968" y="1601"/>
                    <a:pt x="968" y="1668"/>
                    <a:pt x="935" y="1701"/>
                  </a:cubicBezTo>
                  <a:cubicBezTo>
                    <a:pt x="901" y="1802"/>
                    <a:pt x="835" y="1902"/>
                    <a:pt x="735" y="1935"/>
                  </a:cubicBezTo>
                  <a:cubicBezTo>
                    <a:pt x="701" y="1968"/>
                    <a:pt x="668" y="1968"/>
                    <a:pt x="601" y="1968"/>
                  </a:cubicBezTo>
                  <a:cubicBezTo>
                    <a:pt x="568" y="1968"/>
                    <a:pt x="568" y="1968"/>
                    <a:pt x="534" y="1935"/>
                  </a:cubicBezTo>
                  <a:cubicBezTo>
                    <a:pt x="501" y="1935"/>
                    <a:pt x="501" y="1902"/>
                    <a:pt x="501" y="1868"/>
                  </a:cubicBezTo>
                  <a:cubicBezTo>
                    <a:pt x="468" y="1802"/>
                    <a:pt x="468" y="1768"/>
                    <a:pt x="501" y="1701"/>
                  </a:cubicBezTo>
                  <a:lnTo>
                    <a:pt x="501" y="1168"/>
                  </a:lnTo>
                  <a:cubicBezTo>
                    <a:pt x="501" y="1101"/>
                    <a:pt x="501" y="1034"/>
                    <a:pt x="501" y="1001"/>
                  </a:cubicBezTo>
                  <a:cubicBezTo>
                    <a:pt x="501" y="934"/>
                    <a:pt x="501" y="901"/>
                    <a:pt x="534" y="868"/>
                  </a:cubicBezTo>
                  <a:cubicBezTo>
                    <a:pt x="568" y="801"/>
                    <a:pt x="568" y="767"/>
                    <a:pt x="601" y="734"/>
                  </a:cubicBezTo>
                  <a:cubicBezTo>
                    <a:pt x="635" y="701"/>
                    <a:pt x="701" y="667"/>
                    <a:pt x="735" y="634"/>
                  </a:cubicBezTo>
                  <a:cubicBezTo>
                    <a:pt x="768" y="601"/>
                    <a:pt x="801" y="601"/>
                    <a:pt x="868" y="601"/>
                  </a:cubicBezTo>
                  <a:cubicBezTo>
                    <a:pt x="878" y="591"/>
                    <a:pt x="888" y="587"/>
                    <a:pt x="897" y="587"/>
                  </a:cubicBezTo>
                  <a:close/>
                  <a:moveTo>
                    <a:pt x="1035" y="0"/>
                  </a:moveTo>
                  <a:cubicBezTo>
                    <a:pt x="935" y="0"/>
                    <a:pt x="801" y="34"/>
                    <a:pt x="735" y="100"/>
                  </a:cubicBezTo>
                  <a:cubicBezTo>
                    <a:pt x="601" y="167"/>
                    <a:pt x="501" y="267"/>
                    <a:pt x="401" y="367"/>
                  </a:cubicBezTo>
                  <a:cubicBezTo>
                    <a:pt x="301" y="467"/>
                    <a:pt x="234" y="567"/>
                    <a:pt x="168" y="667"/>
                  </a:cubicBezTo>
                  <a:cubicBezTo>
                    <a:pt x="134" y="801"/>
                    <a:pt x="67" y="901"/>
                    <a:pt x="67" y="1034"/>
                  </a:cubicBezTo>
                  <a:cubicBezTo>
                    <a:pt x="34" y="1168"/>
                    <a:pt x="1" y="1268"/>
                    <a:pt x="1" y="1401"/>
                  </a:cubicBezTo>
                  <a:lnTo>
                    <a:pt x="1" y="1701"/>
                  </a:lnTo>
                  <a:lnTo>
                    <a:pt x="1" y="2002"/>
                  </a:lnTo>
                  <a:cubicBezTo>
                    <a:pt x="1" y="2102"/>
                    <a:pt x="34" y="2202"/>
                    <a:pt x="67" y="2302"/>
                  </a:cubicBezTo>
                  <a:cubicBezTo>
                    <a:pt x="67" y="2369"/>
                    <a:pt x="101" y="2469"/>
                    <a:pt x="168" y="2502"/>
                  </a:cubicBezTo>
                  <a:cubicBezTo>
                    <a:pt x="234" y="2569"/>
                    <a:pt x="334" y="2569"/>
                    <a:pt x="401" y="2569"/>
                  </a:cubicBezTo>
                  <a:cubicBezTo>
                    <a:pt x="501" y="2569"/>
                    <a:pt x="635" y="2535"/>
                    <a:pt x="735" y="2469"/>
                  </a:cubicBezTo>
                  <a:cubicBezTo>
                    <a:pt x="835" y="2402"/>
                    <a:pt x="935" y="2302"/>
                    <a:pt x="1035" y="2202"/>
                  </a:cubicBezTo>
                  <a:cubicBezTo>
                    <a:pt x="1135" y="2102"/>
                    <a:pt x="1202" y="2002"/>
                    <a:pt x="1268" y="1902"/>
                  </a:cubicBezTo>
                  <a:cubicBezTo>
                    <a:pt x="1302" y="1768"/>
                    <a:pt x="1368" y="1668"/>
                    <a:pt x="1402" y="1535"/>
                  </a:cubicBezTo>
                  <a:cubicBezTo>
                    <a:pt x="1402" y="1401"/>
                    <a:pt x="1435" y="1268"/>
                    <a:pt x="1435" y="1168"/>
                  </a:cubicBezTo>
                  <a:lnTo>
                    <a:pt x="1435" y="868"/>
                  </a:lnTo>
                  <a:lnTo>
                    <a:pt x="1435" y="567"/>
                  </a:lnTo>
                  <a:cubicBezTo>
                    <a:pt x="1435" y="467"/>
                    <a:pt x="1402" y="367"/>
                    <a:pt x="1402" y="267"/>
                  </a:cubicBezTo>
                  <a:cubicBezTo>
                    <a:pt x="1368" y="200"/>
                    <a:pt x="1335" y="100"/>
                    <a:pt x="1268" y="67"/>
                  </a:cubicBezTo>
                  <a:cubicBezTo>
                    <a:pt x="1202" y="0"/>
                    <a:pt x="1102" y="0"/>
                    <a:pt x="103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106"/>
            <p:cNvSpPr/>
            <p:nvPr/>
          </p:nvSpPr>
          <p:spPr>
            <a:xfrm>
              <a:off x="4746900" y="4346050"/>
              <a:ext cx="48375" cy="78425"/>
            </a:xfrm>
            <a:custGeom>
              <a:rect b="b" l="l" r="r" t="t"/>
              <a:pathLst>
                <a:path extrusionOk="0" h="3137" w="1935">
                  <a:moveTo>
                    <a:pt x="467" y="1035"/>
                  </a:moveTo>
                  <a:cubicBezTo>
                    <a:pt x="501" y="1068"/>
                    <a:pt x="501" y="1101"/>
                    <a:pt x="501" y="1168"/>
                  </a:cubicBezTo>
                  <a:cubicBezTo>
                    <a:pt x="501" y="1235"/>
                    <a:pt x="501" y="1302"/>
                    <a:pt x="501" y="1368"/>
                  </a:cubicBezTo>
                  <a:cubicBezTo>
                    <a:pt x="501" y="1402"/>
                    <a:pt x="501" y="1468"/>
                    <a:pt x="467" y="1502"/>
                  </a:cubicBezTo>
                  <a:cubicBezTo>
                    <a:pt x="467" y="1535"/>
                    <a:pt x="434" y="1568"/>
                    <a:pt x="401" y="1602"/>
                  </a:cubicBezTo>
                  <a:lnTo>
                    <a:pt x="334" y="1602"/>
                  </a:lnTo>
                  <a:cubicBezTo>
                    <a:pt x="300" y="1568"/>
                    <a:pt x="300" y="1502"/>
                    <a:pt x="300" y="1468"/>
                  </a:cubicBezTo>
                  <a:cubicBezTo>
                    <a:pt x="300" y="1402"/>
                    <a:pt x="300" y="1335"/>
                    <a:pt x="300" y="1268"/>
                  </a:cubicBezTo>
                  <a:cubicBezTo>
                    <a:pt x="300" y="1201"/>
                    <a:pt x="300" y="1168"/>
                    <a:pt x="334" y="1135"/>
                  </a:cubicBezTo>
                  <a:cubicBezTo>
                    <a:pt x="334" y="1101"/>
                    <a:pt x="367" y="1068"/>
                    <a:pt x="401" y="1035"/>
                  </a:cubicBezTo>
                  <a:close/>
                  <a:moveTo>
                    <a:pt x="567" y="668"/>
                  </a:moveTo>
                  <a:cubicBezTo>
                    <a:pt x="501" y="668"/>
                    <a:pt x="467" y="701"/>
                    <a:pt x="401" y="734"/>
                  </a:cubicBezTo>
                  <a:cubicBezTo>
                    <a:pt x="334" y="768"/>
                    <a:pt x="267" y="801"/>
                    <a:pt x="234" y="868"/>
                  </a:cubicBezTo>
                  <a:cubicBezTo>
                    <a:pt x="200" y="901"/>
                    <a:pt x="134" y="968"/>
                    <a:pt x="134" y="1035"/>
                  </a:cubicBezTo>
                  <a:cubicBezTo>
                    <a:pt x="100" y="1101"/>
                    <a:pt x="67" y="1135"/>
                    <a:pt x="34" y="1201"/>
                  </a:cubicBezTo>
                  <a:cubicBezTo>
                    <a:pt x="34" y="1268"/>
                    <a:pt x="34" y="1335"/>
                    <a:pt x="0" y="1402"/>
                  </a:cubicBezTo>
                  <a:lnTo>
                    <a:pt x="0" y="1535"/>
                  </a:lnTo>
                  <a:lnTo>
                    <a:pt x="0" y="1668"/>
                  </a:lnTo>
                  <a:cubicBezTo>
                    <a:pt x="34" y="1735"/>
                    <a:pt x="34" y="1769"/>
                    <a:pt x="34" y="1835"/>
                  </a:cubicBezTo>
                  <a:cubicBezTo>
                    <a:pt x="67" y="1869"/>
                    <a:pt x="67" y="1902"/>
                    <a:pt x="134" y="1935"/>
                  </a:cubicBezTo>
                  <a:cubicBezTo>
                    <a:pt x="134" y="1969"/>
                    <a:pt x="200" y="1969"/>
                    <a:pt x="234" y="1969"/>
                  </a:cubicBezTo>
                  <a:cubicBezTo>
                    <a:pt x="300" y="1969"/>
                    <a:pt x="334" y="1935"/>
                    <a:pt x="401" y="1902"/>
                  </a:cubicBezTo>
                  <a:cubicBezTo>
                    <a:pt x="467" y="1869"/>
                    <a:pt x="534" y="1835"/>
                    <a:pt x="567" y="1769"/>
                  </a:cubicBezTo>
                  <a:cubicBezTo>
                    <a:pt x="601" y="1735"/>
                    <a:pt x="667" y="1668"/>
                    <a:pt x="701" y="1602"/>
                  </a:cubicBezTo>
                  <a:cubicBezTo>
                    <a:pt x="701" y="1535"/>
                    <a:pt x="734" y="1468"/>
                    <a:pt x="767" y="1435"/>
                  </a:cubicBezTo>
                  <a:cubicBezTo>
                    <a:pt x="767" y="1368"/>
                    <a:pt x="801" y="1302"/>
                    <a:pt x="801" y="1235"/>
                  </a:cubicBezTo>
                  <a:lnTo>
                    <a:pt x="801" y="968"/>
                  </a:lnTo>
                  <a:cubicBezTo>
                    <a:pt x="801" y="901"/>
                    <a:pt x="767" y="868"/>
                    <a:pt x="767" y="801"/>
                  </a:cubicBezTo>
                  <a:cubicBezTo>
                    <a:pt x="734" y="768"/>
                    <a:pt x="734" y="734"/>
                    <a:pt x="701" y="701"/>
                  </a:cubicBezTo>
                  <a:cubicBezTo>
                    <a:pt x="667" y="668"/>
                    <a:pt x="601" y="668"/>
                    <a:pt x="567" y="668"/>
                  </a:cubicBezTo>
                  <a:close/>
                  <a:moveTo>
                    <a:pt x="1610" y="1510"/>
                  </a:moveTo>
                  <a:cubicBezTo>
                    <a:pt x="1626" y="1510"/>
                    <a:pt x="1635" y="1518"/>
                    <a:pt x="1635" y="1535"/>
                  </a:cubicBezTo>
                  <a:cubicBezTo>
                    <a:pt x="1635" y="1568"/>
                    <a:pt x="1635" y="1602"/>
                    <a:pt x="1635" y="1635"/>
                  </a:cubicBezTo>
                  <a:cubicBezTo>
                    <a:pt x="1635" y="1702"/>
                    <a:pt x="1635" y="1769"/>
                    <a:pt x="1635" y="1869"/>
                  </a:cubicBezTo>
                  <a:cubicBezTo>
                    <a:pt x="1635" y="1902"/>
                    <a:pt x="1635" y="1935"/>
                    <a:pt x="1635" y="2002"/>
                  </a:cubicBezTo>
                  <a:cubicBezTo>
                    <a:pt x="1601" y="2035"/>
                    <a:pt x="1568" y="2069"/>
                    <a:pt x="1535" y="2069"/>
                  </a:cubicBezTo>
                  <a:cubicBezTo>
                    <a:pt x="1518" y="2085"/>
                    <a:pt x="1501" y="2094"/>
                    <a:pt x="1489" y="2094"/>
                  </a:cubicBezTo>
                  <a:cubicBezTo>
                    <a:pt x="1476" y="2094"/>
                    <a:pt x="1468" y="2085"/>
                    <a:pt x="1468" y="2069"/>
                  </a:cubicBezTo>
                  <a:cubicBezTo>
                    <a:pt x="1435" y="2035"/>
                    <a:pt x="1435" y="2002"/>
                    <a:pt x="1435" y="1969"/>
                  </a:cubicBezTo>
                  <a:cubicBezTo>
                    <a:pt x="1435" y="1902"/>
                    <a:pt x="1435" y="1835"/>
                    <a:pt x="1435" y="1769"/>
                  </a:cubicBezTo>
                  <a:cubicBezTo>
                    <a:pt x="1435" y="1702"/>
                    <a:pt x="1468" y="1668"/>
                    <a:pt x="1468" y="1602"/>
                  </a:cubicBezTo>
                  <a:cubicBezTo>
                    <a:pt x="1468" y="1568"/>
                    <a:pt x="1501" y="1535"/>
                    <a:pt x="1535" y="1535"/>
                  </a:cubicBezTo>
                  <a:cubicBezTo>
                    <a:pt x="1568" y="1518"/>
                    <a:pt x="1593" y="1510"/>
                    <a:pt x="1610" y="1510"/>
                  </a:cubicBezTo>
                  <a:close/>
                  <a:moveTo>
                    <a:pt x="1743" y="1153"/>
                  </a:moveTo>
                  <a:cubicBezTo>
                    <a:pt x="1727" y="1153"/>
                    <a:pt x="1713" y="1157"/>
                    <a:pt x="1701" y="1168"/>
                  </a:cubicBezTo>
                  <a:cubicBezTo>
                    <a:pt x="1635" y="1168"/>
                    <a:pt x="1601" y="1168"/>
                    <a:pt x="1535" y="1201"/>
                  </a:cubicBezTo>
                  <a:cubicBezTo>
                    <a:pt x="1468" y="1235"/>
                    <a:pt x="1435" y="1302"/>
                    <a:pt x="1368" y="1335"/>
                  </a:cubicBezTo>
                  <a:cubicBezTo>
                    <a:pt x="1335" y="1402"/>
                    <a:pt x="1301" y="1435"/>
                    <a:pt x="1268" y="1502"/>
                  </a:cubicBezTo>
                  <a:cubicBezTo>
                    <a:pt x="1234" y="1568"/>
                    <a:pt x="1201" y="1635"/>
                    <a:pt x="1201" y="1702"/>
                  </a:cubicBezTo>
                  <a:cubicBezTo>
                    <a:pt x="1168" y="1769"/>
                    <a:pt x="1168" y="1835"/>
                    <a:pt x="1168" y="1902"/>
                  </a:cubicBezTo>
                  <a:lnTo>
                    <a:pt x="1168" y="2035"/>
                  </a:lnTo>
                  <a:cubicBezTo>
                    <a:pt x="1168" y="2069"/>
                    <a:pt x="1168" y="2102"/>
                    <a:pt x="1168" y="2135"/>
                  </a:cubicBezTo>
                  <a:cubicBezTo>
                    <a:pt x="1168" y="2202"/>
                    <a:pt x="1168" y="2269"/>
                    <a:pt x="1201" y="2302"/>
                  </a:cubicBezTo>
                  <a:cubicBezTo>
                    <a:pt x="1201" y="2369"/>
                    <a:pt x="1234" y="2402"/>
                    <a:pt x="1268" y="2436"/>
                  </a:cubicBezTo>
                  <a:cubicBezTo>
                    <a:pt x="1301" y="2436"/>
                    <a:pt x="1335" y="2469"/>
                    <a:pt x="1368" y="2469"/>
                  </a:cubicBezTo>
                  <a:cubicBezTo>
                    <a:pt x="1435" y="2436"/>
                    <a:pt x="1501" y="2436"/>
                    <a:pt x="1535" y="2402"/>
                  </a:cubicBezTo>
                  <a:cubicBezTo>
                    <a:pt x="1601" y="2369"/>
                    <a:pt x="1668" y="2302"/>
                    <a:pt x="1701" y="2269"/>
                  </a:cubicBezTo>
                  <a:cubicBezTo>
                    <a:pt x="1768" y="2202"/>
                    <a:pt x="1802" y="2135"/>
                    <a:pt x="1835" y="2102"/>
                  </a:cubicBezTo>
                  <a:cubicBezTo>
                    <a:pt x="1868" y="2035"/>
                    <a:pt x="1868" y="1969"/>
                    <a:pt x="1902" y="1902"/>
                  </a:cubicBezTo>
                  <a:cubicBezTo>
                    <a:pt x="1902" y="1835"/>
                    <a:pt x="1935" y="1769"/>
                    <a:pt x="1935" y="1702"/>
                  </a:cubicBezTo>
                  <a:lnTo>
                    <a:pt x="1935" y="1468"/>
                  </a:lnTo>
                  <a:cubicBezTo>
                    <a:pt x="1935" y="1402"/>
                    <a:pt x="1902" y="1335"/>
                    <a:pt x="1902" y="1302"/>
                  </a:cubicBezTo>
                  <a:cubicBezTo>
                    <a:pt x="1902" y="1235"/>
                    <a:pt x="1868" y="1201"/>
                    <a:pt x="1835" y="1168"/>
                  </a:cubicBezTo>
                  <a:cubicBezTo>
                    <a:pt x="1813" y="1168"/>
                    <a:pt x="1776" y="1153"/>
                    <a:pt x="1743" y="1153"/>
                  </a:cubicBezTo>
                  <a:close/>
                  <a:moveTo>
                    <a:pt x="1701" y="1"/>
                  </a:moveTo>
                  <a:lnTo>
                    <a:pt x="1501" y="101"/>
                  </a:lnTo>
                  <a:cubicBezTo>
                    <a:pt x="1468" y="134"/>
                    <a:pt x="1468" y="134"/>
                    <a:pt x="1435" y="167"/>
                  </a:cubicBezTo>
                  <a:cubicBezTo>
                    <a:pt x="1435" y="167"/>
                    <a:pt x="1401" y="201"/>
                    <a:pt x="1401" y="234"/>
                  </a:cubicBezTo>
                  <a:lnTo>
                    <a:pt x="200" y="3069"/>
                  </a:lnTo>
                  <a:cubicBezTo>
                    <a:pt x="167" y="3103"/>
                    <a:pt x="167" y="3103"/>
                    <a:pt x="200" y="3103"/>
                  </a:cubicBezTo>
                  <a:cubicBezTo>
                    <a:pt x="167" y="3103"/>
                    <a:pt x="167" y="3136"/>
                    <a:pt x="200" y="3136"/>
                  </a:cubicBezTo>
                  <a:lnTo>
                    <a:pt x="234" y="3136"/>
                  </a:lnTo>
                  <a:lnTo>
                    <a:pt x="434" y="3036"/>
                  </a:lnTo>
                  <a:cubicBezTo>
                    <a:pt x="467" y="3003"/>
                    <a:pt x="467" y="3003"/>
                    <a:pt x="501" y="2969"/>
                  </a:cubicBezTo>
                  <a:cubicBezTo>
                    <a:pt x="501" y="2969"/>
                    <a:pt x="534" y="2936"/>
                    <a:pt x="534" y="2903"/>
                  </a:cubicBezTo>
                  <a:lnTo>
                    <a:pt x="1735" y="67"/>
                  </a:lnTo>
                  <a:lnTo>
                    <a:pt x="1735" y="34"/>
                  </a:lnTo>
                  <a:cubicBezTo>
                    <a:pt x="1735" y="34"/>
                    <a:pt x="1735" y="1"/>
                    <a:pt x="173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106"/>
            <p:cNvSpPr/>
            <p:nvPr/>
          </p:nvSpPr>
          <p:spPr>
            <a:xfrm>
              <a:off x="4605950" y="4269325"/>
              <a:ext cx="79250" cy="101775"/>
            </a:xfrm>
            <a:custGeom>
              <a:rect b="b" l="l" r="r" t="t"/>
              <a:pathLst>
                <a:path extrusionOk="0" h="4071" w="3170">
                  <a:moveTo>
                    <a:pt x="2636" y="1"/>
                  </a:moveTo>
                  <a:cubicBezTo>
                    <a:pt x="1569" y="1068"/>
                    <a:pt x="668" y="2336"/>
                    <a:pt x="1" y="3703"/>
                  </a:cubicBezTo>
                  <a:lnTo>
                    <a:pt x="1335" y="4070"/>
                  </a:lnTo>
                  <a:cubicBezTo>
                    <a:pt x="1802" y="3136"/>
                    <a:pt x="2403" y="2269"/>
                    <a:pt x="3170" y="1502"/>
                  </a:cubicBezTo>
                  <a:lnTo>
                    <a:pt x="2636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106"/>
            <p:cNvSpPr/>
            <p:nvPr/>
          </p:nvSpPr>
          <p:spPr>
            <a:xfrm>
              <a:off x="4686850" y="4196775"/>
              <a:ext cx="90100" cy="93425"/>
            </a:xfrm>
            <a:custGeom>
              <a:rect b="b" l="l" r="r" t="t"/>
              <a:pathLst>
                <a:path extrusionOk="0" h="3737" w="3604">
                  <a:moveTo>
                    <a:pt x="3603" y="1"/>
                  </a:moveTo>
                  <a:lnTo>
                    <a:pt x="3603" y="1"/>
                  </a:lnTo>
                  <a:cubicBezTo>
                    <a:pt x="2969" y="134"/>
                    <a:pt x="2369" y="401"/>
                    <a:pt x="1802" y="735"/>
                  </a:cubicBezTo>
                  <a:cubicBezTo>
                    <a:pt x="1168" y="1101"/>
                    <a:pt x="534" y="1568"/>
                    <a:pt x="1" y="2069"/>
                  </a:cubicBezTo>
                  <a:lnTo>
                    <a:pt x="534" y="3737"/>
                  </a:lnTo>
                  <a:cubicBezTo>
                    <a:pt x="935" y="3370"/>
                    <a:pt x="1335" y="3070"/>
                    <a:pt x="1802" y="2836"/>
                  </a:cubicBezTo>
                  <a:cubicBezTo>
                    <a:pt x="2169" y="2603"/>
                    <a:pt x="2602" y="2436"/>
                    <a:pt x="3036" y="2302"/>
                  </a:cubicBezTo>
                  <a:lnTo>
                    <a:pt x="3603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106"/>
            <p:cNvSpPr/>
            <p:nvPr/>
          </p:nvSpPr>
          <p:spPr>
            <a:xfrm>
              <a:off x="4772750" y="4192650"/>
              <a:ext cx="86750" cy="72525"/>
            </a:xfrm>
            <a:custGeom>
              <a:rect b="b" l="l" r="r" t="t"/>
              <a:pathLst>
                <a:path extrusionOk="0" h="2901" w="3470">
                  <a:moveTo>
                    <a:pt x="1239" y="1"/>
                  </a:moveTo>
                  <a:cubicBezTo>
                    <a:pt x="1016" y="1"/>
                    <a:pt x="791" y="22"/>
                    <a:pt x="567" y="66"/>
                  </a:cubicBezTo>
                  <a:lnTo>
                    <a:pt x="0" y="2367"/>
                  </a:lnTo>
                  <a:cubicBezTo>
                    <a:pt x="130" y="2349"/>
                    <a:pt x="261" y="2339"/>
                    <a:pt x="392" y="2339"/>
                  </a:cubicBezTo>
                  <a:cubicBezTo>
                    <a:pt x="967" y="2339"/>
                    <a:pt x="1540" y="2521"/>
                    <a:pt x="2002" y="2901"/>
                  </a:cubicBezTo>
                  <a:lnTo>
                    <a:pt x="3469" y="833"/>
                  </a:lnTo>
                  <a:cubicBezTo>
                    <a:pt x="2842" y="284"/>
                    <a:pt x="2050" y="1"/>
                    <a:pt x="1239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106"/>
            <p:cNvSpPr/>
            <p:nvPr/>
          </p:nvSpPr>
          <p:spPr>
            <a:xfrm>
              <a:off x="4575100" y="4375250"/>
              <a:ext cx="58400" cy="103425"/>
            </a:xfrm>
            <a:custGeom>
              <a:rect b="b" l="l" r="r" t="t"/>
              <a:pathLst>
                <a:path extrusionOk="0" h="4137" w="2336">
                  <a:moveTo>
                    <a:pt x="1001" y="0"/>
                  </a:moveTo>
                  <a:cubicBezTo>
                    <a:pt x="401" y="1301"/>
                    <a:pt x="67" y="2702"/>
                    <a:pt x="1" y="4136"/>
                  </a:cubicBezTo>
                  <a:lnTo>
                    <a:pt x="1635" y="3202"/>
                  </a:lnTo>
                  <a:cubicBezTo>
                    <a:pt x="1702" y="2202"/>
                    <a:pt x="1935" y="1234"/>
                    <a:pt x="2336" y="334"/>
                  </a:cubicBezTo>
                  <a:lnTo>
                    <a:pt x="1001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106"/>
            <p:cNvSpPr/>
            <p:nvPr/>
          </p:nvSpPr>
          <p:spPr>
            <a:xfrm>
              <a:off x="4574275" y="4466975"/>
              <a:ext cx="58400" cy="98425"/>
            </a:xfrm>
            <a:custGeom>
              <a:rect b="b" l="l" r="r" t="t"/>
              <a:pathLst>
                <a:path extrusionOk="0" h="3937" w="2336">
                  <a:moveTo>
                    <a:pt x="1668" y="0"/>
                  </a:moveTo>
                  <a:lnTo>
                    <a:pt x="0" y="968"/>
                  </a:lnTo>
                  <a:cubicBezTo>
                    <a:pt x="0" y="2035"/>
                    <a:pt x="334" y="3103"/>
                    <a:pt x="1001" y="3937"/>
                  </a:cubicBezTo>
                  <a:lnTo>
                    <a:pt x="2335" y="2069"/>
                  </a:lnTo>
                  <a:cubicBezTo>
                    <a:pt x="1902" y="1468"/>
                    <a:pt x="1668" y="734"/>
                    <a:pt x="166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106"/>
            <p:cNvSpPr/>
            <p:nvPr/>
          </p:nvSpPr>
          <p:spPr>
            <a:xfrm>
              <a:off x="4603450" y="4540350"/>
              <a:ext cx="85925" cy="73375"/>
            </a:xfrm>
            <a:custGeom>
              <a:rect b="b" l="l" r="r" t="t"/>
              <a:pathLst>
                <a:path extrusionOk="0" h="2935" w="3437">
                  <a:moveTo>
                    <a:pt x="1469" y="1"/>
                  </a:moveTo>
                  <a:lnTo>
                    <a:pt x="1" y="2102"/>
                  </a:lnTo>
                  <a:cubicBezTo>
                    <a:pt x="602" y="2652"/>
                    <a:pt x="1409" y="2934"/>
                    <a:pt x="2228" y="2934"/>
                  </a:cubicBezTo>
                  <a:cubicBezTo>
                    <a:pt x="2453" y="2934"/>
                    <a:pt x="2680" y="2913"/>
                    <a:pt x="2903" y="2870"/>
                  </a:cubicBezTo>
                  <a:lnTo>
                    <a:pt x="3437" y="535"/>
                  </a:lnTo>
                  <a:lnTo>
                    <a:pt x="3437" y="535"/>
                  </a:lnTo>
                  <a:cubicBezTo>
                    <a:pt x="3294" y="562"/>
                    <a:pt x="3149" y="575"/>
                    <a:pt x="3005" y="575"/>
                  </a:cubicBezTo>
                  <a:cubicBezTo>
                    <a:pt x="2445" y="575"/>
                    <a:pt x="1893" y="373"/>
                    <a:pt x="1469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106"/>
            <p:cNvSpPr/>
            <p:nvPr/>
          </p:nvSpPr>
          <p:spPr>
            <a:xfrm>
              <a:off x="4686025" y="4516175"/>
              <a:ext cx="90075" cy="93425"/>
            </a:xfrm>
            <a:custGeom>
              <a:rect b="b" l="l" r="r" t="t"/>
              <a:pathLst>
                <a:path extrusionOk="0" h="3737" w="3603">
                  <a:moveTo>
                    <a:pt x="3036" y="1"/>
                  </a:moveTo>
                  <a:cubicBezTo>
                    <a:pt x="2669" y="334"/>
                    <a:pt x="2235" y="634"/>
                    <a:pt x="1801" y="901"/>
                  </a:cubicBezTo>
                  <a:cubicBezTo>
                    <a:pt x="1401" y="1135"/>
                    <a:pt x="1001" y="1301"/>
                    <a:pt x="567" y="1402"/>
                  </a:cubicBezTo>
                  <a:lnTo>
                    <a:pt x="0" y="3737"/>
                  </a:lnTo>
                  <a:cubicBezTo>
                    <a:pt x="634" y="3570"/>
                    <a:pt x="1234" y="3336"/>
                    <a:pt x="1801" y="3003"/>
                  </a:cubicBezTo>
                  <a:cubicBezTo>
                    <a:pt x="2435" y="2602"/>
                    <a:pt x="3036" y="2169"/>
                    <a:pt x="3603" y="1668"/>
                  </a:cubicBezTo>
                  <a:lnTo>
                    <a:pt x="3036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106"/>
            <p:cNvSpPr/>
            <p:nvPr/>
          </p:nvSpPr>
          <p:spPr>
            <a:xfrm>
              <a:off x="4772750" y="4435275"/>
              <a:ext cx="86750" cy="111775"/>
            </a:xfrm>
            <a:custGeom>
              <a:rect b="b" l="l" r="r" t="t"/>
              <a:pathLst>
                <a:path extrusionOk="0" h="4471" w="3470">
                  <a:moveTo>
                    <a:pt x="2002" y="1"/>
                  </a:moveTo>
                  <a:cubicBezTo>
                    <a:pt x="1501" y="1035"/>
                    <a:pt x="801" y="1969"/>
                    <a:pt x="0" y="2803"/>
                  </a:cubicBezTo>
                  <a:lnTo>
                    <a:pt x="567" y="4471"/>
                  </a:lnTo>
                  <a:cubicBezTo>
                    <a:pt x="1768" y="3270"/>
                    <a:pt x="2736" y="1902"/>
                    <a:pt x="3469" y="368"/>
                  </a:cubicBezTo>
                  <a:lnTo>
                    <a:pt x="2002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106"/>
            <p:cNvSpPr/>
            <p:nvPr/>
          </p:nvSpPr>
          <p:spPr>
            <a:xfrm>
              <a:off x="4829450" y="4220125"/>
              <a:ext cx="64250" cy="108450"/>
            </a:xfrm>
            <a:custGeom>
              <a:rect b="b" l="l" r="r" t="t"/>
              <a:pathLst>
                <a:path extrusionOk="0" h="4338" w="2570">
                  <a:moveTo>
                    <a:pt x="1468" y="1"/>
                  </a:moveTo>
                  <a:lnTo>
                    <a:pt x="1" y="2102"/>
                  </a:lnTo>
                  <a:cubicBezTo>
                    <a:pt x="501" y="2736"/>
                    <a:pt x="768" y="3537"/>
                    <a:pt x="768" y="4337"/>
                  </a:cubicBezTo>
                  <a:lnTo>
                    <a:pt x="2569" y="3303"/>
                  </a:lnTo>
                  <a:cubicBezTo>
                    <a:pt x="2536" y="1869"/>
                    <a:pt x="2135" y="735"/>
                    <a:pt x="146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106"/>
            <p:cNvSpPr/>
            <p:nvPr/>
          </p:nvSpPr>
          <p:spPr>
            <a:xfrm>
              <a:off x="4829450" y="4315200"/>
              <a:ext cx="64250" cy="115100"/>
            </a:xfrm>
            <a:custGeom>
              <a:rect b="b" l="l" r="r" t="t"/>
              <a:pathLst>
                <a:path extrusionOk="0" h="4604" w="2570">
                  <a:moveTo>
                    <a:pt x="2569" y="0"/>
                  </a:moveTo>
                  <a:lnTo>
                    <a:pt x="768" y="1068"/>
                  </a:lnTo>
                  <a:cubicBezTo>
                    <a:pt x="701" y="2135"/>
                    <a:pt x="434" y="3203"/>
                    <a:pt x="1" y="4203"/>
                  </a:cubicBezTo>
                  <a:lnTo>
                    <a:pt x="1468" y="4604"/>
                  </a:lnTo>
                  <a:cubicBezTo>
                    <a:pt x="2135" y="3169"/>
                    <a:pt x="2502" y="1602"/>
                    <a:pt x="2569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106"/>
            <p:cNvSpPr/>
            <p:nvPr/>
          </p:nvSpPr>
          <p:spPr>
            <a:xfrm>
              <a:off x="3259175" y="2889175"/>
              <a:ext cx="346700" cy="311925"/>
            </a:xfrm>
            <a:custGeom>
              <a:rect b="b" l="l" r="r" t="t"/>
              <a:pathLst>
                <a:path extrusionOk="0" h="12477" w="13868">
                  <a:moveTo>
                    <a:pt x="10908" y="1"/>
                  </a:moveTo>
                  <a:cubicBezTo>
                    <a:pt x="10741" y="1"/>
                    <a:pt x="10574" y="134"/>
                    <a:pt x="10541" y="301"/>
                  </a:cubicBezTo>
                  <a:lnTo>
                    <a:pt x="8273" y="5071"/>
                  </a:lnTo>
                  <a:cubicBezTo>
                    <a:pt x="8273" y="5071"/>
                    <a:pt x="8239" y="5104"/>
                    <a:pt x="8239" y="5104"/>
                  </a:cubicBezTo>
                  <a:cubicBezTo>
                    <a:pt x="8206" y="5104"/>
                    <a:pt x="8173" y="5071"/>
                    <a:pt x="8139" y="5004"/>
                  </a:cubicBezTo>
                  <a:lnTo>
                    <a:pt x="6004" y="1335"/>
                  </a:lnTo>
                  <a:cubicBezTo>
                    <a:pt x="5871" y="1035"/>
                    <a:pt x="5671" y="1035"/>
                    <a:pt x="5571" y="1035"/>
                  </a:cubicBezTo>
                  <a:cubicBezTo>
                    <a:pt x="5404" y="1068"/>
                    <a:pt x="5271" y="1201"/>
                    <a:pt x="5237" y="1368"/>
                  </a:cubicBezTo>
                  <a:lnTo>
                    <a:pt x="2869" y="8140"/>
                  </a:lnTo>
                  <a:cubicBezTo>
                    <a:pt x="2835" y="8206"/>
                    <a:pt x="2802" y="8240"/>
                    <a:pt x="2802" y="8240"/>
                  </a:cubicBezTo>
                  <a:cubicBezTo>
                    <a:pt x="2769" y="8240"/>
                    <a:pt x="2702" y="8240"/>
                    <a:pt x="2669" y="8173"/>
                  </a:cubicBezTo>
                  <a:lnTo>
                    <a:pt x="2068" y="7573"/>
                  </a:lnTo>
                  <a:cubicBezTo>
                    <a:pt x="1966" y="7471"/>
                    <a:pt x="1825" y="7427"/>
                    <a:pt x="1690" y="7427"/>
                  </a:cubicBezTo>
                  <a:cubicBezTo>
                    <a:pt x="1648" y="7427"/>
                    <a:pt x="1607" y="7431"/>
                    <a:pt x="1568" y="7439"/>
                  </a:cubicBezTo>
                  <a:cubicBezTo>
                    <a:pt x="1401" y="7506"/>
                    <a:pt x="1268" y="7639"/>
                    <a:pt x="1234" y="7840"/>
                  </a:cubicBezTo>
                  <a:lnTo>
                    <a:pt x="33" y="12209"/>
                  </a:lnTo>
                  <a:cubicBezTo>
                    <a:pt x="0" y="12343"/>
                    <a:pt x="67" y="12443"/>
                    <a:pt x="167" y="12476"/>
                  </a:cubicBezTo>
                  <a:lnTo>
                    <a:pt x="234" y="12476"/>
                  </a:lnTo>
                  <a:cubicBezTo>
                    <a:pt x="300" y="12476"/>
                    <a:pt x="400" y="12443"/>
                    <a:pt x="434" y="12343"/>
                  </a:cubicBezTo>
                  <a:lnTo>
                    <a:pt x="1635" y="7940"/>
                  </a:lnTo>
                  <a:cubicBezTo>
                    <a:pt x="1668" y="7873"/>
                    <a:pt x="1701" y="7840"/>
                    <a:pt x="1701" y="7840"/>
                  </a:cubicBezTo>
                  <a:cubicBezTo>
                    <a:pt x="1735" y="7840"/>
                    <a:pt x="1768" y="7840"/>
                    <a:pt x="1801" y="7873"/>
                  </a:cubicBezTo>
                  <a:lnTo>
                    <a:pt x="2435" y="8473"/>
                  </a:lnTo>
                  <a:cubicBezTo>
                    <a:pt x="2518" y="8584"/>
                    <a:pt x="2670" y="8649"/>
                    <a:pt x="2814" y="8649"/>
                  </a:cubicBezTo>
                  <a:cubicBezTo>
                    <a:pt x="2844" y="8649"/>
                    <a:pt x="2874" y="8646"/>
                    <a:pt x="2902" y="8640"/>
                  </a:cubicBezTo>
                  <a:cubicBezTo>
                    <a:pt x="3069" y="8573"/>
                    <a:pt x="3236" y="8440"/>
                    <a:pt x="3269" y="8273"/>
                  </a:cubicBezTo>
                  <a:lnTo>
                    <a:pt x="5604" y="1502"/>
                  </a:lnTo>
                  <a:cubicBezTo>
                    <a:pt x="5604" y="1502"/>
                    <a:pt x="5604" y="1468"/>
                    <a:pt x="5604" y="1468"/>
                  </a:cubicBezTo>
                  <a:cubicBezTo>
                    <a:pt x="5637" y="1502"/>
                    <a:pt x="5637" y="1502"/>
                    <a:pt x="5671" y="1535"/>
                  </a:cubicBezTo>
                  <a:lnTo>
                    <a:pt x="7806" y="5238"/>
                  </a:lnTo>
                  <a:cubicBezTo>
                    <a:pt x="7872" y="5404"/>
                    <a:pt x="8073" y="5538"/>
                    <a:pt x="8239" y="5538"/>
                  </a:cubicBezTo>
                  <a:cubicBezTo>
                    <a:pt x="8406" y="5505"/>
                    <a:pt x="8573" y="5404"/>
                    <a:pt x="8640" y="5238"/>
                  </a:cubicBezTo>
                  <a:lnTo>
                    <a:pt x="10875" y="468"/>
                  </a:lnTo>
                  <a:cubicBezTo>
                    <a:pt x="10908" y="434"/>
                    <a:pt x="10908" y="401"/>
                    <a:pt x="10908" y="401"/>
                  </a:cubicBezTo>
                  <a:cubicBezTo>
                    <a:pt x="10975" y="434"/>
                    <a:pt x="10975" y="468"/>
                    <a:pt x="11008" y="501"/>
                  </a:cubicBezTo>
                  <a:lnTo>
                    <a:pt x="13410" y="4671"/>
                  </a:lnTo>
                  <a:cubicBezTo>
                    <a:pt x="13452" y="4744"/>
                    <a:pt x="13517" y="4775"/>
                    <a:pt x="13582" y="4775"/>
                  </a:cubicBezTo>
                  <a:cubicBezTo>
                    <a:pt x="13725" y="4775"/>
                    <a:pt x="13868" y="4630"/>
                    <a:pt x="13777" y="4470"/>
                  </a:cubicBezTo>
                  <a:lnTo>
                    <a:pt x="11375" y="301"/>
                  </a:lnTo>
                  <a:cubicBezTo>
                    <a:pt x="11275" y="134"/>
                    <a:pt x="11108" y="1"/>
                    <a:pt x="1090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106"/>
            <p:cNvSpPr/>
            <p:nvPr/>
          </p:nvSpPr>
          <p:spPr>
            <a:xfrm>
              <a:off x="3265000" y="2973300"/>
              <a:ext cx="333600" cy="368725"/>
            </a:xfrm>
            <a:custGeom>
              <a:rect b="b" l="l" r="r" t="t"/>
              <a:pathLst>
                <a:path extrusionOk="0" h="14749" w="13344">
                  <a:moveTo>
                    <a:pt x="10724" y="0"/>
                  </a:moveTo>
                  <a:cubicBezTo>
                    <a:pt x="10646" y="0"/>
                    <a:pt x="10576" y="67"/>
                    <a:pt x="10541" y="205"/>
                  </a:cubicBezTo>
                  <a:lnTo>
                    <a:pt x="8140" y="7910"/>
                  </a:lnTo>
                  <a:cubicBezTo>
                    <a:pt x="8106" y="8044"/>
                    <a:pt x="8040" y="8110"/>
                    <a:pt x="7960" y="8110"/>
                  </a:cubicBezTo>
                  <a:cubicBezTo>
                    <a:pt x="7881" y="8110"/>
                    <a:pt x="7790" y="8044"/>
                    <a:pt x="7706" y="7910"/>
                  </a:cubicBezTo>
                  <a:lnTo>
                    <a:pt x="5571" y="4241"/>
                  </a:lnTo>
                  <a:cubicBezTo>
                    <a:pt x="5505" y="4108"/>
                    <a:pt x="5421" y="4041"/>
                    <a:pt x="5346" y="4041"/>
                  </a:cubicBezTo>
                  <a:cubicBezTo>
                    <a:pt x="5271" y="4041"/>
                    <a:pt x="5204" y="4108"/>
                    <a:pt x="5171" y="4241"/>
                  </a:cubicBezTo>
                  <a:lnTo>
                    <a:pt x="2803" y="11013"/>
                  </a:lnTo>
                  <a:cubicBezTo>
                    <a:pt x="2771" y="11122"/>
                    <a:pt x="2718" y="11180"/>
                    <a:pt x="2657" y="11180"/>
                  </a:cubicBezTo>
                  <a:cubicBezTo>
                    <a:pt x="2587" y="11180"/>
                    <a:pt x="2507" y="11105"/>
                    <a:pt x="2436" y="10946"/>
                  </a:cubicBezTo>
                  <a:lnTo>
                    <a:pt x="1535" y="8644"/>
                  </a:lnTo>
                  <a:cubicBezTo>
                    <a:pt x="1466" y="8490"/>
                    <a:pt x="1398" y="8415"/>
                    <a:pt x="1334" y="8415"/>
                  </a:cubicBezTo>
                  <a:cubicBezTo>
                    <a:pt x="1273" y="8415"/>
                    <a:pt x="1217" y="8481"/>
                    <a:pt x="1168" y="8611"/>
                  </a:cubicBezTo>
                  <a:lnTo>
                    <a:pt x="1" y="13014"/>
                  </a:lnTo>
                  <a:lnTo>
                    <a:pt x="1" y="14749"/>
                  </a:lnTo>
                  <a:lnTo>
                    <a:pt x="13343" y="7043"/>
                  </a:lnTo>
                  <a:lnTo>
                    <a:pt x="13343" y="3240"/>
                  </a:lnTo>
                  <a:lnTo>
                    <a:pt x="10942" y="171"/>
                  </a:lnTo>
                  <a:cubicBezTo>
                    <a:pt x="10877" y="59"/>
                    <a:pt x="10797" y="0"/>
                    <a:pt x="10724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106"/>
            <p:cNvSpPr/>
            <p:nvPr/>
          </p:nvSpPr>
          <p:spPr>
            <a:xfrm>
              <a:off x="3378425" y="2897600"/>
              <a:ext cx="40050" cy="51250"/>
            </a:xfrm>
            <a:custGeom>
              <a:rect b="b" l="l" r="r" t="t"/>
              <a:pathLst>
                <a:path extrusionOk="0" h="2050" w="1602">
                  <a:moveTo>
                    <a:pt x="1144" y="0"/>
                  </a:moveTo>
                  <a:cubicBezTo>
                    <a:pt x="1040" y="0"/>
                    <a:pt x="923" y="32"/>
                    <a:pt x="801" y="97"/>
                  </a:cubicBezTo>
                  <a:cubicBezTo>
                    <a:pt x="334" y="397"/>
                    <a:pt x="34" y="931"/>
                    <a:pt x="0" y="1465"/>
                  </a:cubicBezTo>
                  <a:cubicBezTo>
                    <a:pt x="0" y="1839"/>
                    <a:pt x="181" y="2050"/>
                    <a:pt x="438" y="2050"/>
                  </a:cubicBezTo>
                  <a:cubicBezTo>
                    <a:pt x="548" y="2050"/>
                    <a:pt x="671" y="2012"/>
                    <a:pt x="801" y="1932"/>
                  </a:cubicBezTo>
                  <a:cubicBezTo>
                    <a:pt x="1268" y="1632"/>
                    <a:pt x="1568" y="1131"/>
                    <a:pt x="1601" y="564"/>
                  </a:cubicBezTo>
                  <a:cubicBezTo>
                    <a:pt x="1601" y="205"/>
                    <a:pt x="1412" y="0"/>
                    <a:pt x="1144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106"/>
            <p:cNvSpPr/>
            <p:nvPr/>
          </p:nvSpPr>
          <p:spPr>
            <a:xfrm>
              <a:off x="3246650" y="3171375"/>
              <a:ext cx="401975" cy="235700"/>
            </a:xfrm>
            <a:custGeom>
              <a:rect b="b" l="l" r="r" t="t"/>
              <a:pathLst>
                <a:path extrusionOk="0" h="9428" w="16079">
                  <a:moveTo>
                    <a:pt x="15872" y="1"/>
                  </a:moveTo>
                  <a:cubicBezTo>
                    <a:pt x="15836" y="1"/>
                    <a:pt x="15803" y="8"/>
                    <a:pt x="15779" y="21"/>
                  </a:cubicBezTo>
                  <a:lnTo>
                    <a:pt x="134" y="9060"/>
                  </a:lnTo>
                  <a:cubicBezTo>
                    <a:pt x="34" y="9127"/>
                    <a:pt x="1" y="9227"/>
                    <a:pt x="67" y="9327"/>
                  </a:cubicBezTo>
                  <a:cubicBezTo>
                    <a:pt x="101" y="9394"/>
                    <a:pt x="168" y="9427"/>
                    <a:pt x="234" y="9427"/>
                  </a:cubicBezTo>
                  <a:cubicBezTo>
                    <a:pt x="268" y="9427"/>
                    <a:pt x="301" y="9427"/>
                    <a:pt x="334" y="9394"/>
                  </a:cubicBezTo>
                  <a:lnTo>
                    <a:pt x="15979" y="388"/>
                  </a:lnTo>
                  <a:cubicBezTo>
                    <a:pt x="16079" y="321"/>
                    <a:pt x="16079" y="187"/>
                    <a:pt x="16046" y="87"/>
                  </a:cubicBezTo>
                  <a:cubicBezTo>
                    <a:pt x="16003" y="24"/>
                    <a:pt x="15934" y="1"/>
                    <a:pt x="15872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106"/>
            <p:cNvSpPr/>
            <p:nvPr/>
          </p:nvSpPr>
          <p:spPr>
            <a:xfrm>
              <a:off x="3440950" y="3284675"/>
              <a:ext cx="10875" cy="205800"/>
            </a:xfrm>
            <a:custGeom>
              <a:rect b="b" l="l" r="r" t="t"/>
              <a:pathLst>
                <a:path extrusionOk="0" h="8232" w="435">
                  <a:moveTo>
                    <a:pt x="201" y="0"/>
                  </a:moveTo>
                  <a:cubicBezTo>
                    <a:pt x="101" y="0"/>
                    <a:pt x="1" y="75"/>
                    <a:pt x="1" y="225"/>
                  </a:cubicBezTo>
                  <a:lnTo>
                    <a:pt x="1" y="8031"/>
                  </a:lnTo>
                  <a:cubicBezTo>
                    <a:pt x="1" y="8131"/>
                    <a:pt x="68" y="8231"/>
                    <a:pt x="201" y="8231"/>
                  </a:cubicBezTo>
                  <a:cubicBezTo>
                    <a:pt x="301" y="8231"/>
                    <a:pt x="435" y="8131"/>
                    <a:pt x="401" y="8031"/>
                  </a:cubicBezTo>
                  <a:lnTo>
                    <a:pt x="401" y="225"/>
                  </a:lnTo>
                  <a:cubicBezTo>
                    <a:pt x="401" y="75"/>
                    <a:pt x="301" y="0"/>
                    <a:pt x="20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106"/>
            <p:cNvSpPr/>
            <p:nvPr/>
          </p:nvSpPr>
          <p:spPr>
            <a:xfrm>
              <a:off x="3843750" y="1640775"/>
              <a:ext cx="301900" cy="466775"/>
            </a:xfrm>
            <a:custGeom>
              <a:rect b="b" l="l" r="r" t="t"/>
              <a:pathLst>
                <a:path extrusionOk="0" h="18671" w="12076">
                  <a:moveTo>
                    <a:pt x="7639" y="1"/>
                  </a:moveTo>
                  <a:lnTo>
                    <a:pt x="7638" y="7"/>
                  </a:lnTo>
                  <a:lnTo>
                    <a:pt x="7638" y="7"/>
                  </a:lnTo>
                  <a:cubicBezTo>
                    <a:pt x="7650" y="5"/>
                    <a:pt x="7661" y="3"/>
                    <a:pt x="7673" y="1"/>
                  </a:cubicBezTo>
                  <a:close/>
                  <a:moveTo>
                    <a:pt x="7638" y="7"/>
                  </a:moveTo>
                  <a:lnTo>
                    <a:pt x="7638" y="7"/>
                  </a:lnTo>
                  <a:cubicBezTo>
                    <a:pt x="7116" y="111"/>
                    <a:pt x="6595" y="340"/>
                    <a:pt x="6138" y="601"/>
                  </a:cubicBezTo>
                  <a:cubicBezTo>
                    <a:pt x="2736" y="2569"/>
                    <a:pt x="0" y="8040"/>
                    <a:pt x="0" y="12843"/>
                  </a:cubicBezTo>
                  <a:cubicBezTo>
                    <a:pt x="0" y="16486"/>
                    <a:pt x="1573" y="18670"/>
                    <a:pt x="3817" y="18670"/>
                  </a:cubicBezTo>
                  <a:cubicBezTo>
                    <a:pt x="4532" y="18670"/>
                    <a:pt x="5316" y="18448"/>
                    <a:pt x="6138" y="17980"/>
                  </a:cubicBezTo>
                  <a:cubicBezTo>
                    <a:pt x="9007" y="16313"/>
                    <a:pt x="11409" y="12143"/>
                    <a:pt x="12076" y="8007"/>
                  </a:cubicBezTo>
                  <a:lnTo>
                    <a:pt x="12076" y="8007"/>
                  </a:lnTo>
                  <a:lnTo>
                    <a:pt x="10408" y="8373"/>
                  </a:lnTo>
                  <a:cubicBezTo>
                    <a:pt x="9908" y="11342"/>
                    <a:pt x="8173" y="14311"/>
                    <a:pt x="6138" y="15512"/>
                  </a:cubicBezTo>
                  <a:cubicBezTo>
                    <a:pt x="5552" y="15849"/>
                    <a:pt x="4994" y="16008"/>
                    <a:pt x="4483" y="16008"/>
                  </a:cubicBezTo>
                  <a:cubicBezTo>
                    <a:pt x="2870" y="16008"/>
                    <a:pt x="1735" y="14419"/>
                    <a:pt x="1735" y="11809"/>
                  </a:cubicBezTo>
                  <a:cubicBezTo>
                    <a:pt x="1768" y="8407"/>
                    <a:pt x="3703" y="4471"/>
                    <a:pt x="6138" y="3070"/>
                  </a:cubicBezTo>
                  <a:cubicBezTo>
                    <a:pt x="6472" y="2870"/>
                    <a:pt x="6839" y="2736"/>
                    <a:pt x="7239" y="2636"/>
                  </a:cubicBezTo>
                  <a:lnTo>
                    <a:pt x="7638" y="7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106"/>
            <p:cNvSpPr/>
            <p:nvPr/>
          </p:nvSpPr>
          <p:spPr>
            <a:xfrm>
              <a:off x="3931300" y="1772575"/>
              <a:ext cx="131800" cy="200950"/>
            </a:xfrm>
            <a:custGeom>
              <a:rect b="b" l="l" r="r" t="t"/>
              <a:pathLst>
                <a:path extrusionOk="0" h="8038" w="5272">
                  <a:moveTo>
                    <a:pt x="3640" y="1"/>
                  </a:moveTo>
                  <a:cubicBezTo>
                    <a:pt x="3332" y="1"/>
                    <a:pt x="2993" y="97"/>
                    <a:pt x="2636" y="299"/>
                  </a:cubicBezTo>
                  <a:cubicBezTo>
                    <a:pt x="1168" y="1133"/>
                    <a:pt x="1" y="3502"/>
                    <a:pt x="1" y="5537"/>
                  </a:cubicBezTo>
                  <a:cubicBezTo>
                    <a:pt x="1" y="7102"/>
                    <a:pt x="670" y="8037"/>
                    <a:pt x="1632" y="8037"/>
                  </a:cubicBezTo>
                  <a:cubicBezTo>
                    <a:pt x="1941" y="8037"/>
                    <a:pt x="2280" y="7941"/>
                    <a:pt x="2636" y="7738"/>
                  </a:cubicBezTo>
                  <a:cubicBezTo>
                    <a:pt x="4104" y="6904"/>
                    <a:pt x="5271" y="4536"/>
                    <a:pt x="5271" y="2501"/>
                  </a:cubicBezTo>
                  <a:cubicBezTo>
                    <a:pt x="5271" y="935"/>
                    <a:pt x="4602" y="1"/>
                    <a:pt x="3640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106"/>
            <p:cNvSpPr/>
            <p:nvPr/>
          </p:nvSpPr>
          <p:spPr>
            <a:xfrm>
              <a:off x="4046400" y="1614450"/>
              <a:ext cx="125950" cy="211500"/>
            </a:xfrm>
            <a:custGeom>
              <a:rect b="b" l="l" r="r" t="t"/>
              <a:pathLst>
                <a:path extrusionOk="0" h="8460" w="5038">
                  <a:moveTo>
                    <a:pt x="1194" y="0"/>
                  </a:moveTo>
                  <a:cubicBezTo>
                    <a:pt x="937" y="0"/>
                    <a:pt x="673" y="29"/>
                    <a:pt x="401" y="86"/>
                  </a:cubicBezTo>
                  <a:lnTo>
                    <a:pt x="0" y="2755"/>
                  </a:lnTo>
                  <a:cubicBezTo>
                    <a:pt x="204" y="2709"/>
                    <a:pt x="402" y="2686"/>
                    <a:pt x="593" y="2686"/>
                  </a:cubicBezTo>
                  <a:cubicBezTo>
                    <a:pt x="2186" y="2686"/>
                    <a:pt x="3303" y="4267"/>
                    <a:pt x="3303" y="6858"/>
                  </a:cubicBezTo>
                  <a:cubicBezTo>
                    <a:pt x="3269" y="7392"/>
                    <a:pt x="3236" y="7925"/>
                    <a:pt x="3136" y="8459"/>
                  </a:cubicBezTo>
                  <a:lnTo>
                    <a:pt x="4837" y="8092"/>
                  </a:lnTo>
                  <a:cubicBezTo>
                    <a:pt x="4970" y="7325"/>
                    <a:pt x="5037" y="6591"/>
                    <a:pt x="5037" y="5824"/>
                  </a:cubicBezTo>
                  <a:cubicBezTo>
                    <a:pt x="5037" y="2199"/>
                    <a:pt x="3450" y="0"/>
                    <a:pt x="119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106"/>
            <p:cNvSpPr/>
            <p:nvPr/>
          </p:nvSpPr>
          <p:spPr>
            <a:xfrm>
              <a:off x="3926300" y="2398000"/>
              <a:ext cx="45075" cy="356950"/>
            </a:xfrm>
            <a:custGeom>
              <a:rect b="b" l="l" r="r" t="t"/>
              <a:pathLst>
                <a:path extrusionOk="0" h="14278" w="1803">
                  <a:moveTo>
                    <a:pt x="1802" y="0"/>
                  </a:moveTo>
                  <a:lnTo>
                    <a:pt x="1" y="1034"/>
                  </a:lnTo>
                  <a:lnTo>
                    <a:pt x="1" y="14277"/>
                  </a:lnTo>
                  <a:lnTo>
                    <a:pt x="1802" y="13243"/>
                  </a:lnTo>
                  <a:lnTo>
                    <a:pt x="1802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106"/>
            <p:cNvSpPr/>
            <p:nvPr/>
          </p:nvSpPr>
          <p:spPr>
            <a:xfrm>
              <a:off x="4179000" y="2428025"/>
              <a:ext cx="45050" cy="180975"/>
            </a:xfrm>
            <a:custGeom>
              <a:rect b="b" l="l" r="r" t="t"/>
              <a:pathLst>
                <a:path extrusionOk="0" h="7239" w="1802">
                  <a:moveTo>
                    <a:pt x="1801" y="0"/>
                  </a:moveTo>
                  <a:lnTo>
                    <a:pt x="0" y="1034"/>
                  </a:lnTo>
                  <a:lnTo>
                    <a:pt x="0" y="7239"/>
                  </a:lnTo>
                  <a:lnTo>
                    <a:pt x="1801" y="6204"/>
                  </a:lnTo>
                  <a:lnTo>
                    <a:pt x="1801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106"/>
            <p:cNvSpPr/>
            <p:nvPr/>
          </p:nvSpPr>
          <p:spPr>
            <a:xfrm>
              <a:off x="4116450" y="2378800"/>
              <a:ext cx="44225" cy="266900"/>
            </a:xfrm>
            <a:custGeom>
              <a:rect b="b" l="l" r="r" t="t"/>
              <a:pathLst>
                <a:path extrusionOk="0" h="10676" w="1769">
                  <a:moveTo>
                    <a:pt x="1768" y="1"/>
                  </a:moveTo>
                  <a:lnTo>
                    <a:pt x="0" y="1035"/>
                  </a:lnTo>
                  <a:lnTo>
                    <a:pt x="0" y="10675"/>
                  </a:lnTo>
                  <a:lnTo>
                    <a:pt x="1768" y="9641"/>
                  </a:lnTo>
                  <a:lnTo>
                    <a:pt x="1768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106"/>
            <p:cNvSpPr/>
            <p:nvPr/>
          </p:nvSpPr>
          <p:spPr>
            <a:xfrm>
              <a:off x="4053075" y="2529750"/>
              <a:ext cx="45050" cy="152625"/>
            </a:xfrm>
            <a:custGeom>
              <a:rect b="b" l="l" r="r" t="t"/>
              <a:pathLst>
                <a:path extrusionOk="0" h="6105" w="1802">
                  <a:moveTo>
                    <a:pt x="1801" y="1"/>
                  </a:moveTo>
                  <a:lnTo>
                    <a:pt x="0" y="1035"/>
                  </a:lnTo>
                  <a:lnTo>
                    <a:pt x="0" y="6105"/>
                  </a:lnTo>
                  <a:lnTo>
                    <a:pt x="1801" y="5071"/>
                  </a:lnTo>
                  <a:lnTo>
                    <a:pt x="1801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106"/>
            <p:cNvSpPr/>
            <p:nvPr/>
          </p:nvSpPr>
          <p:spPr>
            <a:xfrm>
              <a:off x="3989675" y="2526425"/>
              <a:ext cx="45075" cy="192650"/>
            </a:xfrm>
            <a:custGeom>
              <a:rect b="b" l="l" r="r" t="t"/>
              <a:pathLst>
                <a:path extrusionOk="0" h="7706" w="1803">
                  <a:moveTo>
                    <a:pt x="1802" y="0"/>
                  </a:moveTo>
                  <a:lnTo>
                    <a:pt x="1" y="1034"/>
                  </a:lnTo>
                  <a:lnTo>
                    <a:pt x="1" y="7706"/>
                  </a:lnTo>
                  <a:lnTo>
                    <a:pt x="1802" y="6638"/>
                  </a:lnTo>
                  <a:lnTo>
                    <a:pt x="1802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106"/>
            <p:cNvSpPr/>
            <p:nvPr/>
          </p:nvSpPr>
          <p:spPr>
            <a:xfrm>
              <a:off x="3892950" y="2572400"/>
              <a:ext cx="404450" cy="235900"/>
            </a:xfrm>
            <a:custGeom>
              <a:rect b="b" l="l" r="r" t="t"/>
              <a:pathLst>
                <a:path extrusionOk="0" h="9436" w="16178">
                  <a:moveTo>
                    <a:pt x="15880" y="0"/>
                  </a:moveTo>
                  <a:cubicBezTo>
                    <a:pt x="15848" y="0"/>
                    <a:pt x="15813" y="9"/>
                    <a:pt x="15778" y="29"/>
                  </a:cubicBezTo>
                  <a:lnTo>
                    <a:pt x="134" y="9069"/>
                  </a:lnTo>
                  <a:cubicBezTo>
                    <a:pt x="34" y="9102"/>
                    <a:pt x="1" y="9236"/>
                    <a:pt x="67" y="9336"/>
                  </a:cubicBezTo>
                  <a:cubicBezTo>
                    <a:pt x="101" y="9403"/>
                    <a:pt x="167" y="9436"/>
                    <a:pt x="234" y="9436"/>
                  </a:cubicBezTo>
                  <a:cubicBezTo>
                    <a:pt x="267" y="9436"/>
                    <a:pt x="301" y="9436"/>
                    <a:pt x="334" y="9403"/>
                  </a:cubicBezTo>
                  <a:lnTo>
                    <a:pt x="15979" y="396"/>
                  </a:lnTo>
                  <a:cubicBezTo>
                    <a:pt x="16177" y="283"/>
                    <a:pt x="16062" y="0"/>
                    <a:pt x="1588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106"/>
            <p:cNvSpPr/>
            <p:nvPr/>
          </p:nvSpPr>
          <p:spPr>
            <a:xfrm>
              <a:off x="4087250" y="2685900"/>
              <a:ext cx="10875" cy="205800"/>
            </a:xfrm>
            <a:custGeom>
              <a:rect b="b" l="l" r="r" t="t"/>
              <a:pathLst>
                <a:path extrusionOk="0" h="8232" w="435">
                  <a:moveTo>
                    <a:pt x="201" y="1"/>
                  </a:moveTo>
                  <a:cubicBezTo>
                    <a:pt x="101" y="1"/>
                    <a:pt x="1" y="76"/>
                    <a:pt x="1" y="226"/>
                  </a:cubicBezTo>
                  <a:lnTo>
                    <a:pt x="1" y="8032"/>
                  </a:lnTo>
                  <a:cubicBezTo>
                    <a:pt x="1" y="8132"/>
                    <a:pt x="101" y="8232"/>
                    <a:pt x="201" y="8232"/>
                  </a:cubicBezTo>
                  <a:cubicBezTo>
                    <a:pt x="334" y="8232"/>
                    <a:pt x="434" y="8132"/>
                    <a:pt x="401" y="8032"/>
                  </a:cubicBezTo>
                  <a:lnTo>
                    <a:pt x="401" y="226"/>
                  </a:lnTo>
                  <a:cubicBezTo>
                    <a:pt x="401" y="76"/>
                    <a:pt x="301" y="1"/>
                    <a:pt x="20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106"/>
            <p:cNvSpPr/>
            <p:nvPr/>
          </p:nvSpPr>
          <p:spPr>
            <a:xfrm>
              <a:off x="5191375" y="1351250"/>
              <a:ext cx="205175" cy="37700"/>
            </a:xfrm>
            <a:custGeom>
              <a:rect b="b" l="l" r="r" t="t"/>
              <a:pathLst>
                <a:path extrusionOk="0" h="1508" w="8207">
                  <a:moveTo>
                    <a:pt x="194" y="0"/>
                  </a:moveTo>
                  <a:cubicBezTo>
                    <a:pt x="109" y="0"/>
                    <a:pt x="34" y="87"/>
                    <a:pt x="34" y="174"/>
                  </a:cubicBezTo>
                  <a:cubicBezTo>
                    <a:pt x="1" y="274"/>
                    <a:pt x="67" y="374"/>
                    <a:pt x="201" y="374"/>
                  </a:cubicBezTo>
                  <a:lnTo>
                    <a:pt x="8006" y="1508"/>
                  </a:lnTo>
                  <a:lnTo>
                    <a:pt x="8040" y="1508"/>
                  </a:lnTo>
                  <a:cubicBezTo>
                    <a:pt x="8106" y="1508"/>
                    <a:pt x="8206" y="1441"/>
                    <a:pt x="8206" y="1341"/>
                  </a:cubicBezTo>
                  <a:cubicBezTo>
                    <a:pt x="8206" y="1241"/>
                    <a:pt x="8140" y="1141"/>
                    <a:pt x="8040" y="1141"/>
                  </a:cubicBezTo>
                  <a:lnTo>
                    <a:pt x="234" y="7"/>
                  </a:lnTo>
                  <a:cubicBezTo>
                    <a:pt x="221" y="2"/>
                    <a:pt x="207" y="0"/>
                    <a:pt x="19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106"/>
            <p:cNvSpPr/>
            <p:nvPr/>
          </p:nvSpPr>
          <p:spPr>
            <a:xfrm>
              <a:off x="5449050" y="2423625"/>
              <a:ext cx="252725" cy="47100"/>
            </a:xfrm>
            <a:custGeom>
              <a:rect b="b" l="l" r="r" t="t"/>
              <a:pathLst>
                <a:path extrusionOk="0" h="1884" w="10109">
                  <a:moveTo>
                    <a:pt x="183" y="1"/>
                  </a:moveTo>
                  <a:cubicBezTo>
                    <a:pt x="103" y="1"/>
                    <a:pt x="34" y="66"/>
                    <a:pt x="34" y="176"/>
                  </a:cubicBezTo>
                  <a:cubicBezTo>
                    <a:pt x="1" y="276"/>
                    <a:pt x="68" y="343"/>
                    <a:pt x="201" y="376"/>
                  </a:cubicBezTo>
                  <a:lnTo>
                    <a:pt x="9841" y="1877"/>
                  </a:lnTo>
                  <a:lnTo>
                    <a:pt x="9875" y="1877"/>
                  </a:lnTo>
                  <a:cubicBezTo>
                    <a:pt x="9888" y="1882"/>
                    <a:pt x="9902" y="1884"/>
                    <a:pt x="9915" y="1884"/>
                  </a:cubicBezTo>
                  <a:cubicBezTo>
                    <a:pt x="10000" y="1884"/>
                    <a:pt x="10075" y="1797"/>
                    <a:pt x="10075" y="1710"/>
                  </a:cubicBezTo>
                  <a:cubicBezTo>
                    <a:pt x="10108" y="1610"/>
                    <a:pt x="10041" y="1510"/>
                    <a:pt x="9908" y="1510"/>
                  </a:cubicBezTo>
                  <a:lnTo>
                    <a:pt x="234" y="9"/>
                  </a:lnTo>
                  <a:cubicBezTo>
                    <a:pt x="217" y="4"/>
                    <a:pt x="200" y="1"/>
                    <a:pt x="183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106"/>
            <p:cNvSpPr/>
            <p:nvPr/>
          </p:nvSpPr>
          <p:spPr>
            <a:xfrm>
              <a:off x="4833625" y="1974475"/>
              <a:ext cx="163550" cy="88300"/>
            </a:xfrm>
            <a:custGeom>
              <a:rect b="b" l="l" r="r" t="t"/>
              <a:pathLst>
                <a:path extrusionOk="0" h="3532" w="6542">
                  <a:moveTo>
                    <a:pt x="6272" y="0"/>
                  </a:moveTo>
                  <a:cubicBezTo>
                    <a:pt x="6240" y="0"/>
                    <a:pt x="6207" y="9"/>
                    <a:pt x="6171" y="29"/>
                  </a:cubicBezTo>
                  <a:lnTo>
                    <a:pt x="100" y="3165"/>
                  </a:lnTo>
                  <a:cubicBezTo>
                    <a:pt x="34" y="3231"/>
                    <a:pt x="0" y="3331"/>
                    <a:pt x="34" y="3432"/>
                  </a:cubicBezTo>
                  <a:cubicBezTo>
                    <a:pt x="67" y="3498"/>
                    <a:pt x="134" y="3532"/>
                    <a:pt x="201" y="3532"/>
                  </a:cubicBezTo>
                  <a:lnTo>
                    <a:pt x="301" y="3532"/>
                  </a:lnTo>
                  <a:lnTo>
                    <a:pt x="6372" y="363"/>
                  </a:lnTo>
                  <a:cubicBezTo>
                    <a:pt x="6542" y="278"/>
                    <a:pt x="6447" y="0"/>
                    <a:pt x="6272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106"/>
            <p:cNvSpPr/>
            <p:nvPr/>
          </p:nvSpPr>
          <p:spPr>
            <a:xfrm>
              <a:off x="4648900" y="2318550"/>
              <a:ext cx="10875" cy="148675"/>
            </a:xfrm>
            <a:custGeom>
              <a:rect b="b" l="l" r="r" t="t"/>
              <a:pathLst>
                <a:path extrusionOk="0" h="5947" w="435">
                  <a:moveTo>
                    <a:pt x="218" y="1"/>
                  </a:moveTo>
                  <a:cubicBezTo>
                    <a:pt x="109" y="1"/>
                    <a:pt x="1" y="59"/>
                    <a:pt x="17" y="176"/>
                  </a:cubicBezTo>
                  <a:lnTo>
                    <a:pt x="17" y="5747"/>
                  </a:lnTo>
                  <a:cubicBezTo>
                    <a:pt x="17" y="5847"/>
                    <a:pt x="118" y="5947"/>
                    <a:pt x="218" y="5947"/>
                  </a:cubicBezTo>
                  <a:cubicBezTo>
                    <a:pt x="318" y="5947"/>
                    <a:pt x="418" y="5847"/>
                    <a:pt x="418" y="5747"/>
                  </a:cubicBezTo>
                  <a:lnTo>
                    <a:pt x="418" y="176"/>
                  </a:lnTo>
                  <a:cubicBezTo>
                    <a:pt x="434" y="59"/>
                    <a:pt x="326" y="1"/>
                    <a:pt x="21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106"/>
            <p:cNvSpPr/>
            <p:nvPr/>
          </p:nvSpPr>
          <p:spPr>
            <a:xfrm>
              <a:off x="4799925" y="3728700"/>
              <a:ext cx="454025" cy="229600"/>
            </a:xfrm>
            <a:custGeom>
              <a:rect b="b" l="l" r="r" t="t"/>
              <a:pathLst>
                <a:path extrusionOk="0" h="9184" w="18161">
                  <a:moveTo>
                    <a:pt x="282" y="1"/>
                  </a:moveTo>
                  <a:cubicBezTo>
                    <a:pt x="91" y="1"/>
                    <a:pt x="0" y="254"/>
                    <a:pt x="181" y="344"/>
                  </a:cubicBezTo>
                  <a:lnTo>
                    <a:pt x="17793" y="9184"/>
                  </a:lnTo>
                  <a:lnTo>
                    <a:pt x="17860" y="9184"/>
                  </a:lnTo>
                  <a:cubicBezTo>
                    <a:pt x="18060" y="9184"/>
                    <a:pt x="18160" y="8917"/>
                    <a:pt x="17960" y="8817"/>
                  </a:cubicBezTo>
                  <a:lnTo>
                    <a:pt x="348" y="10"/>
                  </a:lnTo>
                  <a:cubicBezTo>
                    <a:pt x="325" y="4"/>
                    <a:pt x="303" y="1"/>
                    <a:pt x="282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106"/>
            <p:cNvSpPr/>
            <p:nvPr/>
          </p:nvSpPr>
          <p:spPr>
            <a:xfrm>
              <a:off x="3429200" y="4345800"/>
              <a:ext cx="178575" cy="208750"/>
            </a:xfrm>
            <a:custGeom>
              <a:rect b="b" l="l" r="r" t="t"/>
              <a:pathLst>
                <a:path extrusionOk="0" h="8350" w="7143">
                  <a:moveTo>
                    <a:pt x="253" y="1"/>
                  </a:moveTo>
                  <a:cubicBezTo>
                    <a:pt x="117" y="1"/>
                    <a:pt x="1" y="156"/>
                    <a:pt x="104" y="311"/>
                  </a:cubicBezTo>
                  <a:lnTo>
                    <a:pt x="6775" y="8283"/>
                  </a:lnTo>
                  <a:cubicBezTo>
                    <a:pt x="6809" y="8350"/>
                    <a:pt x="6876" y="8350"/>
                    <a:pt x="6942" y="8350"/>
                  </a:cubicBezTo>
                  <a:cubicBezTo>
                    <a:pt x="6976" y="8350"/>
                    <a:pt x="7009" y="8350"/>
                    <a:pt x="7042" y="8317"/>
                  </a:cubicBezTo>
                  <a:cubicBezTo>
                    <a:pt x="7142" y="8250"/>
                    <a:pt x="7142" y="8116"/>
                    <a:pt x="7076" y="8050"/>
                  </a:cubicBezTo>
                  <a:lnTo>
                    <a:pt x="371" y="44"/>
                  </a:lnTo>
                  <a:cubicBezTo>
                    <a:pt x="333" y="14"/>
                    <a:pt x="292" y="1"/>
                    <a:pt x="253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106"/>
            <p:cNvSpPr/>
            <p:nvPr/>
          </p:nvSpPr>
          <p:spPr>
            <a:xfrm>
              <a:off x="3802050" y="4453300"/>
              <a:ext cx="191000" cy="148800"/>
            </a:xfrm>
            <a:custGeom>
              <a:rect b="b" l="l" r="r" t="t"/>
              <a:pathLst>
                <a:path extrusionOk="0" h="5952" w="7640">
                  <a:moveTo>
                    <a:pt x="7438" y="1"/>
                  </a:moveTo>
                  <a:cubicBezTo>
                    <a:pt x="7396" y="1"/>
                    <a:pt x="7351" y="17"/>
                    <a:pt x="7306" y="47"/>
                  </a:cubicBezTo>
                  <a:lnTo>
                    <a:pt x="101" y="5584"/>
                  </a:lnTo>
                  <a:cubicBezTo>
                    <a:pt x="34" y="5651"/>
                    <a:pt x="1" y="5785"/>
                    <a:pt x="67" y="5851"/>
                  </a:cubicBezTo>
                  <a:cubicBezTo>
                    <a:pt x="101" y="5918"/>
                    <a:pt x="167" y="5951"/>
                    <a:pt x="234" y="5951"/>
                  </a:cubicBezTo>
                  <a:cubicBezTo>
                    <a:pt x="267" y="5951"/>
                    <a:pt x="301" y="5918"/>
                    <a:pt x="334" y="5885"/>
                  </a:cubicBezTo>
                  <a:lnTo>
                    <a:pt x="7539" y="347"/>
                  </a:lnTo>
                  <a:cubicBezTo>
                    <a:pt x="7639" y="281"/>
                    <a:pt x="7639" y="147"/>
                    <a:pt x="7573" y="80"/>
                  </a:cubicBezTo>
                  <a:cubicBezTo>
                    <a:pt x="7536" y="25"/>
                    <a:pt x="7489" y="1"/>
                    <a:pt x="743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106"/>
            <p:cNvSpPr/>
            <p:nvPr/>
          </p:nvSpPr>
          <p:spPr>
            <a:xfrm>
              <a:off x="4185650" y="1864275"/>
              <a:ext cx="321100" cy="8375"/>
            </a:xfrm>
            <a:custGeom>
              <a:rect b="b" l="l" r="r" t="t"/>
              <a:pathLst>
                <a:path extrusionOk="0" h="335" w="12844">
                  <a:moveTo>
                    <a:pt x="12643" y="1"/>
                  </a:moveTo>
                  <a:lnTo>
                    <a:pt x="201" y="101"/>
                  </a:lnTo>
                  <a:cubicBezTo>
                    <a:pt x="101" y="101"/>
                    <a:pt x="1" y="134"/>
                    <a:pt x="34" y="201"/>
                  </a:cubicBezTo>
                  <a:cubicBezTo>
                    <a:pt x="34" y="267"/>
                    <a:pt x="101" y="334"/>
                    <a:pt x="201" y="334"/>
                  </a:cubicBezTo>
                  <a:lnTo>
                    <a:pt x="12643" y="234"/>
                  </a:lnTo>
                  <a:cubicBezTo>
                    <a:pt x="12743" y="234"/>
                    <a:pt x="12843" y="201"/>
                    <a:pt x="12843" y="134"/>
                  </a:cubicBezTo>
                  <a:cubicBezTo>
                    <a:pt x="12843" y="67"/>
                    <a:pt x="12743" y="1"/>
                    <a:pt x="12643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106"/>
            <p:cNvSpPr/>
            <p:nvPr/>
          </p:nvSpPr>
          <p:spPr>
            <a:xfrm>
              <a:off x="4715200" y="3815500"/>
              <a:ext cx="13375" cy="352950"/>
            </a:xfrm>
            <a:custGeom>
              <a:rect b="b" l="l" r="r" t="t"/>
              <a:pathLst>
                <a:path extrusionOk="0" h="14118" w="535">
                  <a:moveTo>
                    <a:pt x="239" y="1"/>
                  </a:moveTo>
                  <a:cubicBezTo>
                    <a:pt x="227" y="1"/>
                    <a:pt x="214" y="3"/>
                    <a:pt x="201" y="7"/>
                  </a:cubicBezTo>
                  <a:cubicBezTo>
                    <a:pt x="67" y="7"/>
                    <a:pt x="1" y="74"/>
                    <a:pt x="1" y="174"/>
                  </a:cubicBezTo>
                  <a:lnTo>
                    <a:pt x="167" y="13917"/>
                  </a:lnTo>
                  <a:cubicBezTo>
                    <a:pt x="167" y="14017"/>
                    <a:pt x="234" y="14118"/>
                    <a:pt x="368" y="14118"/>
                  </a:cubicBezTo>
                  <a:cubicBezTo>
                    <a:pt x="468" y="14118"/>
                    <a:pt x="534" y="14017"/>
                    <a:pt x="534" y="13917"/>
                  </a:cubicBezTo>
                  <a:lnTo>
                    <a:pt x="368" y="174"/>
                  </a:lnTo>
                  <a:cubicBezTo>
                    <a:pt x="368" y="88"/>
                    <a:pt x="318" y="1"/>
                    <a:pt x="239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106"/>
            <p:cNvSpPr/>
            <p:nvPr/>
          </p:nvSpPr>
          <p:spPr>
            <a:xfrm>
              <a:off x="5424875" y="2105050"/>
              <a:ext cx="79450" cy="231250"/>
            </a:xfrm>
            <a:custGeom>
              <a:rect b="b" l="l" r="r" t="t"/>
              <a:pathLst>
                <a:path extrusionOk="0" h="9250" w="3178">
                  <a:moveTo>
                    <a:pt x="2922" y="1"/>
                  </a:moveTo>
                  <a:cubicBezTo>
                    <a:pt x="2848" y="1"/>
                    <a:pt x="2782" y="33"/>
                    <a:pt x="2769" y="110"/>
                  </a:cubicBezTo>
                  <a:lnTo>
                    <a:pt x="34" y="9016"/>
                  </a:lnTo>
                  <a:cubicBezTo>
                    <a:pt x="1" y="9116"/>
                    <a:pt x="67" y="9216"/>
                    <a:pt x="167" y="9250"/>
                  </a:cubicBezTo>
                  <a:lnTo>
                    <a:pt x="201" y="9250"/>
                  </a:lnTo>
                  <a:cubicBezTo>
                    <a:pt x="301" y="9250"/>
                    <a:pt x="368" y="9183"/>
                    <a:pt x="401" y="9116"/>
                  </a:cubicBezTo>
                  <a:lnTo>
                    <a:pt x="3136" y="210"/>
                  </a:lnTo>
                  <a:cubicBezTo>
                    <a:pt x="3177" y="86"/>
                    <a:pt x="3040" y="1"/>
                    <a:pt x="2922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106"/>
            <p:cNvSpPr/>
            <p:nvPr/>
          </p:nvSpPr>
          <p:spPr>
            <a:xfrm>
              <a:off x="4573425" y="3479950"/>
              <a:ext cx="292750" cy="370775"/>
            </a:xfrm>
            <a:custGeom>
              <a:rect b="b" l="l" r="r" t="t"/>
              <a:pathLst>
                <a:path extrusionOk="0" h="14831" w="11710">
                  <a:moveTo>
                    <a:pt x="8274" y="920"/>
                  </a:moveTo>
                  <a:cubicBezTo>
                    <a:pt x="8674" y="920"/>
                    <a:pt x="9074" y="1021"/>
                    <a:pt x="9441" y="1221"/>
                  </a:cubicBezTo>
                  <a:cubicBezTo>
                    <a:pt x="10308" y="1721"/>
                    <a:pt x="10775" y="2822"/>
                    <a:pt x="10775" y="4290"/>
                  </a:cubicBezTo>
                  <a:cubicBezTo>
                    <a:pt x="10775" y="7559"/>
                    <a:pt x="8474" y="11561"/>
                    <a:pt x="5638" y="13196"/>
                  </a:cubicBezTo>
                  <a:cubicBezTo>
                    <a:pt x="4856" y="13637"/>
                    <a:pt x="4123" y="13861"/>
                    <a:pt x="3473" y="13861"/>
                  </a:cubicBezTo>
                  <a:cubicBezTo>
                    <a:pt x="3042" y="13861"/>
                    <a:pt x="2649" y="13762"/>
                    <a:pt x="2303" y="13563"/>
                  </a:cubicBezTo>
                  <a:cubicBezTo>
                    <a:pt x="1435" y="13063"/>
                    <a:pt x="968" y="11995"/>
                    <a:pt x="968" y="10494"/>
                  </a:cubicBezTo>
                  <a:cubicBezTo>
                    <a:pt x="968" y="7225"/>
                    <a:pt x="3270" y="3222"/>
                    <a:pt x="6105" y="1588"/>
                  </a:cubicBezTo>
                  <a:cubicBezTo>
                    <a:pt x="6739" y="1187"/>
                    <a:pt x="7506" y="954"/>
                    <a:pt x="8274" y="920"/>
                  </a:cubicBezTo>
                  <a:close/>
                  <a:moveTo>
                    <a:pt x="8266" y="1"/>
                  </a:moveTo>
                  <a:cubicBezTo>
                    <a:pt x="7445" y="1"/>
                    <a:pt x="6547" y="265"/>
                    <a:pt x="5638" y="787"/>
                  </a:cubicBezTo>
                  <a:cubicBezTo>
                    <a:pt x="2536" y="2588"/>
                    <a:pt x="1" y="6925"/>
                    <a:pt x="1" y="10527"/>
                  </a:cubicBezTo>
                  <a:cubicBezTo>
                    <a:pt x="1" y="12362"/>
                    <a:pt x="668" y="13730"/>
                    <a:pt x="1836" y="14397"/>
                  </a:cubicBezTo>
                  <a:cubicBezTo>
                    <a:pt x="2336" y="14697"/>
                    <a:pt x="2903" y="14830"/>
                    <a:pt x="3470" y="14830"/>
                  </a:cubicBezTo>
                  <a:cubicBezTo>
                    <a:pt x="4404" y="14797"/>
                    <a:pt x="5305" y="14530"/>
                    <a:pt x="6105" y="14030"/>
                  </a:cubicBezTo>
                  <a:cubicBezTo>
                    <a:pt x="9208" y="12229"/>
                    <a:pt x="11709" y="7859"/>
                    <a:pt x="11709" y="4290"/>
                  </a:cubicBezTo>
                  <a:cubicBezTo>
                    <a:pt x="11709" y="2455"/>
                    <a:pt x="11076" y="1087"/>
                    <a:pt x="9908" y="420"/>
                  </a:cubicBezTo>
                  <a:cubicBezTo>
                    <a:pt x="9417" y="140"/>
                    <a:pt x="8862" y="1"/>
                    <a:pt x="826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p106"/>
            <p:cNvSpPr/>
            <p:nvPr/>
          </p:nvSpPr>
          <p:spPr>
            <a:xfrm>
              <a:off x="4640975" y="3562400"/>
              <a:ext cx="158475" cy="204850"/>
            </a:xfrm>
            <a:custGeom>
              <a:rect b="b" l="l" r="r" t="t"/>
              <a:pathLst>
                <a:path extrusionOk="0" h="8194" w="6339">
                  <a:moveTo>
                    <a:pt x="4580" y="0"/>
                  </a:moveTo>
                  <a:cubicBezTo>
                    <a:pt x="4157" y="0"/>
                    <a:pt x="3679" y="137"/>
                    <a:pt x="3170" y="424"/>
                  </a:cubicBezTo>
                  <a:cubicBezTo>
                    <a:pt x="1302" y="1659"/>
                    <a:pt x="101" y="3694"/>
                    <a:pt x="1" y="5928"/>
                  </a:cubicBezTo>
                  <a:cubicBezTo>
                    <a:pt x="1" y="7371"/>
                    <a:pt x="705" y="8193"/>
                    <a:pt x="1745" y="8193"/>
                  </a:cubicBezTo>
                  <a:cubicBezTo>
                    <a:pt x="2172" y="8193"/>
                    <a:pt x="2655" y="8054"/>
                    <a:pt x="3170" y="7763"/>
                  </a:cubicBezTo>
                  <a:cubicBezTo>
                    <a:pt x="5038" y="6529"/>
                    <a:pt x="6205" y="4494"/>
                    <a:pt x="6339" y="2259"/>
                  </a:cubicBezTo>
                  <a:cubicBezTo>
                    <a:pt x="6339" y="834"/>
                    <a:pt x="5628" y="0"/>
                    <a:pt x="4580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106"/>
            <p:cNvSpPr/>
            <p:nvPr/>
          </p:nvSpPr>
          <p:spPr>
            <a:xfrm>
              <a:off x="3957175" y="4127075"/>
              <a:ext cx="292725" cy="370775"/>
            </a:xfrm>
            <a:custGeom>
              <a:rect b="b" l="l" r="r" t="t"/>
              <a:pathLst>
                <a:path extrusionOk="0" h="14831" w="11709">
                  <a:moveTo>
                    <a:pt x="8274" y="925"/>
                  </a:moveTo>
                  <a:cubicBezTo>
                    <a:pt x="8703" y="925"/>
                    <a:pt x="9098" y="1023"/>
                    <a:pt x="9440" y="1221"/>
                  </a:cubicBezTo>
                  <a:cubicBezTo>
                    <a:pt x="10307" y="1721"/>
                    <a:pt x="10774" y="2822"/>
                    <a:pt x="10774" y="4290"/>
                  </a:cubicBezTo>
                  <a:cubicBezTo>
                    <a:pt x="10774" y="7559"/>
                    <a:pt x="8473" y="11562"/>
                    <a:pt x="5637" y="13196"/>
                  </a:cubicBezTo>
                  <a:cubicBezTo>
                    <a:pt x="4855" y="13637"/>
                    <a:pt x="4122" y="13861"/>
                    <a:pt x="3472" y="13861"/>
                  </a:cubicBezTo>
                  <a:cubicBezTo>
                    <a:pt x="3041" y="13861"/>
                    <a:pt x="2648" y="13763"/>
                    <a:pt x="2302" y="13563"/>
                  </a:cubicBezTo>
                  <a:cubicBezTo>
                    <a:pt x="1434" y="13096"/>
                    <a:pt x="967" y="11995"/>
                    <a:pt x="967" y="10494"/>
                  </a:cubicBezTo>
                  <a:cubicBezTo>
                    <a:pt x="967" y="7225"/>
                    <a:pt x="3269" y="3256"/>
                    <a:pt x="6104" y="1621"/>
                  </a:cubicBezTo>
                  <a:cubicBezTo>
                    <a:pt x="6872" y="1157"/>
                    <a:pt x="7614" y="925"/>
                    <a:pt x="8274" y="925"/>
                  </a:cubicBezTo>
                  <a:close/>
                  <a:moveTo>
                    <a:pt x="8263" y="1"/>
                  </a:moveTo>
                  <a:cubicBezTo>
                    <a:pt x="7438" y="1"/>
                    <a:pt x="6532" y="265"/>
                    <a:pt x="5604" y="787"/>
                  </a:cubicBezTo>
                  <a:cubicBezTo>
                    <a:pt x="2502" y="2589"/>
                    <a:pt x="0" y="6958"/>
                    <a:pt x="0" y="10528"/>
                  </a:cubicBezTo>
                  <a:cubicBezTo>
                    <a:pt x="0" y="12362"/>
                    <a:pt x="634" y="13730"/>
                    <a:pt x="1835" y="14397"/>
                  </a:cubicBezTo>
                  <a:cubicBezTo>
                    <a:pt x="2302" y="14697"/>
                    <a:pt x="2869" y="14831"/>
                    <a:pt x="3469" y="14831"/>
                  </a:cubicBezTo>
                  <a:cubicBezTo>
                    <a:pt x="4403" y="14797"/>
                    <a:pt x="5304" y="14530"/>
                    <a:pt x="6104" y="14030"/>
                  </a:cubicBezTo>
                  <a:cubicBezTo>
                    <a:pt x="9207" y="12229"/>
                    <a:pt x="11708" y="7892"/>
                    <a:pt x="11708" y="4323"/>
                  </a:cubicBezTo>
                  <a:cubicBezTo>
                    <a:pt x="11708" y="2488"/>
                    <a:pt x="11075" y="1087"/>
                    <a:pt x="9907" y="420"/>
                  </a:cubicBezTo>
                  <a:cubicBezTo>
                    <a:pt x="9416" y="140"/>
                    <a:pt x="8861" y="1"/>
                    <a:pt x="8263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106"/>
            <p:cNvSpPr/>
            <p:nvPr/>
          </p:nvSpPr>
          <p:spPr>
            <a:xfrm>
              <a:off x="4023875" y="4209375"/>
              <a:ext cx="159300" cy="205000"/>
            </a:xfrm>
            <a:custGeom>
              <a:rect b="b" l="l" r="r" t="t"/>
              <a:pathLst>
                <a:path extrusionOk="0" h="8200" w="6372">
                  <a:moveTo>
                    <a:pt x="4613" y="1"/>
                  </a:moveTo>
                  <a:cubicBezTo>
                    <a:pt x="4187" y="1"/>
                    <a:pt x="3708" y="139"/>
                    <a:pt x="3203" y="431"/>
                  </a:cubicBezTo>
                  <a:cubicBezTo>
                    <a:pt x="1302" y="1665"/>
                    <a:pt x="134" y="3700"/>
                    <a:pt x="1" y="5935"/>
                  </a:cubicBezTo>
                  <a:cubicBezTo>
                    <a:pt x="1" y="7377"/>
                    <a:pt x="721" y="8199"/>
                    <a:pt x="1771" y="8199"/>
                  </a:cubicBezTo>
                  <a:cubicBezTo>
                    <a:pt x="2202" y="8199"/>
                    <a:pt x="2688" y="8061"/>
                    <a:pt x="3203" y="7769"/>
                  </a:cubicBezTo>
                  <a:cubicBezTo>
                    <a:pt x="5071" y="6535"/>
                    <a:pt x="6238" y="4500"/>
                    <a:pt x="6372" y="2265"/>
                  </a:cubicBezTo>
                  <a:cubicBezTo>
                    <a:pt x="6372" y="823"/>
                    <a:pt x="5651" y="1"/>
                    <a:pt x="4613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106"/>
            <p:cNvSpPr/>
            <p:nvPr/>
          </p:nvSpPr>
          <p:spPr>
            <a:xfrm>
              <a:off x="3278350" y="4134700"/>
              <a:ext cx="220175" cy="278100"/>
            </a:xfrm>
            <a:custGeom>
              <a:rect b="b" l="l" r="r" t="t"/>
              <a:pathLst>
                <a:path extrusionOk="0" h="11124" w="8807">
                  <a:moveTo>
                    <a:pt x="6238" y="682"/>
                  </a:moveTo>
                  <a:lnTo>
                    <a:pt x="6238" y="716"/>
                  </a:lnTo>
                  <a:cubicBezTo>
                    <a:pt x="6288" y="710"/>
                    <a:pt x="6338" y="707"/>
                    <a:pt x="6388" y="707"/>
                  </a:cubicBezTo>
                  <a:cubicBezTo>
                    <a:pt x="6637" y="707"/>
                    <a:pt x="6883" y="777"/>
                    <a:pt x="7105" y="916"/>
                  </a:cubicBezTo>
                  <a:cubicBezTo>
                    <a:pt x="7739" y="1283"/>
                    <a:pt x="8106" y="2117"/>
                    <a:pt x="8106" y="3218"/>
                  </a:cubicBezTo>
                  <a:cubicBezTo>
                    <a:pt x="8106" y="5653"/>
                    <a:pt x="6372" y="8655"/>
                    <a:pt x="4237" y="9889"/>
                  </a:cubicBezTo>
                  <a:cubicBezTo>
                    <a:pt x="3662" y="10226"/>
                    <a:pt x="3122" y="10398"/>
                    <a:pt x="2638" y="10398"/>
                  </a:cubicBezTo>
                  <a:cubicBezTo>
                    <a:pt x="2309" y="10398"/>
                    <a:pt x="2005" y="10318"/>
                    <a:pt x="1735" y="10156"/>
                  </a:cubicBezTo>
                  <a:cubicBezTo>
                    <a:pt x="1101" y="9789"/>
                    <a:pt x="734" y="8988"/>
                    <a:pt x="734" y="7854"/>
                  </a:cubicBezTo>
                  <a:cubicBezTo>
                    <a:pt x="734" y="5419"/>
                    <a:pt x="2469" y="2417"/>
                    <a:pt x="4604" y="1183"/>
                  </a:cubicBezTo>
                  <a:cubicBezTo>
                    <a:pt x="5071" y="883"/>
                    <a:pt x="5638" y="716"/>
                    <a:pt x="6238" y="682"/>
                  </a:cubicBezTo>
                  <a:close/>
                  <a:moveTo>
                    <a:pt x="6204" y="0"/>
                  </a:moveTo>
                  <a:cubicBezTo>
                    <a:pt x="5587" y="0"/>
                    <a:pt x="4912" y="196"/>
                    <a:pt x="4237" y="582"/>
                  </a:cubicBezTo>
                  <a:cubicBezTo>
                    <a:pt x="1902" y="1917"/>
                    <a:pt x="0" y="5186"/>
                    <a:pt x="0" y="7888"/>
                  </a:cubicBezTo>
                  <a:cubicBezTo>
                    <a:pt x="0" y="9255"/>
                    <a:pt x="501" y="10289"/>
                    <a:pt x="1368" y="10790"/>
                  </a:cubicBezTo>
                  <a:cubicBezTo>
                    <a:pt x="1768" y="11023"/>
                    <a:pt x="2169" y="11123"/>
                    <a:pt x="2636" y="11123"/>
                  </a:cubicBezTo>
                  <a:cubicBezTo>
                    <a:pt x="3303" y="11090"/>
                    <a:pt x="4003" y="10890"/>
                    <a:pt x="4570" y="10523"/>
                  </a:cubicBezTo>
                  <a:cubicBezTo>
                    <a:pt x="6905" y="9188"/>
                    <a:pt x="8807" y="5919"/>
                    <a:pt x="8807" y="3218"/>
                  </a:cubicBezTo>
                  <a:cubicBezTo>
                    <a:pt x="8807" y="1850"/>
                    <a:pt x="8306" y="816"/>
                    <a:pt x="7439" y="315"/>
                  </a:cubicBezTo>
                  <a:cubicBezTo>
                    <a:pt x="7073" y="105"/>
                    <a:pt x="6654" y="0"/>
                    <a:pt x="620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106"/>
            <p:cNvSpPr/>
            <p:nvPr/>
          </p:nvSpPr>
          <p:spPr>
            <a:xfrm>
              <a:off x="3329225" y="4196800"/>
              <a:ext cx="119275" cy="153425"/>
            </a:xfrm>
            <a:custGeom>
              <a:rect b="b" l="l" r="r" t="t"/>
              <a:pathLst>
                <a:path extrusionOk="0" h="6137" w="4771">
                  <a:moveTo>
                    <a:pt x="3468" y="0"/>
                  </a:moveTo>
                  <a:cubicBezTo>
                    <a:pt x="3147" y="0"/>
                    <a:pt x="2785" y="108"/>
                    <a:pt x="2402" y="333"/>
                  </a:cubicBezTo>
                  <a:cubicBezTo>
                    <a:pt x="967" y="1234"/>
                    <a:pt x="100" y="2768"/>
                    <a:pt x="0" y="4436"/>
                  </a:cubicBezTo>
                  <a:cubicBezTo>
                    <a:pt x="0" y="5519"/>
                    <a:pt x="532" y="6137"/>
                    <a:pt x="1314" y="6137"/>
                  </a:cubicBezTo>
                  <a:cubicBezTo>
                    <a:pt x="1640" y="6137"/>
                    <a:pt x="2009" y="6030"/>
                    <a:pt x="2402" y="5804"/>
                  </a:cubicBezTo>
                  <a:cubicBezTo>
                    <a:pt x="3803" y="4903"/>
                    <a:pt x="4670" y="3369"/>
                    <a:pt x="4770" y="1701"/>
                  </a:cubicBezTo>
                  <a:cubicBezTo>
                    <a:pt x="4770" y="618"/>
                    <a:pt x="4238" y="0"/>
                    <a:pt x="346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106"/>
            <p:cNvSpPr/>
            <p:nvPr/>
          </p:nvSpPr>
          <p:spPr>
            <a:xfrm>
              <a:off x="3658625" y="3716950"/>
              <a:ext cx="225175" cy="285550"/>
            </a:xfrm>
            <a:custGeom>
              <a:rect b="b" l="l" r="r" t="t"/>
              <a:pathLst>
                <a:path extrusionOk="0" h="11422" w="9007">
                  <a:moveTo>
                    <a:pt x="6352" y="731"/>
                  </a:moveTo>
                  <a:cubicBezTo>
                    <a:pt x="6678" y="731"/>
                    <a:pt x="6977" y="803"/>
                    <a:pt x="7239" y="947"/>
                  </a:cubicBezTo>
                  <a:cubicBezTo>
                    <a:pt x="7906" y="1348"/>
                    <a:pt x="8273" y="2182"/>
                    <a:pt x="8273" y="3316"/>
                  </a:cubicBezTo>
                  <a:cubicBezTo>
                    <a:pt x="8273" y="5851"/>
                    <a:pt x="6471" y="8920"/>
                    <a:pt x="4303" y="10154"/>
                  </a:cubicBezTo>
                  <a:cubicBezTo>
                    <a:pt x="3716" y="10498"/>
                    <a:pt x="3141" y="10670"/>
                    <a:pt x="2638" y="10670"/>
                  </a:cubicBezTo>
                  <a:cubicBezTo>
                    <a:pt x="2312" y="10670"/>
                    <a:pt x="2017" y="10598"/>
                    <a:pt x="1768" y="10454"/>
                  </a:cubicBezTo>
                  <a:cubicBezTo>
                    <a:pt x="1101" y="10054"/>
                    <a:pt x="734" y="9220"/>
                    <a:pt x="734" y="8086"/>
                  </a:cubicBezTo>
                  <a:cubicBezTo>
                    <a:pt x="734" y="5584"/>
                    <a:pt x="2502" y="2515"/>
                    <a:pt x="4670" y="1248"/>
                  </a:cubicBezTo>
                  <a:cubicBezTo>
                    <a:pt x="5278" y="903"/>
                    <a:pt x="5848" y="731"/>
                    <a:pt x="6352" y="731"/>
                  </a:cubicBezTo>
                  <a:close/>
                  <a:moveTo>
                    <a:pt x="6358" y="1"/>
                  </a:moveTo>
                  <a:cubicBezTo>
                    <a:pt x="5726" y="1"/>
                    <a:pt x="5037" y="205"/>
                    <a:pt x="4337" y="614"/>
                  </a:cubicBezTo>
                  <a:cubicBezTo>
                    <a:pt x="1935" y="1981"/>
                    <a:pt x="0" y="5350"/>
                    <a:pt x="0" y="8086"/>
                  </a:cubicBezTo>
                  <a:cubicBezTo>
                    <a:pt x="0" y="9487"/>
                    <a:pt x="501" y="10554"/>
                    <a:pt x="1401" y="11088"/>
                  </a:cubicBezTo>
                  <a:cubicBezTo>
                    <a:pt x="1768" y="11288"/>
                    <a:pt x="2202" y="11421"/>
                    <a:pt x="2635" y="11421"/>
                  </a:cubicBezTo>
                  <a:cubicBezTo>
                    <a:pt x="3369" y="11388"/>
                    <a:pt x="4070" y="11188"/>
                    <a:pt x="4670" y="10788"/>
                  </a:cubicBezTo>
                  <a:cubicBezTo>
                    <a:pt x="7072" y="9420"/>
                    <a:pt x="9007" y="6051"/>
                    <a:pt x="9007" y="3316"/>
                  </a:cubicBezTo>
                  <a:cubicBezTo>
                    <a:pt x="9007" y="1915"/>
                    <a:pt x="8506" y="847"/>
                    <a:pt x="7606" y="314"/>
                  </a:cubicBezTo>
                  <a:cubicBezTo>
                    <a:pt x="7230" y="105"/>
                    <a:pt x="6809" y="1"/>
                    <a:pt x="635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p106"/>
            <p:cNvSpPr/>
            <p:nvPr/>
          </p:nvSpPr>
          <p:spPr>
            <a:xfrm>
              <a:off x="3710325" y="3780825"/>
              <a:ext cx="121775" cy="157275"/>
            </a:xfrm>
            <a:custGeom>
              <a:rect b="b" l="l" r="r" t="t"/>
              <a:pathLst>
                <a:path extrusionOk="0" h="6291" w="4871">
                  <a:moveTo>
                    <a:pt x="3512" y="1"/>
                  </a:moveTo>
                  <a:cubicBezTo>
                    <a:pt x="3186" y="1"/>
                    <a:pt x="2821" y="106"/>
                    <a:pt x="2435" y="327"/>
                  </a:cubicBezTo>
                  <a:cubicBezTo>
                    <a:pt x="1001" y="1261"/>
                    <a:pt x="67" y="2829"/>
                    <a:pt x="0" y="4563"/>
                  </a:cubicBezTo>
                  <a:cubicBezTo>
                    <a:pt x="0" y="5655"/>
                    <a:pt x="540" y="6291"/>
                    <a:pt x="1344" y="6291"/>
                  </a:cubicBezTo>
                  <a:cubicBezTo>
                    <a:pt x="1671" y="6291"/>
                    <a:pt x="2041" y="6186"/>
                    <a:pt x="2435" y="5964"/>
                  </a:cubicBezTo>
                  <a:cubicBezTo>
                    <a:pt x="3870" y="5030"/>
                    <a:pt x="4770" y="3463"/>
                    <a:pt x="4870" y="1728"/>
                  </a:cubicBezTo>
                  <a:cubicBezTo>
                    <a:pt x="4870" y="637"/>
                    <a:pt x="4314" y="1"/>
                    <a:pt x="3512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p106"/>
            <p:cNvSpPr/>
            <p:nvPr/>
          </p:nvSpPr>
          <p:spPr>
            <a:xfrm>
              <a:off x="4069750" y="3587475"/>
              <a:ext cx="179325" cy="228225"/>
            </a:xfrm>
            <a:custGeom>
              <a:rect b="b" l="l" r="r" t="t"/>
              <a:pathLst>
                <a:path extrusionOk="0" h="9129" w="7173">
                  <a:moveTo>
                    <a:pt x="5051" y="607"/>
                  </a:moveTo>
                  <a:cubicBezTo>
                    <a:pt x="5315" y="607"/>
                    <a:pt x="5557" y="669"/>
                    <a:pt x="5771" y="789"/>
                  </a:cubicBezTo>
                  <a:cubicBezTo>
                    <a:pt x="6338" y="1089"/>
                    <a:pt x="6605" y="1756"/>
                    <a:pt x="6605" y="2657"/>
                  </a:cubicBezTo>
                  <a:cubicBezTo>
                    <a:pt x="6505" y="4892"/>
                    <a:pt x="5337" y="6894"/>
                    <a:pt x="3469" y="8128"/>
                  </a:cubicBezTo>
                  <a:cubicBezTo>
                    <a:pt x="2990" y="8407"/>
                    <a:pt x="2547" y="8543"/>
                    <a:pt x="2154" y="8543"/>
                  </a:cubicBezTo>
                  <a:cubicBezTo>
                    <a:pt x="1890" y="8543"/>
                    <a:pt x="1649" y="8482"/>
                    <a:pt x="1435" y="8361"/>
                  </a:cubicBezTo>
                  <a:cubicBezTo>
                    <a:pt x="868" y="8061"/>
                    <a:pt x="601" y="7394"/>
                    <a:pt x="601" y="6460"/>
                  </a:cubicBezTo>
                  <a:cubicBezTo>
                    <a:pt x="701" y="4258"/>
                    <a:pt x="1868" y="2224"/>
                    <a:pt x="3736" y="1023"/>
                  </a:cubicBezTo>
                  <a:cubicBezTo>
                    <a:pt x="4215" y="743"/>
                    <a:pt x="4658" y="607"/>
                    <a:pt x="5051" y="607"/>
                  </a:cubicBezTo>
                  <a:close/>
                  <a:moveTo>
                    <a:pt x="5074" y="1"/>
                  </a:moveTo>
                  <a:cubicBezTo>
                    <a:pt x="4576" y="1"/>
                    <a:pt x="4028" y="161"/>
                    <a:pt x="3469" y="489"/>
                  </a:cubicBezTo>
                  <a:cubicBezTo>
                    <a:pt x="1568" y="1590"/>
                    <a:pt x="0" y="4292"/>
                    <a:pt x="0" y="6460"/>
                  </a:cubicBezTo>
                  <a:cubicBezTo>
                    <a:pt x="0" y="7594"/>
                    <a:pt x="401" y="8428"/>
                    <a:pt x="1134" y="8862"/>
                  </a:cubicBezTo>
                  <a:cubicBezTo>
                    <a:pt x="1435" y="9028"/>
                    <a:pt x="1768" y="9128"/>
                    <a:pt x="2135" y="9128"/>
                  </a:cubicBezTo>
                  <a:cubicBezTo>
                    <a:pt x="2702" y="9095"/>
                    <a:pt x="3269" y="8928"/>
                    <a:pt x="3736" y="8628"/>
                  </a:cubicBezTo>
                  <a:cubicBezTo>
                    <a:pt x="5638" y="7527"/>
                    <a:pt x="7172" y="4859"/>
                    <a:pt x="7172" y="2657"/>
                  </a:cubicBezTo>
                  <a:cubicBezTo>
                    <a:pt x="7172" y="1523"/>
                    <a:pt x="6805" y="689"/>
                    <a:pt x="6071" y="255"/>
                  </a:cubicBezTo>
                  <a:cubicBezTo>
                    <a:pt x="5776" y="86"/>
                    <a:pt x="5438" y="1"/>
                    <a:pt x="5074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Google Shape;781;p106"/>
            <p:cNvSpPr/>
            <p:nvPr/>
          </p:nvSpPr>
          <p:spPr>
            <a:xfrm>
              <a:off x="4111450" y="3638700"/>
              <a:ext cx="96750" cy="125800"/>
            </a:xfrm>
            <a:custGeom>
              <a:rect b="b" l="l" r="r" t="t"/>
              <a:pathLst>
                <a:path extrusionOk="0" h="5032" w="3870">
                  <a:moveTo>
                    <a:pt x="2806" y="0"/>
                  </a:moveTo>
                  <a:cubicBezTo>
                    <a:pt x="2544" y="0"/>
                    <a:pt x="2248" y="89"/>
                    <a:pt x="1935" y="275"/>
                  </a:cubicBezTo>
                  <a:cubicBezTo>
                    <a:pt x="801" y="1008"/>
                    <a:pt x="67" y="2276"/>
                    <a:pt x="0" y="3644"/>
                  </a:cubicBezTo>
                  <a:cubicBezTo>
                    <a:pt x="0" y="4524"/>
                    <a:pt x="442" y="5031"/>
                    <a:pt x="1083" y="5031"/>
                  </a:cubicBezTo>
                  <a:cubicBezTo>
                    <a:pt x="1340" y="5031"/>
                    <a:pt x="1629" y="4950"/>
                    <a:pt x="1935" y="4778"/>
                  </a:cubicBezTo>
                  <a:cubicBezTo>
                    <a:pt x="3069" y="4011"/>
                    <a:pt x="3803" y="2776"/>
                    <a:pt x="3870" y="1409"/>
                  </a:cubicBezTo>
                  <a:cubicBezTo>
                    <a:pt x="3870" y="513"/>
                    <a:pt x="3436" y="0"/>
                    <a:pt x="2806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106"/>
            <p:cNvSpPr/>
            <p:nvPr/>
          </p:nvSpPr>
          <p:spPr>
            <a:xfrm>
              <a:off x="3350900" y="3468700"/>
              <a:ext cx="180150" cy="227750"/>
            </a:xfrm>
            <a:custGeom>
              <a:rect b="b" l="l" r="r" t="t"/>
              <a:pathLst>
                <a:path extrusionOk="0" h="9110" w="7206">
                  <a:moveTo>
                    <a:pt x="5051" y="588"/>
                  </a:moveTo>
                  <a:cubicBezTo>
                    <a:pt x="5315" y="588"/>
                    <a:pt x="5557" y="649"/>
                    <a:pt x="5771" y="770"/>
                  </a:cubicBezTo>
                  <a:cubicBezTo>
                    <a:pt x="6338" y="1070"/>
                    <a:pt x="6605" y="1737"/>
                    <a:pt x="6605" y="2638"/>
                  </a:cubicBezTo>
                  <a:cubicBezTo>
                    <a:pt x="6505" y="4873"/>
                    <a:pt x="5338" y="6908"/>
                    <a:pt x="3470" y="8109"/>
                  </a:cubicBezTo>
                  <a:cubicBezTo>
                    <a:pt x="2987" y="8390"/>
                    <a:pt x="2540" y="8539"/>
                    <a:pt x="2145" y="8539"/>
                  </a:cubicBezTo>
                  <a:cubicBezTo>
                    <a:pt x="1884" y="8539"/>
                    <a:pt x="1646" y="8474"/>
                    <a:pt x="1435" y="8342"/>
                  </a:cubicBezTo>
                  <a:cubicBezTo>
                    <a:pt x="868" y="8042"/>
                    <a:pt x="601" y="7375"/>
                    <a:pt x="601" y="6474"/>
                  </a:cubicBezTo>
                  <a:cubicBezTo>
                    <a:pt x="701" y="4239"/>
                    <a:pt x="1868" y="2204"/>
                    <a:pt x="3736" y="1004"/>
                  </a:cubicBezTo>
                  <a:cubicBezTo>
                    <a:pt x="4215" y="724"/>
                    <a:pt x="4658" y="588"/>
                    <a:pt x="5051" y="588"/>
                  </a:cubicBezTo>
                  <a:close/>
                  <a:moveTo>
                    <a:pt x="5087" y="1"/>
                  </a:moveTo>
                  <a:cubicBezTo>
                    <a:pt x="4586" y="1"/>
                    <a:pt x="4033" y="173"/>
                    <a:pt x="3470" y="503"/>
                  </a:cubicBezTo>
                  <a:cubicBezTo>
                    <a:pt x="1568" y="1604"/>
                    <a:pt x="0" y="4273"/>
                    <a:pt x="0" y="6474"/>
                  </a:cubicBezTo>
                  <a:cubicBezTo>
                    <a:pt x="0" y="7608"/>
                    <a:pt x="401" y="8442"/>
                    <a:pt x="1135" y="8843"/>
                  </a:cubicBezTo>
                  <a:cubicBezTo>
                    <a:pt x="1435" y="9043"/>
                    <a:pt x="1768" y="9109"/>
                    <a:pt x="2135" y="9109"/>
                  </a:cubicBezTo>
                  <a:cubicBezTo>
                    <a:pt x="2702" y="9076"/>
                    <a:pt x="3269" y="8909"/>
                    <a:pt x="3736" y="8609"/>
                  </a:cubicBezTo>
                  <a:cubicBezTo>
                    <a:pt x="5638" y="7542"/>
                    <a:pt x="7206" y="4840"/>
                    <a:pt x="7206" y="2638"/>
                  </a:cubicBezTo>
                  <a:cubicBezTo>
                    <a:pt x="7206" y="1504"/>
                    <a:pt x="6805" y="670"/>
                    <a:pt x="6071" y="270"/>
                  </a:cubicBezTo>
                  <a:cubicBezTo>
                    <a:pt x="5779" y="89"/>
                    <a:pt x="5446" y="1"/>
                    <a:pt x="5087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106"/>
            <p:cNvSpPr/>
            <p:nvPr/>
          </p:nvSpPr>
          <p:spPr>
            <a:xfrm>
              <a:off x="3392600" y="3519950"/>
              <a:ext cx="96750" cy="125800"/>
            </a:xfrm>
            <a:custGeom>
              <a:rect b="b" l="l" r="r" t="t"/>
              <a:pathLst>
                <a:path extrusionOk="0" h="5032" w="3870">
                  <a:moveTo>
                    <a:pt x="2787" y="1"/>
                  </a:moveTo>
                  <a:cubicBezTo>
                    <a:pt x="2530" y="1"/>
                    <a:pt x="2241" y="83"/>
                    <a:pt x="1935" y="254"/>
                  </a:cubicBezTo>
                  <a:cubicBezTo>
                    <a:pt x="767" y="1022"/>
                    <a:pt x="67" y="2256"/>
                    <a:pt x="0" y="3624"/>
                  </a:cubicBezTo>
                  <a:cubicBezTo>
                    <a:pt x="0" y="4519"/>
                    <a:pt x="433" y="5032"/>
                    <a:pt x="1064" y="5032"/>
                  </a:cubicBezTo>
                  <a:cubicBezTo>
                    <a:pt x="1326" y="5032"/>
                    <a:pt x="1622" y="4944"/>
                    <a:pt x="1935" y="4758"/>
                  </a:cubicBezTo>
                  <a:cubicBezTo>
                    <a:pt x="3069" y="4024"/>
                    <a:pt x="3803" y="2756"/>
                    <a:pt x="3870" y="1389"/>
                  </a:cubicBezTo>
                  <a:cubicBezTo>
                    <a:pt x="3870" y="508"/>
                    <a:pt x="3428" y="1"/>
                    <a:pt x="2787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106"/>
            <p:cNvSpPr/>
            <p:nvPr/>
          </p:nvSpPr>
          <p:spPr>
            <a:xfrm>
              <a:off x="5040425" y="3303925"/>
              <a:ext cx="129925" cy="157350"/>
            </a:xfrm>
            <a:custGeom>
              <a:rect b="b" l="l" r="r" t="t"/>
              <a:pathLst>
                <a:path extrusionOk="0" h="6294" w="5197">
                  <a:moveTo>
                    <a:pt x="3439" y="399"/>
                  </a:moveTo>
                  <a:cubicBezTo>
                    <a:pt x="4144" y="399"/>
                    <a:pt x="4796" y="1042"/>
                    <a:pt x="4604" y="1857"/>
                  </a:cubicBezTo>
                  <a:cubicBezTo>
                    <a:pt x="4504" y="3392"/>
                    <a:pt x="3704" y="4793"/>
                    <a:pt x="2436" y="5626"/>
                  </a:cubicBezTo>
                  <a:cubicBezTo>
                    <a:pt x="2192" y="5852"/>
                    <a:pt x="1908" y="5950"/>
                    <a:pt x="1633" y="5950"/>
                  </a:cubicBezTo>
                  <a:cubicBezTo>
                    <a:pt x="929" y="5950"/>
                    <a:pt x="276" y="5307"/>
                    <a:pt x="468" y="4492"/>
                  </a:cubicBezTo>
                  <a:cubicBezTo>
                    <a:pt x="535" y="2958"/>
                    <a:pt x="1369" y="1557"/>
                    <a:pt x="2636" y="723"/>
                  </a:cubicBezTo>
                  <a:cubicBezTo>
                    <a:pt x="2880" y="498"/>
                    <a:pt x="3164" y="399"/>
                    <a:pt x="3439" y="399"/>
                  </a:cubicBezTo>
                  <a:close/>
                  <a:moveTo>
                    <a:pt x="3462" y="0"/>
                  </a:moveTo>
                  <a:cubicBezTo>
                    <a:pt x="3113" y="0"/>
                    <a:pt x="2752" y="120"/>
                    <a:pt x="2436" y="389"/>
                  </a:cubicBezTo>
                  <a:cubicBezTo>
                    <a:pt x="1035" y="1290"/>
                    <a:pt x="168" y="2824"/>
                    <a:pt x="68" y="4492"/>
                  </a:cubicBezTo>
                  <a:cubicBezTo>
                    <a:pt x="1" y="5126"/>
                    <a:pt x="301" y="5760"/>
                    <a:pt x="835" y="6127"/>
                  </a:cubicBezTo>
                  <a:cubicBezTo>
                    <a:pt x="1035" y="6260"/>
                    <a:pt x="1269" y="6294"/>
                    <a:pt x="1535" y="6294"/>
                  </a:cubicBezTo>
                  <a:cubicBezTo>
                    <a:pt x="1902" y="6294"/>
                    <a:pt x="2303" y="6160"/>
                    <a:pt x="2636" y="5960"/>
                  </a:cubicBezTo>
                  <a:cubicBezTo>
                    <a:pt x="4037" y="5059"/>
                    <a:pt x="4904" y="3525"/>
                    <a:pt x="5005" y="1857"/>
                  </a:cubicBezTo>
                  <a:cubicBezTo>
                    <a:pt x="5197" y="799"/>
                    <a:pt x="4366" y="0"/>
                    <a:pt x="3462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106"/>
            <p:cNvSpPr/>
            <p:nvPr/>
          </p:nvSpPr>
          <p:spPr>
            <a:xfrm>
              <a:off x="5070450" y="3340275"/>
              <a:ext cx="67575" cy="86025"/>
            </a:xfrm>
            <a:custGeom>
              <a:rect b="b" l="l" r="r" t="t"/>
              <a:pathLst>
                <a:path extrusionOk="0" h="3441" w="2703">
                  <a:moveTo>
                    <a:pt x="1927" y="1"/>
                  </a:moveTo>
                  <a:cubicBezTo>
                    <a:pt x="1746" y="1"/>
                    <a:pt x="1545" y="55"/>
                    <a:pt x="1335" y="170"/>
                  </a:cubicBezTo>
                  <a:cubicBezTo>
                    <a:pt x="568" y="670"/>
                    <a:pt x="68" y="1537"/>
                    <a:pt x="1" y="2505"/>
                  </a:cubicBezTo>
                  <a:cubicBezTo>
                    <a:pt x="1" y="3100"/>
                    <a:pt x="307" y="3441"/>
                    <a:pt x="750" y="3441"/>
                  </a:cubicBezTo>
                  <a:cubicBezTo>
                    <a:pt x="927" y="3441"/>
                    <a:pt x="1125" y="3386"/>
                    <a:pt x="1335" y="3272"/>
                  </a:cubicBezTo>
                  <a:cubicBezTo>
                    <a:pt x="2136" y="2738"/>
                    <a:pt x="2636" y="1904"/>
                    <a:pt x="2703" y="937"/>
                  </a:cubicBezTo>
                  <a:cubicBezTo>
                    <a:pt x="2703" y="341"/>
                    <a:pt x="2379" y="1"/>
                    <a:pt x="1927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106"/>
            <p:cNvSpPr/>
            <p:nvPr/>
          </p:nvSpPr>
          <p:spPr>
            <a:xfrm>
              <a:off x="5323150" y="3266225"/>
              <a:ext cx="130600" cy="157525"/>
            </a:xfrm>
            <a:custGeom>
              <a:rect b="b" l="l" r="r" t="t"/>
              <a:pathLst>
                <a:path extrusionOk="0" h="6301" w="5224">
                  <a:moveTo>
                    <a:pt x="3569" y="430"/>
                  </a:moveTo>
                  <a:cubicBezTo>
                    <a:pt x="3736" y="430"/>
                    <a:pt x="3903" y="496"/>
                    <a:pt x="4036" y="563"/>
                  </a:cubicBezTo>
                  <a:cubicBezTo>
                    <a:pt x="4437" y="863"/>
                    <a:pt x="4670" y="1364"/>
                    <a:pt x="4603" y="1864"/>
                  </a:cubicBezTo>
                  <a:cubicBezTo>
                    <a:pt x="4537" y="3398"/>
                    <a:pt x="3736" y="4799"/>
                    <a:pt x="2435" y="5633"/>
                  </a:cubicBezTo>
                  <a:cubicBezTo>
                    <a:pt x="2193" y="5847"/>
                    <a:pt x="1913" y="5942"/>
                    <a:pt x="1640" y="5942"/>
                  </a:cubicBezTo>
                  <a:cubicBezTo>
                    <a:pt x="932" y="5942"/>
                    <a:pt x="275" y="5308"/>
                    <a:pt x="467" y="4466"/>
                  </a:cubicBezTo>
                  <a:cubicBezTo>
                    <a:pt x="567" y="2965"/>
                    <a:pt x="1368" y="1564"/>
                    <a:pt x="2635" y="730"/>
                  </a:cubicBezTo>
                  <a:cubicBezTo>
                    <a:pt x="2902" y="563"/>
                    <a:pt x="3236" y="463"/>
                    <a:pt x="3569" y="430"/>
                  </a:cubicBezTo>
                  <a:close/>
                  <a:moveTo>
                    <a:pt x="3429" y="1"/>
                  </a:moveTo>
                  <a:cubicBezTo>
                    <a:pt x="3088" y="1"/>
                    <a:pt x="2740" y="112"/>
                    <a:pt x="2435" y="363"/>
                  </a:cubicBezTo>
                  <a:cubicBezTo>
                    <a:pt x="1034" y="1297"/>
                    <a:pt x="167" y="2831"/>
                    <a:pt x="67" y="4499"/>
                  </a:cubicBezTo>
                  <a:cubicBezTo>
                    <a:pt x="0" y="5133"/>
                    <a:pt x="300" y="5767"/>
                    <a:pt x="834" y="6134"/>
                  </a:cubicBezTo>
                  <a:cubicBezTo>
                    <a:pt x="1034" y="6267"/>
                    <a:pt x="1268" y="6301"/>
                    <a:pt x="1534" y="6301"/>
                  </a:cubicBezTo>
                  <a:cubicBezTo>
                    <a:pt x="1901" y="6301"/>
                    <a:pt x="2302" y="6200"/>
                    <a:pt x="2635" y="6000"/>
                  </a:cubicBezTo>
                  <a:cubicBezTo>
                    <a:pt x="4036" y="5066"/>
                    <a:pt x="4937" y="3565"/>
                    <a:pt x="5004" y="1897"/>
                  </a:cubicBezTo>
                  <a:cubicBezTo>
                    <a:pt x="5223" y="824"/>
                    <a:pt x="4355" y="1"/>
                    <a:pt x="3429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106"/>
            <p:cNvSpPr/>
            <p:nvPr/>
          </p:nvSpPr>
          <p:spPr>
            <a:xfrm>
              <a:off x="5353150" y="3302400"/>
              <a:ext cx="66750" cy="86350"/>
            </a:xfrm>
            <a:custGeom>
              <a:rect b="b" l="l" r="r" t="t"/>
              <a:pathLst>
                <a:path extrusionOk="0" h="3454" w="2670">
                  <a:moveTo>
                    <a:pt x="1925" y="0"/>
                  </a:moveTo>
                  <a:cubicBezTo>
                    <a:pt x="1747" y="0"/>
                    <a:pt x="1547" y="59"/>
                    <a:pt x="1335" y="184"/>
                  </a:cubicBezTo>
                  <a:cubicBezTo>
                    <a:pt x="535" y="684"/>
                    <a:pt x="34" y="1551"/>
                    <a:pt x="1" y="2485"/>
                  </a:cubicBezTo>
                  <a:cubicBezTo>
                    <a:pt x="1" y="3106"/>
                    <a:pt x="309" y="3454"/>
                    <a:pt x="753" y="3454"/>
                  </a:cubicBezTo>
                  <a:cubicBezTo>
                    <a:pt x="930" y="3454"/>
                    <a:pt x="1127" y="3399"/>
                    <a:pt x="1335" y="3286"/>
                  </a:cubicBezTo>
                  <a:cubicBezTo>
                    <a:pt x="2136" y="2752"/>
                    <a:pt x="2636" y="1885"/>
                    <a:pt x="2669" y="951"/>
                  </a:cubicBezTo>
                  <a:cubicBezTo>
                    <a:pt x="2669" y="357"/>
                    <a:pt x="2365" y="0"/>
                    <a:pt x="1925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106"/>
            <p:cNvSpPr/>
            <p:nvPr/>
          </p:nvSpPr>
          <p:spPr>
            <a:xfrm>
              <a:off x="3098225" y="3913675"/>
              <a:ext cx="129950" cy="158050"/>
            </a:xfrm>
            <a:custGeom>
              <a:rect b="b" l="l" r="r" t="t"/>
              <a:pathLst>
                <a:path extrusionOk="0" h="6322" w="5198">
                  <a:moveTo>
                    <a:pt x="3439" y="393"/>
                  </a:moveTo>
                  <a:cubicBezTo>
                    <a:pt x="4143" y="393"/>
                    <a:pt x="4795" y="1036"/>
                    <a:pt x="4603" y="1851"/>
                  </a:cubicBezTo>
                  <a:cubicBezTo>
                    <a:pt x="4537" y="3386"/>
                    <a:pt x="3736" y="4787"/>
                    <a:pt x="2435" y="5621"/>
                  </a:cubicBezTo>
                  <a:cubicBezTo>
                    <a:pt x="2191" y="5846"/>
                    <a:pt x="1908" y="5944"/>
                    <a:pt x="1632" y="5944"/>
                  </a:cubicBezTo>
                  <a:cubicBezTo>
                    <a:pt x="928" y="5944"/>
                    <a:pt x="275" y="5302"/>
                    <a:pt x="467" y="4486"/>
                  </a:cubicBezTo>
                  <a:cubicBezTo>
                    <a:pt x="567" y="2952"/>
                    <a:pt x="1368" y="1551"/>
                    <a:pt x="2635" y="717"/>
                  </a:cubicBezTo>
                  <a:cubicBezTo>
                    <a:pt x="2879" y="492"/>
                    <a:pt x="3163" y="393"/>
                    <a:pt x="3439" y="393"/>
                  </a:cubicBezTo>
                  <a:close/>
                  <a:moveTo>
                    <a:pt x="3448" y="0"/>
                  </a:moveTo>
                  <a:cubicBezTo>
                    <a:pt x="3103" y="0"/>
                    <a:pt x="2747" y="117"/>
                    <a:pt x="2435" y="384"/>
                  </a:cubicBezTo>
                  <a:cubicBezTo>
                    <a:pt x="1034" y="1284"/>
                    <a:pt x="167" y="2819"/>
                    <a:pt x="67" y="4486"/>
                  </a:cubicBezTo>
                  <a:cubicBezTo>
                    <a:pt x="0" y="5120"/>
                    <a:pt x="300" y="5754"/>
                    <a:pt x="834" y="6121"/>
                  </a:cubicBezTo>
                  <a:cubicBezTo>
                    <a:pt x="1034" y="6254"/>
                    <a:pt x="1301" y="6321"/>
                    <a:pt x="1535" y="6321"/>
                  </a:cubicBezTo>
                  <a:cubicBezTo>
                    <a:pt x="1935" y="6288"/>
                    <a:pt x="2302" y="6188"/>
                    <a:pt x="2635" y="5954"/>
                  </a:cubicBezTo>
                  <a:cubicBezTo>
                    <a:pt x="4036" y="5054"/>
                    <a:pt x="4937" y="3519"/>
                    <a:pt x="5004" y="1851"/>
                  </a:cubicBezTo>
                  <a:cubicBezTo>
                    <a:pt x="5197" y="812"/>
                    <a:pt x="4357" y="0"/>
                    <a:pt x="344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106"/>
            <p:cNvSpPr/>
            <p:nvPr/>
          </p:nvSpPr>
          <p:spPr>
            <a:xfrm>
              <a:off x="3128250" y="3949875"/>
              <a:ext cx="67550" cy="86400"/>
            </a:xfrm>
            <a:custGeom>
              <a:rect b="b" l="l" r="r" t="t"/>
              <a:pathLst>
                <a:path extrusionOk="0" h="3456" w="2702">
                  <a:moveTo>
                    <a:pt x="1941" y="1"/>
                  </a:moveTo>
                  <a:cubicBezTo>
                    <a:pt x="1759" y="1"/>
                    <a:pt x="1554" y="55"/>
                    <a:pt x="1334" y="170"/>
                  </a:cubicBezTo>
                  <a:cubicBezTo>
                    <a:pt x="567" y="703"/>
                    <a:pt x="67" y="1537"/>
                    <a:pt x="0" y="2505"/>
                  </a:cubicBezTo>
                  <a:cubicBezTo>
                    <a:pt x="0" y="3098"/>
                    <a:pt x="304" y="3455"/>
                    <a:pt x="744" y="3455"/>
                  </a:cubicBezTo>
                  <a:cubicBezTo>
                    <a:pt x="923" y="3455"/>
                    <a:pt x="1123" y="3397"/>
                    <a:pt x="1334" y="3272"/>
                  </a:cubicBezTo>
                  <a:cubicBezTo>
                    <a:pt x="2135" y="2772"/>
                    <a:pt x="2635" y="1904"/>
                    <a:pt x="2702" y="937"/>
                  </a:cubicBezTo>
                  <a:cubicBezTo>
                    <a:pt x="2702" y="341"/>
                    <a:pt x="2396" y="1"/>
                    <a:pt x="1941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106"/>
            <p:cNvSpPr/>
            <p:nvPr/>
          </p:nvSpPr>
          <p:spPr>
            <a:xfrm>
              <a:off x="3918800" y="3267750"/>
              <a:ext cx="129350" cy="157675"/>
            </a:xfrm>
            <a:custGeom>
              <a:rect b="b" l="l" r="r" t="t"/>
              <a:pathLst>
                <a:path extrusionOk="0" h="6307" w="5174">
                  <a:moveTo>
                    <a:pt x="3432" y="406"/>
                  </a:moveTo>
                  <a:cubicBezTo>
                    <a:pt x="4121" y="406"/>
                    <a:pt x="4771" y="1036"/>
                    <a:pt x="4604" y="1870"/>
                  </a:cubicBezTo>
                  <a:cubicBezTo>
                    <a:pt x="4504" y="3371"/>
                    <a:pt x="3703" y="4772"/>
                    <a:pt x="2436" y="5606"/>
                  </a:cubicBezTo>
                  <a:cubicBezTo>
                    <a:pt x="2192" y="5831"/>
                    <a:pt x="1908" y="5929"/>
                    <a:pt x="1632" y="5929"/>
                  </a:cubicBezTo>
                  <a:cubicBezTo>
                    <a:pt x="928" y="5929"/>
                    <a:pt x="276" y="5287"/>
                    <a:pt x="468" y="4472"/>
                  </a:cubicBezTo>
                  <a:cubicBezTo>
                    <a:pt x="534" y="2937"/>
                    <a:pt x="1335" y="1570"/>
                    <a:pt x="2636" y="736"/>
                  </a:cubicBezTo>
                  <a:cubicBezTo>
                    <a:pt x="2874" y="507"/>
                    <a:pt x="3156" y="406"/>
                    <a:pt x="3432" y="406"/>
                  </a:cubicBezTo>
                  <a:close/>
                  <a:moveTo>
                    <a:pt x="3435" y="0"/>
                  </a:moveTo>
                  <a:cubicBezTo>
                    <a:pt x="3095" y="0"/>
                    <a:pt x="2745" y="114"/>
                    <a:pt x="2436" y="369"/>
                  </a:cubicBezTo>
                  <a:cubicBezTo>
                    <a:pt x="1035" y="1303"/>
                    <a:pt x="134" y="2804"/>
                    <a:pt x="67" y="4472"/>
                  </a:cubicBezTo>
                  <a:cubicBezTo>
                    <a:pt x="1" y="5139"/>
                    <a:pt x="267" y="5773"/>
                    <a:pt x="801" y="6139"/>
                  </a:cubicBezTo>
                  <a:cubicBezTo>
                    <a:pt x="1035" y="6240"/>
                    <a:pt x="1268" y="6306"/>
                    <a:pt x="1502" y="6306"/>
                  </a:cubicBezTo>
                  <a:cubicBezTo>
                    <a:pt x="1902" y="6306"/>
                    <a:pt x="2302" y="6173"/>
                    <a:pt x="2636" y="5973"/>
                  </a:cubicBezTo>
                  <a:cubicBezTo>
                    <a:pt x="4037" y="5039"/>
                    <a:pt x="4904" y="3538"/>
                    <a:pt x="5004" y="1870"/>
                  </a:cubicBezTo>
                  <a:cubicBezTo>
                    <a:pt x="5174" y="803"/>
                    <a:pt x="4339" y="0"/>
                    <a:pt x="3435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106"/>
            <p:cNvSpPr/>
            <p:nvPr/>
          </p:nvSpPr>
          <p:spPr>
            <a:xfrm>
              <a:off x="3948825" y="3303900"/>
              <a:ext cx="66750" cy="86225"/>
            </a:xfrm>
            <a:custGeom>
              <a:rect b="b" l="l" r="r" t="t"/>
              <a:pathLst>
                <a:path extrusionOk="0" h="3449" w="2670">
                  <a:moveTo>
                    <a:pt x="1939" y="1"/>
                  </a:moveTo>
                  <a:cubicBezTo>
                    <a:pt x="1757" y="1"/>
                    <a:pt x="1552" y="62"/>
                    <a:pt x="1335" y="190"/>
                  </a:cubicBezTo>
                  <a:cubicBezTo>
                    <a:pt x="534" y="691"/>
                    <a:pt x="34" y="1558"/>
                    <a:pt x="0" y="2492"/>
                  </a:cubicBezTo>
                  <a:cubicBezTo>
                    <a:pt x="0" y="3103"/>
                    <a:pt x="298" y="3449"/>
                    <a:pt x="730" y="3449"/>
                  </a:cubicBezTo>
                  <a:cubicBezTo>
                    <a:pt x="912" y="3449"/>
                    <a:pt x="1118" y="3387"/>
                    <a:pt x="1335" y="3259"/>
                  </a:cubicBezTo>
                  <a:cubicBezTo>
                    <a:pt x="2102" y="2759"/>
                    <a:pt x="2602" y="1891"/>
                    <a:pt x="2669" y="957"/>
                  </a:cubicBezTo>
                  <a:cubicBezTo>
                    <a:pt x="2669" y="347"/>
                    <a:pt x="2371" y="1"/>
                    <a:pt x="1939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106"/>
            <p:cNvSpPr/>
            <p:nvPr/>
          </p:nvSpPr>
          <p:spPr>
            <a:xfrm>
              <a:off x="4306575" y="2740325"/>
              <a:ext cx="129950" cy="158050"/>
            </a:xfrm>
            <a:custGeom>
              <a:rect b="b" l="l" r="r" t="t"/>
              <a:pathLst>
                <a:path extrusionOk="0" h="6322" w="5198">
                  <a:moveTo>
                    <a:pt x="3537" y="451"/>
                  </a:moveTo>
                  <a:cubicBezTo>
                    <a:pt x="3703" y="451"/>
                    <a:pt x="3903" y="484"/>
                    <a:pt x="4037" y="551"/>
                  </a:cubicBezTo>
                  <a:cubicBezTo>
                    <a:pt x="4437" y="851"/>
                    <a:pt x="4671" y="1351"/>
                    <a:pt x="4604" y="1852"/>
                  </a:cubicBezTo>
                  <a:cubicBezTo>
                    <a:pt x="4504" y="3386"/>
                    <a:pt x="3703" y="4787"/>
                    <a:pt x="2436" y="5621"/>
                  </a:cubicBezTo>
                  <a:cubicBezTo>
                    <a:pt x="2192" y="5846"/>
                    <a:pt x="1908" y="5945"/>
                    <a:pt x="1633" y="5945"/>
                  </a:cubicBezTo>
                  <a:cubicBezTo>
                    <a:pt x="928" y="5945"/>
                    <a:pt x="276" y="5302"/>
                    <a:pt x="468" y="4487"/>
                  </a:cubicBezTo>
                  <a:cubicBezTo>
                    <a:pt x="534" y="2952"/>
                    <a:pt x="1368" y="1551"/>
                    <a:pt x="2636" y="717"/>
                  </a:cubicBezTo>
                  <a:cubicBezTo>
                    <a:pt x="2903" y="551"/>
                    <a:pt x="3236" y="451"/>
                    <a:pt x="3537" y="451"/>
                  </a:cubicBezTo>
                  <a:close/>
                  <a:moveTo>
                    <a:pt x="3449" y="0"/>
                  </a:moveTo>
                  <a:cubicBezTo>
                    <a:pt x="3103" y="0"/>
                    <a:pt x="2748" y="118"/>
                    <a:pt x="2436" y="384"/>
                  </a:cubicBezTo>
                  <a:cubicBezTo>
                    <a:pt x="1035" y="1285"/>
                    <a:pt x="134" y="2819"/>
                    <a:pt x="67" y="4487"/>
                  </a:cubicBezTo>
                  <a:cubicBezTo>
                    <a:pt x="1" y="5121"/>
                    <a:pt x="301" y="5754"/>
                    <a:pt x="835" y="6121"/>
                  </a:cubicBezTo>
                  <a:cubicBezTo>
                    <a:pt x="1035" y="6255"/>
                    <a:pt x="1268" y="6322"/>
                    <a:pt x="1535" y="6322"/>
                  </a:cubicBezTo>
                  <a:cubicBezTo>
                    <a:pt x="1902" y="6288"/>
                    <a:pt x="2302" y="6188"/>
                    <a:pt x="2636" y="5988"/>
                  </a:cubicBezTo>
                  <a:cubicBezTo>
                    <a:pt x="4037" y="5054"/>
                    <a:pt x="4904" y="3520"/>
                    <a:pt x="5004" y="1852"/>
                  </a:cubicBezTo>
                  <a:cubicBezTo>
                    <a:pt x="5198" y="812"/>
                    <a:pt x="4357" y="0"/>
                    <a:pt x="3449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106"/>
            <p:cNvSpPr/>
            <p:nvPr/>
          </p:nvSpPr>
          <p:spPr>
            <a:xfrm>
              <a:off x="4335775" y="2776575"/>
              <a:ext cx="67575" cy="86500"/>
            </a:xfrm>
            <a:custGeom>
              <a:rect b="b" l="l" r="r" t="t"/>
              <a:pathLst>
                <a:path extrusionOk="0" h="3460" w="2703">
                  <a:moveTo>
                    <a:pt x="1950" y="0"/>
                  </a:moveTo>
                  <a:cubicBezTo>
                    <a:pt x="1773" y="0"/>
                    <a:pt x="1576" y="55"/>
                    <a:pt x="1368" y="168"/>
                  </a:cubicBezTo>
                  <a:cubicBezTo>
                    <a:pt x="567" y="702"/>
                    <a:pt x="67" y="1569"/>
                    <a:pt x="0" y="2503"/>
                  </a:cubicBezTo>
                  <a:cubicBezTo>
                    <a:pt x="0" y="3114"/>
                    <a:pt x="298" y="3460"/>
                    <a:pt x="742" y="3460"/>
                  </a:cubicBezTo>
                  <a:cubicBezTo>
                    <a:pt x="928" y="3460"/>
                    <a:pt x="1141" y="3399"/>
                    <a:pt x="1368" y="3270"/>
                  </a:cubicBezTo>
                  <a:cubicBezTo>
                    <a:pt x="2135" y="2770"/>
                    <a:pt x="2635" y="1903"/>
                    <a:pt x="2702" y="969"/>
                  </a:cubicBezTo>
                  <a:cubicBezTo>
                    <a:pt x="2702" y="347"/>
                    <a:pt x="2394" y="0"/>
                    <a:pt x="1950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106"/>
            <p:cNvSpPr/>
            <p:nvPr/>
          </p:nvSpPr>
          <p:spPr>
            <a:xfrm>
              <a:off x="4505900" y="3239400"/>
              <a:ext cx="129950" cy="157675"/>
            </a:xfrm>
            <a:custGeom>
              <a:rect b="b" l="l" r="r" t="t"/>
              <a:pathLst>
                <a:path extrusionOk="0" h="6307" w="5198">
                  <a:moveTo>
                    <a:pt x="3451" y="406"/>
                  </a:moveTo>
                  <a:cubicBezTo>
                    <a:pt x="4151" y="406"/>
                    <a:pt x="4794" y="1036"/>
                    <a:pt x="4603" y="1870"/>
                  </a:cubicBezTo>
                  <a:cubicBezTo>
                    <a:pt x="4503" y="3371"/>
                    <a:pt x="3703" y="4772"/>
                    <a:pt x="2435" y="5606"/>
                  </a:cubicBezTo>
                  <a:cubicBezTo>
                    <a:pt x="2191" y="5831"/>
                    <a:pt x="1908" y="5929"/>
                    <a:pt x="1632" y="5929"/>
                  </a:cubicBezTo>
                  <a:cubicBezTo>
                    <a:pt x="928" y="5929"/>
                    <a:pt x="275" y="5287"/>
                    <a:pt x="467" y="4471"/>
                  </a:cubicBezTo>
                  <a:cubicBezTo>
                    <a:pt x="534" y="2937"/>
                    <a:pt x="1368" y="1569"/>
                    <a:pt x="2635" y="735"/>
                  </a:cubicBezTo>
                  <a:cubicBezTo>
                    <a:pt x="2883" y="507"/>
                    <a:pt x="3172" y="406"/>
                    <a:pt x="3451" y="406"/>
                  </a:cubicBezTo>
                  <a:close/>
                  <a:moveTo>
                    <a:pt x="3440" y="0"/>
                  </a:moveTo>
                  <a:cubicBezTo>
                    <a:pt x="3097" y="0"/>
                    <a:pt x="2745" y="113"/>
                    <a:pt x="2435" y="369"/>
                  </a:cubicBezTo>
                  <a:cubicBezTo>
                    <a:pt x="1034" y="1303"/>
                    <a:pt x="167" y="2804"/>
                    <a:pt x="67" y="4471"/>
                  </a:cubicBezTo>
                  <a:cubicBezTo>
                    <a:pt x="0" y="5139"/>
                    <a:pt x="300" y="5772"/>
                    <a:pt x="834" y="6139"/>
                  </a:cubicBezTo>
                  <a:cubicBezTo>
                    <a:pt x="1034" y="6239"/>
                    <a:pt x="1268" y="6306"/>
                    <a:pt x="1534" y="6306"/>
                  </a:cubicBezTo>
                  <a:cubicBezTo>
                    <a:pt x="1901" y="6306"/>
                    <a:pt x="2302" y="6173"/>
                    <a:pt x="2635" y="5973"/>
                  </a:cubicBezTo>
                  <a:cubicBezTo>
                    <a:pt x="4036" y="5072"/>
                    <a:pt x="4904" y="3537"/>
                    <a:pt x="5004" y="1870"/>
                  </a:cubicBezTo>
                  <a:cubicBezTo>
                    <a:pt x="5198" y="803"/>
                    <a:pt x="4352" y="0"/>
                    <a:pt x="344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106"/>
            <p:cNvSpPr/>
            <p:nvPr/>
          </p:nvSpPr>
          <p:spPr>
            <a:xfrm>
              <a:off x="4535900" y="3275550"/>
              <a:ext cx="66750" cy="86525"/>
            </a:xfrm>
            <a:custGeom>
              <a:rect b="b" l="l" r="r" t="t"/>
              <a:pathLst>
                <a:path extrusionOk="0" h="3461" w="2670">
                  <a:moveTo>
                    <a:pt x="1940" y="1"/>
                  </a:moveTo>
                  <a:cubicBezTo>
                    <a:pt x="1758" y="1"/>
                    <a:pt x="1552" y="62"/>
                    <a:pt x="1335" y="190"/>
                  </a:cubicBezTo>
                  <a:cubicBezTo>
                    <a:pt x="535" y="690"/>
                    <a:pt x="34" y="1558"/>
                    <a:pt x="1" y="2492"/>
                  </a:cubicBezTo>
                  <a:cubicBezTo>
                    <a:pt x="1" y="3113"/>
                    <a:pt x="309" y="3460"/>
                    <a:pt x="753" y="3460"/>
                  </a:cubicBezTo>
                  <a:cubicBezTo>
                    <a:pt x="930" y="3460"/>
                    <a:pt x="1127" y="3406"/>
                    <a:pt x="1335" y="3292"/>
                  </a:cubicBezTo>
                  <a:cubicBezTo>
                    <a:pt x="2136" y="2759"/>
                    <a:pt x="2636" y="1891"/>
                    <a:pt x="2669" y="957"/>
                  </a:cubicBezTo>
                  <a:cubicBezTo>
                    <a:pt x="2669" y="347"/>
                    <a:pt x="2372" y="1"/>
                    <a:pt x="1940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106"/>
            <p:cNvSpPr/>
            <p:nvPr/>
          </p:nvSpPr>
          <p:spPr>
            <a:xfrm>
              <a:off x="4541750" y="2454950"/>
              <a:ext cx="175150" cy="222425"/>
            </a:xfrm>
            <a:custGeom>
              <a:rect b="b" l="l" r="r" t="t"/>
              <a:pathLst>
                <a:path extrusionOk="0" h="8897" w="7006">
                  <a:moveTo>
                    <a:pt x="4937" y="558"/>
                  </a:moveTo>
                  <a:cubicBezTo>
                    <a:pt x="5204" y="558"/>
                    <a:pt x="5438" y="624"/>
                    <a:pt x="5671" y="758"/>
                  </a:cubicBezTo>
                  <a:cubicBezTo>
                    <a:pt x="6171" y="1058"/>
                    <a:pt x="6472" y="1692"/>
                    <a:pt x="6472" y="2592"/>
                  </a:cubicBezTo>
                  <a:cubicBezTo>
                    <a:pt x="6338" y="4761"/>
                    <a:pt x="5204" y="6729"/>
                    <a:pt x="3369" y="7929"/>
                  </a:cubicBezTo>
                  <a:cubicBezTo>
                    <a:pt x="2900" y="8195"/>
                    <a:pt x="2455" y="8336"/>
                    <a:pt x="2058" y="8336"/>
                  </a:cubicBezTo>
                  <a:cubicBezTo>
                    <a:pt x="1807" y="8336"/>
                    <a:pt x="1575" y="8279"/>
                    <a:pt x="1368" y="8163"/>
                  </a:cubicBezTo>
                  <a:cubicBezTo>
                    <a:pt x="868" y="7863"/>
                    <a:pt x="567" y="7196"/>
                    <a:pt x="567" y="6328"/>
                  </a:cubicBezTo>
                  <a:cubicBezTo>
                    <a:pt x="701" y="4127"/>
                    <a:pt x="1835" y="2159"/>
                    <a:pt x="3670" y="991"/>
                  </a:cubicBezTo>
                  <a:cubicBezTo>
                    <a:pt x="4037" y="724"/>
                    <a:pt x="4504" y="591"/>
                    <a:pt x="4937" y="558"/>
                  </a:cubicBezTo>
                  <a:close/>
                  <a:moveTo>
                    <a:pt x="4927" y="0"/>
                  </a:moveTo>
                  <a:cubicBezTo>
                    <a:pt x="4437" y="0"/>
                    <a:pt x="3903" y="152"/>
                    <a:pt x="3369" y="457"/>
                  </a:cubicBezTo>
                  <a:cubicBezTo>
                    <a:pt x="1501" y="1558"/>
                    <a:pt x="0" y="4160"/>
                    <a:pt x="0" y="6295"/>
                  </a:cubicBezTo>
                  <a:cubicBezTo>
                    <a:pt x="0" y="7396"/>
                    <a:pt x="401" y="8230"/>
                    <a:pt x="1101" y="8630"/>
                  </a:cubicBezTo>
                  <a:cubicBezTo>
                    <a:pt x="1401" y="8797"/>
                    <a:pt x="1735" y="8897"/>
                    <a:pt x="2069" y="8897"/>
                  </a:cubicBezTo>
                  <a:cubicBezTo>
                    <a:pt x="2636" y="8863"/>
                    <a:pt x="3169" y="8697"/>
                    <a:pt x="3670" y="8430"/>
                  </a:cubicBezTo>
                  <a:cubicBezTo>
                    <a:pt x="5504" y="7329"/>
                    <a:pt x="7005" y="4727"/>
                    <a:pt x="7005" y="2592"/>
                  </a:cubicBezTo>
                  <a:cubicBezTo>
                    <a:pt x="7005" y="1492"/>
                    <a:pt x="6638" y="658"/>
                    <a:pt x="5938" y="257"/>
                  </a:cubicBezTo>
                  <a:cubicBezTo>
                    <a:pt x="5638" y="86"/>
                    <a:pt x="5295" y="0"/>
                    <a:pt x="4927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106"/>
            <p:cNvSpPr/>
            <p:nvPr/>
          </p:nvSpPr>
          <p:spPr>
            <a:xfrm>
              <a:off x="4577600" y="2504850"/>
              <a:ext cx="104275" cy="123200"/>
            </a:xfrm>
            <a:custGeom>
              <a:rect b="b" l="l" r="r" t="t"/>
              <a:pathLst>
                <a:path extrusionOk="0" h="4928" w="4171">
                  <a:moveTo>
                    <a:pt x="2930" y="1"/>
                  </a:moveTo>
                  <a:cubicBezTo>
                    <a:pt x="2206" y="1"/>
                    <a:pt x="1321" y="657"/>
                    <a:pt x="735" y="1697"/>
                  </a:cubicBezTo>
                  <a:cubicBezTo>
                    <a:pt x="1" y="2965"/>
                    <a:pt x="1" y="4366"/>
                    <a:pt x="735" y="4799"/>
                  </a:cubicBezTo>
                  <a:cubicBezTo>
                    <a:pt x="882" y="4886"/>
                    <a:pt x="1048" y="4928"/>
                    <a:pt x="1225" y="4928"/>
                  </a:cubicBezTo>
                  <a:cubicBezTo>
                    <a:pt x="1933" y="4928"/>
                    <a:pt x="2823" y="4271"/>
                    <a:pt x="3437" y="3232"/>
                  </a:cubicBezTo>
                  <a:cubicBezTo>
                    <a:pt x="4170" y="1964"/>
                    <a:pt x="4170" y="563"/>
                    <a:pt x="3437" y="129"/>
                  </a:cubicBezTo>
                  <a:cubicBezTo>
                    <a:pt x="3283" y="42"/>
                    <a:pt x="3111" y="1"/>
                    <a:pt x="2930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106"/>
            <p:cNvSpPr/>
            <p:nvPr/>
          </p:nvSpPr>
          <p:spPr>
            <a:xfrm>
              <a:off x="4779425" y="2918650"/>
              <a:ext cx="207875" cy="577650"/>
            </a:xfrm>
            <a:custGeom>
              <a:rect b="b" l="l" r="r" t="t"/>
              <a:pathLst>
                <a:path extrusionOk="0" h="23106" w="8315">
                  <a:moveTo>
                    <a:pt x="8064" y="0"/>
                  </a:moveTo>
                  <a:cubicBezTo>
                    <a:pt x="7995" y="0"/>
                    <a:pt x="7930" y="37"/>
                    <a:pt x="7906" y="123"/>
                  </a:cubicBezTo>
                  <a:lnTo>
                    <a:pt x="34" y="22872"/>
                  </a:lnTo>
                  <a:cubicBezTo>
                    <a:pt x="0" y="22972"/>
                    <a:pt x="34" y="23072"/>
                    <a:pt x="134" y="23106"/>
                  </a:cubicBezTo>
                  <a:lnTo>
                    <a:pt x="200" y="23106"/>
                  </a:lnTo>
                  <a:cubicBezTo>
                    <a:pt x="267" y="23106"/>
                    <a:pt x="367" y="23039"/>
                    <a:pt x="400" y="22972"/>
                  </a:cubicBezTo>
                  <a:lnTo>
                    <a:pt x="8273" y="256"/>
                  </a:lnTo>
                  <a:cubicBezTo>
                    <a:pt x="8315" y="108"/>
                    <a:pt x="8184" y="0"/>
                    <a:pt x="806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106"/>
            <p:cNvSpPr/>
            <p:nvPr/>
          </p:nvSpPr>
          <p:spPr>
            <a:xfrm>
              <a:off x="4576325" y="3370650"/>
              <a:ext cx="92200" cy="191525"/>
            </a:xfrm>
            <a:custGeom>
              <a:rect b="b" l="l" r="r" t="t"/>
              <a:pathLst>
                <a:path extrusionOk="0" h="7661" w="3688">
                  <a:moveTo>
                    <a:pt x="238" y="0"/>
                  </a:moveTo>
                  <a:cubicBezTo>
                    <a:pt x="117" y="0"/>
                    <a:pt x="1" y="108"/>
                    <a:pt x="85" y="256"/>
                  </a:cubicBezTo>
                  <a:lnTo>
                    <a:pt x="3287" y="7561"/>
                  </a:lnTo>
                  <a:cubicBezTo>
                    <a:pt x="3321" y="7627"/>
                    <a:pt x="3387" y="7661"/>
                    <a:pt x="3454" y="7661"/>
                  </a:cubicBezTo>
                  <a:lnTo>
                    <a:pt x="3554" y="7661"/>
                  </a:lnTo>
                  <a:cubicBezTo>
                    <a:pt x="3654" y="7594"/>
                    <a:pt x="3688" y="7494"/>
                    <a:pt x="3654" y="7394"/>
                  </a:cubicBezTo>
                  <a:lnTo>
                    <a:pt x="419" y="122"/>
                  </a:lnTo>
                  <a:cubicBezTo>
                    <a:pt x="382" y="36"/>
                    <a:pt x="309" y="0"/>
                    <a:pt x="23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106"/>
            <p:cNvSpPr/>
            <p:nvPr/>
          </p:nvSpPr>
          <p:spPr>
            <a:xfrm>
              <a:off x="4849475" y="3411650"/>
              <a:ext cx="204300" cy="180550"/>
            </a:xfrm>
            <a:custGeom>
              <a:rect b="b" l="l" r="r" t="t"/>
              <a:pathLst>
                <a:path extrusionOk="0" h="7222" w="8172">
                  <a:moveTo>
                    <a:pt x="7872" y="1"/>
                  </a:moveTo>
                  <a:cubicBezTo>
                    <a:pt x="7835" y="1"/>
                    <a:pt x="7800" y="15"/>
                    <a:pt x="7772" y="50"/>
                  </a:cubicBezTo>
                  <a:lnTo>
                    <a:pt x="67" y="6888"/>
                  </a:lnTo>
                  <a:cubicBezTo>
                    <a:pt x="0" y="6955"/>
                    <a:pt x="0" y="7088"/>
                    <a:pt x="67" y="7155"/>
                  </a:cubicBezTo>
                  <a:cubicBezTo>
                    <a:pt x="100" y="7188"/>
                    <a:pt x="134" y="7222"/>
                    <a:pt x="200" y="7222"/>
                  </a:cubicBezTo>
                  <a:cubicBezTo>
                    <a:pt x="234" y="7222"/>
                    <a:pt x="267" y="7188"/>
                    <a:pt x="300" y="7155"/>
                  </a:cubicBezTo>
                  <a:lnTo>
                    <a:pt x="8039" y="317"/>
                  </a:lnTo>
                  <a:cubicBezTo>
                    <a:pt x="8171" y="211"/>
                    <a:pt x="8010" y="1"/>
                    <a:pt x="7872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106"/>
            <p:cNvSpPr/>
            <p:nvPr/>
          </p:nvSpPr>
          <p:spPr>
            <a:xfrm>
              <a:off x="5156350" y="3345325"/>
              <a:ext cx="181000" cy="16725"/>
            </a:xfrm>
            <a:custGeom>
              <a:rect b="b" l="l" r="r" t="t"/>
              <a:pathLst>
                <a:path extrusionOk="0" h="669" w="7240">
                  <a:moveTo>
                    <a:pt x="201" y="1"/>
                  </a:moveTo>
                  <a:cubicBezTo>
                    <a:pt x="67" y="1"/>
                    <a:pt x="1" y="101"/>
                    <a:pt x="1" y="201"/>
                  </a:cubicBezTo>
                  <a:cubicBezTo>
                    <a:pt x="1" y="301"/>
                    <a:pt x="67" y="368"/>
                    <a:pt x="167" y="401"/>
                  </a:cubicBezTo>
                  <a:lnTo>
                    <a:pt x="7039" y="668"/>
                  </a:lnTo>
                  <a:cubicBezTo>
                    <a:pt x="7139" y="668"/>
                    <a:pt x="7239" y="568"/>
                    <a:pt x="7239" y="468"/>
                  </a:cubicBezTo>
                  <a:cubicBezTo>
                    <a:pt x="7239" y="368"/>
                    <a:pt x="7172" y="268"/>
                    <a:pt x="7039" y="268"/>
                  </a:cubicBezTo>
                  <a:lnTo>
                    <a:pt x="201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106"/>
            <p:cNvSpPr/>
            <p:nvPr/>
          </p:nvSpPr>
          <p:spPr>
            <a:xfrm>
              <a:off x="4577600" y="2654850"/>
              <a:ext cx="57575" cy="597950"/>
            </a:xfrm>
            <a:custGeom>
              <a:rect b="b" l="l" r="r" t="t"/>
              <a:pathLst>
                <a:path extrusionOk="0" h="23918" w="2303">
                  <a:moveTo>
                    <a:pt x="2102" y="0"/>
                  </a:moveTo>
                  <a:cubicBezTo>
                    <a:pt x="2002" y="0"/>
                    <a:pt x="1902" y="67"/>
                    <a:pt x="1902" y="167"/>
                  </a:cubicBezTo>
                  <a:lnTo>
                    <a:pt x="1" y="23684"/>
                  </a:lnTo>
                  <a:cubicBezTo>
                    <a:pt x="1" y="23817"/>
                    <a:pt x="67" y="23884"/>
                    <a:pt x="168" y="23917"/>
                  </a:cubicBezTo>
                  <a:cubicBezTo>
                    <a:pt x="268" y="23917"/>
                    <a:pt x="368" y="23817"/>
                    <a:pt x="368" y="23717"/>
                  </a:cubicBezTo>
                  <a:lnTo>
                    <a:pt x="2302" y="200"/>
                  </a:lnTo>
                  <a:cubicBezTo>
                    <a:pt x="2302" y="100"/>
                    <a:pt x="2202" y="0"/>
                    <a:pt x="2102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106"/>
            <p:cNvSpPr/>
            <p:nvPr/>
          </p:nvSpPr>
          <p:spPr>
            <a:xfrm>
              <a:off x="4025550" y="2880125"/>
              <a:ext cx="304575" cy="410200"/>
            </a:xfrm>
            <a:custGeom>
              <a:rect b="b" l="l" r="r" t="t"/>
              <a:pathLst>
                <a:path extrusionOk="0" h="16408" w="12183">
                  <a:moveTo>
                    <a:pt x="11918" y="0"/>
                  </a:moveTo>
                  <a:cubicBezTo>
                    <a:pt x="11869" y="0"/>
                    <a:pt x="11819" y="19"/>
                    <a:pt x="11775" y="62"/>
                  </a:cubicBezTo>
                  <a:lnTo>
                    <a:pt x="67" y="16107"/>
                  </a:lnTo>
                  <a:cubicBezTo>
                    <a:pt x="0" y="16174"/>
                    <a:pt x="0" y="16307"/>
                    <a:pt x="100" y="16374"/>
                  </a:cubicBezTo>
                  <a:cubicBezTo>
                    <a:pt x="134" y="16374"/>
                    <a:pt x="167" y="16407"/>
                    <a:pt x="200" y="16407"/>
                  </a:cubicBezTo>
                  <a:cubicBezTo>
                    <a:pt x="267" y="16407"/>
                    <a:pt x="334" y="16374"/>
                    <a:pt x="367" y="16341"/>
                  </a:cubicBezTo>
                  <a:lnTo>
                    <a:pt x="12109" y="296"/>
                  </a:lnTo>
                  <a:cubicBezTo>
                    <a:pt x="12183" y="148"/>
                    <a:pt x="12057" y="0"/>
                    <a:pt x="1191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106"/>
            <p:cNvSpPr/>
            <p:nvPr/>
          </p:nvSpPr>
          <p:spPr>
            <a:xfrm>
              <a:off x="3998175" y="3394125"/>
              <a:ext cx="132475" cy="245150"/>
            </a:xfrm>
            <a:custGeom>
              <a:rect b="b" l="l" r="r" t="t"/>
              <a:pathLst>
                <a:path extrusionOk="0" h="9806" w="5299">
                  <a:moveTo>
                    <a:pt x="291" y="1"/>
                  </a:moveTo>
                  <a:cubicBezTo>
                    <a:pt x="156" y="1"/>
                    <a:pt x="0" y="142"/>
                    <a:pt x="95" y="284"/>
                  </a:cubicBezTo>
                  <a:lnTo>
                    <a:pt x="4931" y="9691"/>
                  </a:lnTo>
                  <a:cubicBezTo>
                    <a:pt x="4959" y="9745"/>
                    <a:pt x="5008" y="9800"/>
                    <a:pt x="5062" y="9800"/>
                  </a:cubicBezTo>
                  <a:cubicBezTo>
                    <a:pt x="5074" y="9800"/>
                    <a:pt x="5086" y="9797"/>
                    <a:pt x="5098" y="9791"/>
                  </a:cubicBezTo>
                  <a:cubicBezTo>
                    <a:pt x="5109" y="9802"/>
                    <a:pt x="5120" y="9806"/>
                    <a:pt x="5132" y="9806"/>
                  </a:cubicBezTo>
                  <a:cubicBezTo>
                    <a:pt x="5154" y="9806"/>
                    <a:pt x="5176" y="9791"/>
                    <a:pt x="5198" y="9791"/>
                  </a:cubicBezTo>
                  <a:cubicBezTo>
                    <a:pt x="5265" y="9724"/>
                    <a:pt x="5298" y="9624"/>
                    <a:pt x="5265" y="9524"/>
                  </a:cubicBezTo>
                  <a:lnTo>
                    <a:pt x="428" y="84"/>
                  </a:lnTo>
                  <a:cubicBezTo>
                    <a:pt x="399" y="25"/>
                    <a:pt x="347" y="1"/>
                    <a:pt x="29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106"/>
            <p:cNvSpPr/>
            <p:nvPr/>
          </p:nvSpPr>
          <p:spPr>
            <a:xfrm>
              <a:off x="4196500" y="3799750"/>
              <a:ext cx="409700" cy="355350"/>
            </a:xfrm>
            <a:custGeom>
              <a:rect b="b" l="l" r="r" t="t"/>
              <a:pathLst>
                <a:path extrusionOk="0" h="14214" w="16388">
                  <a:moveTo>
                    <a:pt x="16123" y="1"/>
                  </a:moveTo>
                  <a:cubicBezTo>
                    <a:pt x="16088" y="1"/>
                    <a:pt x="16050" y="12"/>
                    <a:pt x="16012" y="37"/>
                  </a:cubicBezTo>
                  <a:lnTo>
                    <a:pt x="134" y="13880"/>
                  </a:lnTo>
                  <a:cubicBezTo>
                    <a:pt x="1" y="13980"/>
                    <a:pt x="67" y="14214"/>
                    <a:pt x="267" y="14214"/>
                  </a:cubicBezTo>
                  <a:cubicBezTo>
                    <a:pt x="301" y="14214"/>
                    <a:pt x="334" y="14180"/>
                    <a:pt x="367" y="14180"/>
                  </a:cubicBezTo>
                  <a:lnTo>
                    <a:pt x="16279" y="337"/>
                  </a:lnTo>
                  <a:cubicBezTo>
                    <a:pt x="16387" y="202"/>
                    <a:pt x="16276" y="1"/>
                    <a:pt x="16123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106"/>
            <p:cNvSpPr/>
            <p:nvPr/>
          </p:nvSpPr>
          <p:spPr>
            <a:xfrm>
              <a:off x="4098100" y="3792100"/>
              <a:ext cx="66725" cy="369675"/>
            </a:xfrm>
            <a:custGeom>
              <a:rect b="b" l="l" r="r" t="t"/>
              <a:pathLst>
                <a:path extrusionOk="0" h="14787" w="2669">
                  <a:moveTo>
                    <a:pt x="2451" y="1"/>
                  </a:moveTo>
                  <a:cubicBezTo>
                    <a:pt x="2370" y="1"/>
                    <a:pt x="2296" y="66"/>
                    <a:pt x="2269" y="176"/>
                  </a:cubicBezTo>
                  <a:lnTo>
                    <a:pt x="34" y="14553"/>
                  </a:lnTo>
                  <a:cubicBezTo>
                    <a:pt x="0" y="14653"/>
                    <a:pt x="67" y="14753"/>
                    <a:pt x="201" y="14787"/>
                  </a:cubicBezTo>
                  <a:lnTo>
                    <a:pt x="234" y="14787"/>
                  </a:lnTo>
                  <a:cubicBezTo>
                    <a:pt x="301" y="14787"/>
                    <a:pt x="401" y="14720"/>
                    <a:pt x="401" y="14620"/>
                  </a:cubicBezTo>
                  <a:lnTo>
                    <a:pt x="2669" y="210"/>
                  </a:lnTo>
                  <a:cubicBezTo>
                    <a:pt x="2669" y="110"/>
                    <a:pt x="2602" y="9"/>
                    <a:pt x="2502" y="9"/>
                  </a:cubicBezTo>
                  <a:cubicBezTo>
                    <a:pt x="2485" y="4"/>
                    <a:pt x="2468" y="1"/>
                    <a:pt x="245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106"/>
            <p:cNvSpPr/>
            <p:nvPr/>
          </p:nvSpPr>
          <p:spPr>
            <a:xfrm>
              <a:off x="3803225" y="3943275"/>
              <a:ext cx="257375" cy="256875"/>
            </a:xfrm>
            <a:custGeom>
              <a:rect b="b" l="l" r="r" t="t"/>
              <a:pathLst>
                <a:path extrusionOk="0" h="10275" w="10295">
                  <a:moveTo>
                    <a:pt x="303" y="0"/>
                  </a:moveTo>
                  <a:cubicBezTo>
                    <a:pt x="160" y="0"/>
                    <a:pt x="1" y="206"/>
                    <a:pt x="154" y="334"/>
                  </a:cubicBezTo>
                  <a:lnTo>
                    <a:pt x="9927" y="10241"/>
                  </a:lnTo>
                  <a:cubicBezTo>
                    <a:pt x="9961" y="10274"/>
                    <a:pt x="10027" y="10274"/>
                    <a:pt x="10061" y="10274"/>
                  </a:cubicBezTo>
                  <a:cubicBezTo>
                    <a:pt x="10128" y="10274"/>
                    <a:pt x="10194" y="10274"/>
                    <a:pt x="10228" y="10241"/>
                  </a:cubicBezTo>
                  <a:cubicBezTo>
                    <a:pt x="10294" y="10141"/>
                    <a:pt x="10294" y="10041"/>
                    <a:pt x="10228" y="9974"/>
                  </a:cubicBezTo>
                  <a:lnTo>
                    <a:pt x="421" y="67"/>
                  </a:lnTo>
                  <a:cubicBezTo>
                    <a:pt x="389" y="20"/>
                    <a:pt x="347" y="0"/>
                    <a:pt x="303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106"/>
            <p:cNvSpPr/>
            <p:nvPr/>
          </p:nvSpPr>
          <p:spPr>
            <a:xfrm>
              <a:off x="3512675" y="4239300"/>
              <a:ext cx="472025" cy="89275"/>
            </a:xfrm>
            <a:custGeom>
              <a:rect b="b" l="l" r="r" t="t"/>
              <a:pathLst>
                <a:path extrusionOk="0" h="3571" w="18881">
                  <a:moveTo>
                    <a:pt x="234" y="1"/>
                  </a:moveTo>
                  <a:cubicBezTo>
                    <a:pt x="134" y="1"/>
                    <a:pt x="34" y="68"/>
                    <a:pt x="1" y="168"/>
                  </a:cubicBezTo>
                  <a:cubicBezTo>
                    <a:pt x="1" y="268"/>
                    <a:pt x="67" y="368"/>
                    <a:pt x="167" y="401"/>
                  </a:cubicBezTo>
                  <a:lnTo>
                    <a:pt x="18647" y="3570"/>
                  </a:lnTo>
                  <a:lnTo>
                    <a:pt x="18681" y="3570"/>
                  </a:lnTo>
                  <a:cubicBezTo>
                    <a:pt x="18781" y="3570"/>
                    <a:pt x="18847" y="3503"/>
                    <a:pt x="18881" y="3403"/>
                  </a:cubicBezTo>
                  <a:cubicBezTo>
                    <a:pt x="18881" y="3303"/>
                    <a:pt x="18814" y="3203"/>
                    <a:pt x="18714" y="3203"/>
                  </a:cubicBezTo>
                  <a:lnTo>
                    <a:pt x="234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106"/>
            <p:cNvSpPr/>
            <p:nvPr/>
          </p:nvSpPr>
          <p:spPr>
            <a:xfrm>
              <a:off x="3392600" y="3677250"/>
              <a:ext cx="45050" cy="480350"/>
            </a:xfrm>
            <a:custGeom>
              <a:rect b="b" l="l" r="r" t="t"/>
              <a:pathLst>
                <a:path extrusionOk="0" h="19214" w="1802">
                  <a:moveTo>
                    <a:pt x="1635" y="0"/>
                  </a:moveTo>
                  <a:cubicBezTo>
                    <a:pt x="1535" y="0"/>
                    <a:pt x="1435" y="67"/>
                    <a:pt x="1435" y="200"/>
                  </a:cubicBezTo>
                  <a:lnTo>
                    <a:pt x="34" y="19014"/>
                  </a:lnTo>
                  <a:cubicBezTo>
                    <a:pt x="0" y="19114"/>
                    <a:pt x="100" y="19214"/>
                    <a:pt x="200" y="19214"/>
                  </a:cubicBezTo>
                  <a:cubicBezTo>
                    <a:pt x="300" y="19214"/>
                    <a:pt x="401" y="19147"/>
                    <a:pt x="401" y="19047"/>
                  </a:cubicBezTo>
                  <a:lnTo>
                    <a:pt x="1802" y="200"/>
                  </a:lnTo>
                  <a:cubicBezTo>
                    <a:pt x="1802" y="100"/>
                    <a:pt x="1735" y="34"/>
                    <a:pt x="1635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p106"/>
            <p:cNvSpPr/>
            <p:nvPr/>
          </p:nvSpPr>
          <p:spPr>
            <a:xfrm>
              <a:off x="3176600" y="4037925"/>
              <a:ext cx="161825" cy="176400"/>
            </a:xfrm>
            <a:custGeom>
              <a:rect b="b" l="l" r="r" t="t"/>
              <a:pathLst>
                <a:path extrusionOk="0" h="7056" w="6473">
                  <a:moveTo>
                    <a:pt x="201" y="0"/>
                  </a:moveTo>
                  <a:cubicBezTo>
                    <a:pt x="151" y="0"/>
                    <a:pt x="101" y="17"/>
                    <a:pt x="67" y="50"/>
                  </a:cubicBezTo>
                  <a:cubicBezTo>
                    <a:pt x="1" y="117"/>
                    <a:pt x="1" y="250"/>
                    <a:pt x="67" y="317"/>
                  </a:cubicBezTo>
                  <a:lnTo>
                    <a:pt x="6105" y="6988"/>
                  </a:lnTo>
                  <a:cubicBezTo>
                    <a:pt x="6138" y="7022"/>
                    <a:pt x="6172" y="7055"/>
                    <a:pt x="6239" y="7055"/>
                  </a:cubicBezTo>
                  <a:cubicBezTo>
                    <a:pt x="6405" y="7055"/>
                    <a:pt x="6472" y="6855"/>
                    <a:pt x="6372" y="6722"/>
                  </a:cubicBezTo>
                  <a:lnTo>
                    <a:pt x="334" y="50"/>
                  </a:lnTo>
                  <a:cubicBezTo>
                    <a:pt x="301" y="17"/>
                    <a:pt x="251" y="0"/>
                    <a:pt x="20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Google Shape;811;p106"/>
            <p:cNvSpPr/>
            <p:nvPr/>
          </p:nvSpPr>
          <p:spPr>
            <a:xfrm>
              <a:off x="5243075" y="3415900"/>
              <a:ext cx="113450" cy="288875"/>
            </a:xfrm>
            <a:custGeom>
              <a:rect b="b" l="l" r="r" t="t"/>
              <a:pathLst>
                <a:path extrusionOk="0" h="11555" w="4538">
                  <a:moveTo>
                    <a:pt x="4391" y="0"/>
                  </a:moveTo>
                  <a:cubicBezTo>
                    <a:pt x="4355" y="0"/>
                    <a:pt x="4337" y="31"/>
                    <a:pt x="4337" y="80"/>
                  </a:cubicBezTo>
                  <a:lnTo>
                    <a:pt x="34" y="11422"/>
                  </a:lnTo>
                  <a:cubicBezTo>
                    <a:pt x="1" y="11488"/>
                    <a:pt x="34" y="11522"/>
                    <a:pt x="101" y="11555"/>
                  </a:cubicBezTo>
                  <a:lnTo>
                    <a:pt x="134" y="11555"/>
                  </a:lnTo>
                  <a:cubicBezTo>
                    <a:pt x="168" y="11555"/>
                    <a:pt x="234" y="11555"/>
                    <a:pt x="234" y="11522"/>
                  </a:cubicBezTo>
                  <a:lnTo>
                    <a:pt x="4504" y="147"/>
                  </a:lnTo>
                  <a:cubicBezTo>
                    <a:pt x="4537" y="113"/>
                    <a:pt x="4471" y="13"/>
                    <a:pt x="4437" y="13"/>
                  </a:cubicBezTo>
                  <a:cubicBezTo>
                    <a:pt x="4419" y="4"/>
                    <a:pt x="4404" y="0"/>
                    <a:pt x="439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106"/>
            <p:cNvSpPr/>
            <p:nvPr/>
          </p:nvSpPr>
          <p:spPr>
            <a:xfrm>
              <a:off x="5417375" y="3377025"/>
              <a:ext cx="94250" cy="133450"/>
            </a:xfrm>
            <a:custGeom>
              <a:rect b="b" l="l" r="r" t="t"/>
              <a:pathLst>
                <a:path extrusionOk="0" h="5338" w="3770">
                  <a:moveTo>
                    <a:pt x="67" y="1"/>
                  </a:moveTo>
                  <a:cubicBezTo>
                    <a:pt x="34" y="34"/>
                    <a:pt x="0" y="101"/>
                    <a:pt x="34" y="134"/>
                  </a:cubicBezTo>
                  <a:lnTo>
                    <a:pt x="3603" y="5304"/>
                  </a:lnTo>
                  <a:cubicBezTo>
                    <a:pt x="3603" y="5304"/>
                    <a:pt x="3636" y="5338"/>
                    <a:pt x="3670" y="5338"/>
                  </a:cubicBezTo>
                  <a:cubicBezTo>
                    <a:pt x="3703" y="5338"/>
                    <a:pt x="3703" y="5338"/>
                    <a:pt x="3703" y="5304"/>
                  </a:cubicBezTo>
                  <a:cubicBezTo>
                    <a:pt x="3770" y="5304"/>
                    <a:pt x="3770" y="5238"/>
                    <a:pt x="3736" y="5204"/>
                  </a:cubicBezTo>
                  <a:lnTo>
                    <a:pt x="167" y="34"/>
                  </a:lnTo>
                  <a:cubicBezTo>
                    <a:pt x="167" y="1"/>
                    <a:pt x="100" y="1"/>
                    <a:pt x="67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106"/>
            <p:cNvSpPr/>
            <p:nvPr/>
          </p:nvSpPr>
          <p:spPr>
            <a:xfrm>
              <a:off x="4401650" y="3032075"/>
              <a:ext cx="136775" cy="255750"/>
            </a:xfrm>
            <a:custGeom>
              <a:rect b="b" l="l" r="r" t="t"/>
              <a:pathLst>
                <a:path extrusionOk="0" h="10230" w="5471">
                  <a:moveTo>
                    <a:pt x="185" y="0"/>
                  </a:moveTo>
                  <a:cubicBezTo>
                    <a:pt x="167" y="0"/>
                    <a:pt x="148" y="8"/>
                    <a:pt x="134" y="22"/>
                  </a:cubicBezTo>
                  <a:cubicBezTo>
                    <a:pt x="100" y="22"/>
                    <a:pt x="0" y="122"/>
                    <a:pt x="34" y="155"/>
                  </a:cubicBezTo>
                  <a:lnTo>
                    <a:pt x="5204" y="10229"/>
                  </a:lnTo>
                  <a:lnTo>
                    <a:pt x="5371" y="10229"/>
                  </a:lnTo>
                  <a:lnTo>
                    <a:pt x="5404" y="10196"/>
                  </a:lnTo>
                  <a:cubicBezTo>
                    <a:pt x="5438" y="10196"/>
                    <a:pt x="5471" y="10129"/>
                    <a:pt x="5438" y="10096"/>
                  </a:cubicBezTo>
                  <a:lnTo>
                    <a:pt x="234" y="55"/>
                  </a:lnTo>
                  <a:cubicBezTo>
                    <a:pt x="234" y="16"/>
                    <a:pt x="211" y="0"/>
                    <a:pt x="185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106"/>
            <p:cNvSpPr/>
            <p:nvPr/>
          </p:nvSpPr>
          <p:spPr>
            <a:xfrm>
              <a:off x="3999700" y="2893000"/>
              <a:ext cx="95075" cy="383150"/>
            </a:xfrm>
            <a:custGeom>
              <a:rect b="b" l="l" r="r" t="t"/>
              <a:pathLst>
                <a:path extrusionOk="0" h="15326" w="3803">
                  <a:moveTo>
                    <a:pt x="3654" y="1"/>
                  </a:moveTo>
                  <a:cubicBezTo>
                    <a:pt x="3603" y="1"/>
                    <a:pt x="3536" y="24"/>
                    <a:pt x="3536" y="48"/>
                  </a:cubicBezTo>
                  <a:lnTo>
                    <a:pt x="0" y="15225"/>
                  </a:lnTo>
                  <a:cubicBezTo>
                    <a:pt x="0" y="15259"/>
                    <a:pt x="100" y="15325"/>
                    <a:pt x="134" y="15325"/>
                  </a:cubicBezTo>
                  <a:cubicBezTo>
                    <a:pt x="167" y="15325"/>
                    <a:pt x="200" y="15292"/>
                    <a:pt x="200" y="15259"/>
                  </a:cubicBezTo>
                  <a:lnTo>
                    <a:pt x="3770" y="114"/>
                  </a:lnTo>
                  <a:cubicBezTo>
                    <a:pt x="3803" y="48"/>
                    <a:pt x="3770" y="14"/>
                    <a:pt x="3703" y="14"/>
                  </a:cubicBezTo>
                  <a:cubicBezTo>
                    <a:pt x="3693" y="5"/>
                    <a:pt x="3675" y="1"/>
                    <a:pt x="3654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106"/>
            <p:cNvSpPr/>
            <p:nvPr/>
          </p:nvSpPr>
          <p:spPr>
            <a:xfrm>
              <a:off x="4197325" y="3417050"/>
              <a:ext cx="81750" cy="180150"/>
            </a:xfrm>
            <a:custGeom>
              <a:rect b="b" l="l" r="r" t="t"/>
              <a:pathLst>
                <a:path extrusionOk="0" h="7206" w="3270">
                  <a:moveTo>
                    <a:pt x="3103" y="1"/>
                  </a:moveTo>
                  <a:cubicBezTo>
                    <a:pt x="3070" y="1"/>
                    <a:pt x="3003" y="1"/>
                    <a:pt x="3003" y="67"/>
                  </a:cubicBezTo>
                  <a:lnTo>
                    <a:pt x="34" y="7106"/>
                  </a:lnTo>
                  <a:cubicBezTo>
                    <a:pt x="1" y="7139"/>
                    <a:pt x="34" y="7206"/>
                    <a:pt x="68" y="7206"/>
                  </a:cubicBezTo>
                  <a:lnTo>
                    <a:pt x="101" y="7206"/>
                  </a:lnTo>
                  <a:cubicBezTo>
                    <a:pt x="168" y="7206"/>
                    <a:pt x="234" y="7172"/>
                    <a:pt x="268" y="7139"/>
                  </a:cubicBezTo>
                  <a:lnTo>
                    <a:pt x="3237" y="67"/>
                  </a:lnTo>
                  <a:cubicBezTo>
                    <a:pt x="3270" y="34"/>
                    <a:pt x="3136" y="34"/>
                    <a:pt x="3103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106"/>
            <p:cNvSpPr/>
            <p:nvPr/>
          </p:nvSpPr>
          <p:spPr>
            <a:xfrm>
              <a:off x="5213050" y="3659150"/>
              <a:ext cx="66750" cy="86225"/>
            </a:xfrm>
            <a:custGeom>
              <a:rect b="b" l="l" r="r" t="t"/>
              <a:pathLst>
                <a:path extrusionOk="0" h="3449" w="2670">
                  <a:moveTo>
                    <a:pt x="1940" y="1"/>
                  </a:moveTo>
                  <a:cubicBezTo>
                    <a:pt x="1758" y="1"/>
                    <a:pt x="1552" y="62"/>
                    <a:pt x="1335" y="190"/>
                  </a:cubicBezTo>
                  <a:cubicBezTo>
                    <a:pt x="535" y="691"/>
                    <a:pt x="34" y="1558"/>
                    <a:pt x="1" y="2492"/>
                  </a:cubicBezTo>
                  <a:cubicBezTo>
                    <a:pt x="1" y="3103"/>
                    <a:pt x="299" y="3449"/>
                    <a:pt x="731" y="3449"/>
                  </a:cubicBezTo>
                  <a:cubicBezTo>
                    <a:pt x="913" y="3449"/>
                    <a:pt x="1118" y="3388"/>
                    <a:pt x="1335" y="3259"/>
                  </a:cubicBezTo>
                  <a:cubicBezTo>
                    <a:pt x="2136" y="2759"/>
                    <a:pt x="2603" y="1892"/>
                    <a:pt x="2669" y="958"/>
                  </a:cubicBezTo>
                  <a:cubicBezTo>
                    <a:pt x="2669" y="347"/>
                    <a:pt x="2372" y="1"/>
                    <a:pt x="1940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106"/>
            <p:cNvSpPr/>
            <p:nvPr/>
          </p:nvSpPr>
          <p:spPr>
            <a:xfrm>
              <a:off x="4367450" y="2982200"/>
              <a:ext cx="76750" cy="100025"/>
            </a:xfrm>
            <a:custGeom>
              <a:rect b="b" l="l" r="r" t="t"/>
              <a:pathLst>
                <a:path extrusionOk="0" h="4001" w="3070">
                  <a:moveTo>
                    <a:pt x="2232" y="0"/>
                  </a:moveTo>
                  <a:cubicBezTo>
                    <a:pt x="2025" y="0"/>
                    <a:pt x="1788" y="70"/>
                    <a:pt x="1535" y="216"/>
                  </a:cubicBezTo>
                  <a:cubicBezTo>
                    <a:pt x="635" y="816"/>
                    <a:pt x="67" y="1817"/>
                    <a:pt x="1" y="2884"/>
                  </a:cubicBezTo>
                  <a:cubicBezTo>
                    <a:pt x="1" y="3593"/>
                    <a:pt x="352" y="4000"/>
                    <a:pt x="853" y="4000"/>
                  </a:cubicBezTo>
                  <a:cubicBezTo>
                    <a:pt x="1060" y="4000"/>
                    <a:pt x="1292" y="3931"/>
                    <a:pt x="1535" y="3785"/>
                  </a:cubicBezTo>
                  <a:cubicBezTo>
                    <a:pt x="2436" y="3185"/>
                    <a:pt x="3036" y="2184"/>
                    <a:pt x="3070" y="1116"/>
                  </a:cubicBezTo>
                  <a:cubicBezTo>
                    <a:pt x="3070" y="408"/>
                    <a:pt x="2735" y="0"/>
                    <a:pt x="2232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106"/>
            <p:cNvSpPr/>
            <p:nvPr/>
          </p:nvSpPr>
          <p:spPr>
            <a:xfrm>
              <a:off x="4244875" y="3380625"/>
              <a:ext cx="59225" cy="76225"/>
            </a:xfrm>
            <a:custGeom>
              <a:rect b="b" l="l" r="r" t="t"/>
              <a:pathLst>
                <a:path extrusionOk="0" h="3049" w="2369">
                  <a:moveTo>
                    <a:pt x="1700" y="1"/>
                  </a:moveTo>
                  <a:cubicBezTo>
                    <a:pt x="1540" y="1"/>
                    <a:pt x="1359" y="51"/>
                    <a:pt x="1168" y="157"/>
                  </a:cubicBezTo>
                  <a:cubicBezTo>
                    <a:pt x="467" y="624"/>
                    <a:pt x="34" y="1391"/>
                    <a:pt x="0" y="2225"/>
                  </a:cubicBezTo>
                  <a:cubicBezTo>
                    <a:pt x="0" y="2746"/>
                    <a:pt x="270" y="3049"/>
                    <a:pt x="653" y="3049"/>
                  </a:cubicBezTo>
                  <a:cubicBezTo>
                    <a:pt x="809" y="3049"/>
                    <a:pt x="984" y="2998"/>
                    <a:pt x="1168" y="2892"/>
                  </a:cubicBezTo>
                  <a:cubicBezTo>
                    <a:pt x="1868" y="2458"/>
                    <a:pt x="2302" y="1691"/>
                    <a:pt x="2369" y="857"/>
                  </a:cubicBezTo>
                  <a:cubicBezTo>
                    <a:pt x="2369" y="311"/>
                    <a:pt x="2098" y="1"/>
                    <a:pt x="1700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106"/>
            <p:cNvSpPr/>
            <p:nvPr/>
          </p:nvSpPr>
          <p:spPr>
            <a:xfrm>
              <a:off x="4063075" y="2856925"/>
              <a:ext cx="58400" cy="76200"/>
            </a:xfrm>
            <a:custGeom>
              <a:rect b="b" l="l" r="r" t="t"/>
              <a:pathLst>
                <a:path extrusionOk="0" h="3048" w="2336">
                  <a:moveTo>
                    <a:pt x="1694" y="1"/>
                  </a:moveTo>
                  <a:cubicBezTo>
                    <a:pt x="1538" y="1"/>
                    <a:pt x="1360" y="51"/>
                    <a:pt x="1168" y="156"/>
                  </a:cubicBezTo>
                  <a:cubicBezTo>
                    <a:pt x="467" y="623"/>
                    <a:pt x="34" y="1357"/>
                    <a:pt x="0" y="2191"/>
                  </a:cubicBezTo>
                  <a:cubicBezTo>
                    <a:pt x="0" y="2738"/>
                    <a:pt x="254" y="3048"/>
                    <a:pt x="642" y="3048"/>
                  </a:cubicBezTo>
                  <a:cubicBezTo>
                    <a:pt x="798" y="3048"/>
                    <a:pt x="976" y="2997"/>
                    <a:pt x="1168" y="2892"/>
                  </a:cubicBezTo>
                  <a:cubicBezTo>
                    <a:pt x="1868" y="2425"/>
                    <a:pt x="2302" y="1658"/>
                    <a:pt x="2335" y="857"/>
                  </a:cubicBezTo>
                  <a:cubicBezTo>
                    <a:pt x="2335" y="310"/>
                    <a:pt x="2081" y="1"/>
                    <a:pt x="1694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106"/>
            <p:cNvSpPr/>
            <p:nvPr/>
          </p:nvSpPr>
          <p:spPr>
            <a:xfrm>
              <a:off x="5486600" y="3479350"/>
              <a:ext cx="45050" cy="57775"/>
            </a:xfrm>
            <a:custGeom>
              <a:rect b="b" l="l" r="r" t="t"/>
              <a:pathLst>
                <a:path extrusionOk="0" h="2311" w="1802">
                  <a:moveTo>
                    <a:pt x="1291" y="0"/>
                  </a:moveTo>
                  <a:cubicBezTo>
                    <a:pt x="1173" y="0"/>
                    <a:pt x="1041" y="36"/>
                    <a:pt x="901" y="111"/>
                  </a:cubicBezTo>
                  <a:cubicBezTo>
                    <a:pt x="367" y="444"/>
                    <a:pt x="33" y="1045"/>
                    <a:pt x="0" y="1678"/>
                  </a:cubicBezTo>
                  <a:cubicBezTo>
                    <a:pt x="0" y="2076"/>
                    <a:pt x="197" y="2310"/>
                    <a:pt x="488" y="2310"/>
                  </a:cubicBezTo>
                  <a:cubicBezTo>
                    <a:pt x="611" y="2310"/>
                    <a:pt x="752" y="2268"/>
                    <a:pt x="901" y="2179"/>
                  </a:cubicBezTo>
                  <a:cubicBezTo>
                    <a:pt x="1434" y="1845"/>
                    <a:pt x="1768" y="1278"/>
                    <a:pt x="1801" y="644"/>
                  </a:cubicBezTo>
                  <a:cubicBezTo>
                    <a:pt x="1801" y="236"/>
                    <a:pt x="1594" y="0"/>
                    <a:pt x="1291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106"/>
            <p:cNvSpPr/>
            <p:nvPr/>
          </p:nvSpPr>
          <p:spPr>
            <a:xfrm>
              <a:off x="4640975" y="3562400"/>
              <a:ext cx="158475" cy="204850"/>
            </a:xfrm>
            <a:custGeom>
              <a:rect b="b" l="l" r="r" t="t"/>
              <a:pathLst>
                <a:path extrusionOk="0" h="8194" w="6339">
                  <a:moveTo>
                    <a:pt x="4580" y="0"/>
                  </a:moveTo>
                  <a:cubicBezTo>
                    <a:pt x="4157" y="0"/>
                    <a:pt x="3679" y="137"/>
                    <a:pt x="3170" y="424"/>
                  </a:cubicBezTo>
                  <a:cubicBezTo>
                    <a:pt x="1302" y="1659"/>
                    <a:pt x="101" y="3694"/>
                    <a:pt x="1" y="5928"/>
                  </a:cubicBezTo>
                  <a:cubicBezTo>
                    <a:pt x="1" y="7371"/>
                    <a:pt x="705" y="8193"/>
                    <a:pt x="1745" y="8193"/>
                  </a:cubicBezTo>
                  <a:cubicBezTo>
                    <a:pt x="2172" y="8193"/>
                    <a:pt x="2655" y="8054"/>
                    <a:pt x="3170" y="7763"/>
                  </a:cubicBezTo>
                  <a:cubicBezTo>
                    <a:pt x="5038" y="6529"/>
                    <a:pt x="6205" y="4494"/>
                    <a:pt x="6339" y="2259"/>
                  </a:cubicBezTo>
                  <a:cubicBezTo>
                    <a:pt x="6339" y="834"/>
                    <a:pt x="5628" y="0"/>
                    <a:pt x="458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106"/>
            <p:cNvSpPr/>
            <p:nvPr/>
          </p:nvSpPr>
          <p:spPr>
            <a:xfrm>
              <a:off x="4023875" y="4209375"/>
              <a:ext cx="159300" cy="205000"/>
            </a:xfrm>
            <a:custGeom>
              <a:rect b="b" l="l" r="r" t="t"/>
              <a:pathLst>
                <a:path extrusionOk="0" h="8200" w="6372">
                  <a:moveTo>
                    <a:pt x="4613" y="1"/>
                  </a:moveTo>
                  <a:cubicBezTo>
                    <a:pt x="4187" y="1"/>
                    <a:pt x="3708" y="139"/>
                    <a:pt x="3203" y="431"/>
                  </a:cubicBezTo>
                  <a:cubicBezTo>
                    <a:pt x="1302" y="1665"/>
                    <a:pt x="134" y="3700"/>
                    <a:pt x="1" y="5935"/>
                  </a:cubicBezTo>
                  <a:cubicBezTo>
                    <a:pt x="1" y="7377"/>
                    <a:pt x="721" y="8199"/>
                    <a:pt x="1771" y="8199"/>
                  </a:cubicBezTo>
                  <a:cubicBezTo>
                    <a:pt x="2202" y="8199"/>
                    <a:pt x="2688" y="8061"/>
                    <a:pt x="3203" y="7769"/>
                  </a:cubicBezTo>
                  <a:cubicBezTo>
                    <a:pt x="5071" y="6535"/>
                    <a:pt x="6238" y="4500"/>
                    <a:pt x="6372" y="2265"/>
                  </a:cubicBezTo>
                  <a:cubicBezTo>
                    <a:pt x="6372" y="823"/>
                    <a:pt x="5651" y="1"/>
                    <a:pt x="461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106"/>
            <p:cNvSpPr/>
            <p:nvPr/>
          </p:nvSpPr>
          <p:spPr>
            <a:xfrm>
              <a:off x="3329225" y="4196800"/>
              <a:ext cx="119275" cy="153425"/>
            </a:xfrm>
            <a:custGeom>
              <a:rect b="b" l="l" r="r" t="t"/>
              <a:pathLst>
                <a:path extrusionOk="0" h="6137" w="4771">
                  <a:moveTo>
                    <a:pt x="3468" y="0"/>
                  </a:moveTo>
                  <a:cubicBezTo>
                    <a:pt x="3147" y="0"/>
                    <a:pt x="2785" y="108"/>
                    <a:pt x="2402" y="333"/>
                  </a:cubicBezTo>
                  <a:cubicBezTo>
                    <a:pt x="967" y="1234"/>
                    <a:pt x="100" y="2768"/>
                    <a:pt x="0" y="4436"/>
                  </a:cubicBezTo>
                  <a:cubicBezTo>
                    <a:pt x="0" y="5519"/>
                    <a:pt x="532" y="6137"/>
                    <a:pt x="1314" y="6137"/>
                  </a:cubicBezTo>
                  <a:cubicBezTo>
                    <a:pt x="1640" y="6137"/>
                    <a:pt x="2009" y="6030"/>
                    <a:pt x="2402" y="5804"/>
                  </a:cubicBezTo>
                  <a:cubicBezTo>
                    <a:pt x="3803" y="4903"/>
                    <a:pt x="4670" y="3369"/>
                    <a:pt x="4770" y="1701"/>
                  </a:cubicBezTo>
                  <a:cubicBezTo>
                    <a:pt x="4770" y="618"/>
                    <a:pt x="4238" y="0"/>
                    <a:pt x="346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106"/>
            <p:cNvSpPr/>
            <p:nvPr/>
          </p:nvSpPr>
          <p:spPr>
            <a:xfrm>
              <a:off x="3710325" y="3780825"/>
              <a:ext cx="121775" cy="157275"/>
            </a:xfrm>
            <a:custGeom>
              <a:rect b="b" l="l" r="r" t="t"/>
              <a:pathLst>
                <a:path extrusionOk="0" h="6291" w="4871">
                  <a:moveTo>
                    <a:pt x="3512" y="1"/>
                  </a:moveTo>
                  <a:cubicBezTo>
                    <a:pt x="3186" y="1"/>
                    <a:pt x="2821" y="106"/>
                    <a:pt x="2435" y="327"/>
                  </a:cubicBezTo>
                  <a:cubicBezTo>
                    <a:pt x="1001" y="1261"/>
                    <a:pt x="67" y="2829"/>
                    <a:pt x="0" y="4563"/>
                  </a:cubicBezTo>
                  <a:cubicBezTo>
                    <a:pt x="0" y="5655"/>
                    <a:pt x="540" y="6291"/>
                    <a:pt x="1344" y="6291"/>
                  </a:cubicBezTo>
                  <a:cubicBezTo>
                    <a:pt x="1671" y="6291"/>
                    <a:pt x="2041" y="6186"/>
                    <a:pt x="2435" y="5964"/>
                  </a:cubicBezTo>
                  <a:cubicBezTo>
                    <a:pt x="3870" y="5030"/>
                    <a:pt x="4770" y="3463"/>
                    <a:pt x="4870" y="1728"/>
                  </a:cubicBezTo>
                  <a:cubicBezTo>
                    <a:pt x="4870" y="637"/>
                    <a:pt x="4314" y="1"/>
                    <a:pt x="351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106"/>
            <p:cNvSpPr/>
            <p:nvPr/>
          </p:nvSpPr>
          <p:spPr>
            <a:xfrm>
              <a:off x="4111450" y="3638700"/>
              <a:ext cx="96750" cy="125800"/>
            </a:xfrm>
            <a:custGeom>
              <a:rect b="b" l="l" r="r" t="t"/>
              <a:pathLst>
                <a:path extrusionOk="0" h="5032" w="3870">
                  <a:moveTo>
                    <a:pt x="2806" y="0"/>
                  </a:moveTo>
                  <a:cubicBezTo>
                    <a:pt x="2544" y="0"/>
                    <a:pt x="2248" y="89"/>
                    <a:pt x="1935" y="275"/>
                  </a:cubicBezTo>
                  <a:cubicBezTo>
                    <a:pt x="801" y="1008"/>
                    <a:pt x="67" y="2276"/>
                    <a:pt x="0" y="3644"/>
                  </a:cubicBezTo>
                  <a:cubicBezTo>
                    <a:pt x="0" y="4524"/>
                    <a:pt x="442" y="5031"/>
                    <a:pt x="1083" y="5031"/>
                  </a:cubicBezTo>
                  <a:cubicBezTo>
                    <a:pt x="1340" y="5031"/>
                    <a:pt x="1629" y="4950"/>
                    <a:pt x="1935" y="4778"/>
                  </a:cubicBezTo>
                  <a:cubicBezTo>
                    <a:pt x="3069" y="4011"/>
                    <a:pt x="3803" y="2776"/>
                    <a:pt x="3870" y="1409"/>
                  </a:cubicBezTo>
                  <a:cubicBezTo>
                    <a:pt x="3870" y="513"/>
                    <a:pt x="3436" y="0"/>
                    <a:pt x="280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106"/>
            <p:cNvSpPr/>
            <p:nvPr/>
          </p:nvSpPr>
          <p:spPr>
            <a:xfrm>
              <a:off x="3392600" y="3519950"/>
              <a:ext cx="96750" cy="125800"/>
            </a:xfrm>
            <a:custGeom>
              <a:rect b="b" l="l" r="r" t="t"/>
              <a:pathLst>
                <a:path extrusionOk="0" h="5032" w="3870">
                  <a:moveTo>
                    <a:pt x="2787" y="1"/>
                  </a:moveTo>
                  <a:cubicBezTo>
                    <a:pt x="2530" y="1"/>
                    <a:pt x="2241" y="83"/>
                    <a:pt x="1935" y="254"/>
                  </a:cubicBezTo>
                  <a:cubicBezTo>
                    <a:pt x="767" y="1022"/>
                    <a:pt x="67" y="2256"/>
                    <a:pt x="0" y="3624"/>
                  </a:cubicBezTo>
                  <a:cubicBezTo>
                    <a:pt x="0" y="4519"/>
                    <a:pt x="433" y="5032"/>
                    <a:pt x="1064" y="5032"/>
                  </a:cubicBezTo>
                  <a:cubicBezTo>
                    <a:pt x="1326" y="5032"/>
                    <a:pt x="1622" y="4944"/>
                    <a:pt x="1935" y="4758"/>
                  </a:cubicBezTo>
                  <a:cubicBezTo>
                    <a:pt x="3069" y="4024"/>
                    <a:pt x="3803" y="2756"/>
                    <a:pt x="3870" y="1389"/>
                  </a:cubicBezTo>
                  <a:cubicBezTo>
                    <a:pt x="3870" y="508"/>
                    <a:pt x="3428" y="1"/>
                    <a:pt x="278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106"/>
            <p:cNvSpPr/>
            <p:nvPr/>
          </p:nvSpPr>
          <p:spPr>
            <a:xfrm>
              <a:off x="5070450" y="3340275"/>
              <a:ext cx="67575" cy="86025"/>
            </a:xfrm>
            <a:custGeom>
              <a:rect b="b" l="l" r="r" t="t"/>
              <a:pathLst>
                <a:path extrusionOk="0" h="3441" w="2703">
                  <a:moveTo>
                    <a:pt x="1927" y="1"/>
                  </a:moveTo>
                  <a:cubicBezTo>
                    <a:pt x="1746" y="1"/>
                    <a:pt x="1545" y="55"/>
                    <a:pt x="1335" y="170"/>
                  </a:cubicBezTo>
                  <a:cubicBezTo>
                    <a:pt x="568" y="670"/>
                    <a:pt x="68" y="1537"/>
                    <a:pt x="1" y="2505"/>
                  </a:cubicBezTo>
                  <a:cubicBezTo>
                    <a:pt x="1" y="3100"/>
                    <a:pt x="307" y="3441"/>
                    <a:pt x="750" y="3441"/>
                  </a:cubicBezTo>
                  <a:cubicBezTo>
                    <a:pt x="927" y="3441"/>
                    <a:pt x="1125" y="3386"/>
                    <a:pt x="1335" y="3272"/>
                  </a:cubicBezTo>
                  <a:cubicBezTo>
                    <a:pt x="2136" y="2738"/>
                    <a:pt x="2636" y="1904"/>
                    <a:pt x="2703" y="937"/>
                  </a:cubicBezTo>
                  <a:cubicBezTo>
                    <a:pt x="2703" y="341"/>
                    <a:pt x="2379" y="1"/>
                    <a:pt x="192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106"/>
            <p:cNvSpPr/>
            <p:nvPr/>
          </p:nvSpPr>
          <p:spPr>
            <a:xfrm>
              <a:off x="5353150" y="3302400"/>
              <a:ext cx="66750" cy="86350"/>
            </a:xfrm>
            <a:custGeom>
              <a:rect b="b" l="l" r="r" t="t"/>
              <a:pathLst>
                <a:path extrusionOk="0" h="3454" w="2670">
                  <a:moveTo>
                    <a:pt x="1925" y="0"/>
                  </a:moveTo>
                  <a:cubicBezTo>
                    <a:pt x="1747" y="0"/>
                    <a:pt x="1547" y="59"/>
                    <a:pt x="1335" y="184"/>
                  </a:cubicBezTo>
                  <a:cubicBezTo>
                    <a:pt x="535" y="684"/>
                    <a:pt x="34" y="1551"/>
                    <a:pt x="1" y="2485"/>
                  </a:cubicBezTo>
                  <a:cubicBezTo>
                    <a:pt x="1" y="3106"/>
                    <a:pt x="309" y="3454"/>
                    <a:pt x="753" y="3454"/>
                  </a:cubicBezTo>
                  <a:cubicBezTo>
                    <a:pt x="930" y="3454"/>
                    <a:pt x="1127" y="3399"/>
                    <a:pt x="1335" y="3286"/>
                  </a:cubicBezTo>
                  <a:cubicBezTo>
                    <a:pt x="2136" y="2752"/>
                    <a:pt x="2636" y="1885"/>
                    <a:pt x="2669" y="951"/>
                  </a:cubicBezTo>
                  <a:cubicBezTo>
                    <a:pt x="2669" y="357"/>
                    <a:pt x="2365" y="0"/>
                    <a:pt x="192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p106"/>
            <p:cNvSpPr/>
            <p:nvPr/>
          </p:nvSpPr>
          <p:spPr>
            <a:xfrm>
              <a:off x="3128250" y="3949875"/>
              <a:ext cx="67550" cy="86400"/>
            </a:xfrm>
            <a:custGeom>
              <a:rect b="b" l="l" r="r" t="t"/>
              <a:pathLst>
                <a:path extrusionOk="0" h="3456" w="2702">
                  <a:moveTo>
                    <a:pt x="1941" y="1"/>
                  </a:moveTo>
                  <a:cubicBezTo>
                    <a:pt x="1759" y="1"/>
                    <a:pt x="1554" y="55"/>
                    <a:pt x="1334" y="170"/>
                  </a:cubicBezTo>
                  <a:cubicBezTo>
                    <a:pt x="567" y="703"/>
                    <a:pt x="67" y="1537"/>
                    <a:pt x="0" y="2505"/>
                  </a:cubicBezTo>
                  <a:cubicBezTo>
                    <a:pt x="0" y="3098"/>
                    <a:pt x="304" y="3455"/>
                    <a:pt x="744" y="3455"/>
                  </a:cubicBezTo>
                  <a:cubicBezTo>
                    <a:pt x="923" y="3455"/>
                    <a:pt x="1123" y="3397"/>
                    <a:pt x="1334" y="3272"/>
                  </a:cubicBezTo>
                  <a:cubicBezTo>
                    <a:pt x="2135" y="2772"/>
                    <a:pt x="2635" y="1904"/>
                    <a:pt x="2702" y="937"/>
                  </a:cubicBezTo>
                  <a:cubicBezTo>
                    <a:pt x="2702" y="341"/>
                    <a:pt x="2396" y="1"/>
                    <a:pt x="194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106"/>
            <p:cNvSpPr/>
            <p:nvPr/>
          </p:nvSpPr>
          <p:spPr>
            <a:xfrm>
              <a:off x="3948825" y="3303900"/>
              <a:ext cx="66750" cy="86225"/>
            </a:xfrm>
            <a:custGeom>
              <a:rect b="b" l="l" r="r" t="t"/>
              <a:pathLst>
                <a:path extrusionOk="0" h="3449" w="2670">
                  <a:moveTo>
                    <a:pt x="1939" y="1"/>
                  </a:moveTo>
                  <a:cubicBezTo>
                    <a:pt x="1757" y="1"/>
                    <a:pt x="1552" y="62"/>
                    <a:pt x="1335" y="190"/>
                  </a:cubicBezTo>
                  <a:cubicBezTo>
                    <a:pt x="534" y="691"/>
                    <a:pt x="34" y="1558"/>
                    <a:pt x="0" y="2492"/>
                  </a:cubicBezTo>
                  <a:cubicBezTo>
                    <a:pt x="0" y="3103"/>
                    <a:pt x="298" y="3449"/>
                    <a:pt x="730" y="3449"/>
                  </a:cubicBezTo>
                  <a:cubicBezTo>
                    <a:pt x="912" y="3449"/>
                    <a:pt x="1118" y="3387"/>
                    <a:pt x="1335" y="3259"/>
                  </a:cubicBezTo>
                  <a:cubicBezTo>
                    <a:pt x="2102" y="2759"/>
                    <a:pt x="2602" y="1891"/>
                    <a:pt x="2669" y="957"/>
                  </a:cubicBezTo>
                  <a:cubicBezTo>
                    <a:pt x="2669" y="347"/>
                    <a:pt x="2371" y="1"/>
                    <a:pt x="193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p106"/>
            <p:cNvSpPr/>
            <p:nvPr/>
          </p:nvSpPr>
          <p:spPr>
            <a:xfrm>
              <a:off x="4335775" y="2776575"/>
              <a:ext cx="67575" cy="86500"/>
            </a:xfrm>
            <a:custGeom>
              <a:rect b="b" l="l" r="r" t="t"/>
              <a:pathLst>
                <a:path extrusionOk="0" h="3460" w="2703">
                  <a:moveTo>
                    <a:pt x="1950" y="0"/>
                  </a:moveTo>
                  <a:cubicBezTo>
                    <a:pt x="1773" y="0"/>
                    <a:pt x="1576" y="55"/>
                    <a:pt x="1368" y="168"/>
                  </a:cubicBezTo>
                  <a:cubicBezTo>
                    <a:pt x="567" y="702"/>
                    <a:pt x="67" y="1569"/>
                    <a:pt x="0" y="2503"/>
                  </a:cubicBezTo>
                  <a:cubicBezTo>
                    <a:pt x="0" y="3114"/>
                    <a:pt x="298" y="3460"/>
                    <a:pt x="742" y="3460"/>
                  </a:cubicBezTo>
                  <a:cubicBezTo>
                    <a:pt x="928" y="3460"/>
                    <a:pt x="1141" y="3399"/>
                    <a:pt x="1368" y="3270"/>
                  </a:cubicBezTo>
                  <a:cubicBezTo>
                    <a:pt x="2135" y="2770"/>
                    <a:pt x="2635" y="1903"/>
                    <a:pt x="2702" y="969"/>
                  </a:cubicBezTo>
                  <a:cubicBezTo>
                    <a:pt x="2702" y="347"/>
                    <a:pt x="2394" y="0"/>
                    <a:pt x="195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106"/>
            <p:cNvSpPr/>
            <p:nvPr/>
          </p:nvSpPr>
          <p:spPr>
            <a:xfrm>
              <a:off x="4535900" y="3275550"/>
              <a:ext cx="66750" cy="86525"/>
            </a:xfrm>
            <a:custGeom>
              <a:rect b="b" l="l" r="r" t="t"/>
              <a:pathLst>
                <a:path extrusionOk="0" h="3461" w="2670">
                  <a:moveTo>
                    <a:pt x="1940" y="1"/>
                  </a:moveTo>
                  <a:cubicBezTo>
                    <a:pt x="1758" y="1"/>
                    <a:pt x="1552" y="62"/>
                    <a:pt x="1335" y="190"/>
                  </a:cubicBezTo>
                  <a:cubicBezTo>
                    <a:pt x="535" y="690"/>
                    <a:pt x="34" y="1558"/>
                    <a:pt x="1" y="2492"/>
                  </a:cubicBezTo>
                  <a:cubicBezTo>
                    <a:pt x="1" y="3113"/>
                    <a:pt x="309" y="3460"/>
                    <a:pt x="753" y="3460"/>
                  </a:cubicBezTo>
                  <a:cubicBezTo>
                    <a:pt x="930" y="3460"/>
                    <a:pt x="1127" y="3406"/>
                    <a:pt x="1335" y="3292"/>
                  </a:cubicBezTo>
                  <a:cubicBezTo>
                    <a:pt x="2136" y="2759"/>
                    <a:pt x="2636" y="1891"/>
                    <a:pt x="2669" y="957"/>
                  </a:cubicBezTo>
                  <a:cubicBezTo>
                    <a:pt x="2669" y="347"/>
                    <a:pt x="2372" y="1"/>
                    <a:pt x="194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106"/>
            <p:cNvSpPr/>
            <p:nvPr/>
          </p:nvSpPr>
          <p:spPr>
            <a:xfrm>
              <a:off x="4577600" y="2504850"/>
              <a:ext cx="104275" cy="123200"/>
            </a:xfrm>
            <a:custGeom>
              <a:rect b="b" l="l" r="r" t="t"/>
              <a:pathLst>
                <a:path extrusionOk="0" h="4928" w="4171">
                  <a:moveTo>
                    <a:pt x="2930" y="1"/>
                  </a:moveTo>
                  <a:cubicBezTo>
                    <a:pt x="2206" y="1"/>
                    <a:pt x="1321" y="657"/>
                    <a:pt x="735" y="1697"/>
                  </a:cubicBezTo>
                  <a:cubicBezTo>
                    <a:pt x="1" y="2965"/>
                    <a:pt x="1" y="4366"/>
                    <a:pt x="735" y="4799"/>
                  </a:cubicBezTo>
                  <a:cubicBezTo>
                    <a:pt x="882" y="4886"/>
                    <a:pt x="1048" y="4928"/>
                    <a:pt x="1225" y="4928"/>
                  </a:cubicBezTo>
                  <a:cubicBezTo>
                    <a:pt x="1933" y="4928"/>
                    <a:pt x="2823" y="4271"/>
                    <a:pt x="3437" y="3232"/>
                  </a:cubicBezTo>
                  <a:cubicBezTo>
                    <a:pt x="4170" y="1964"/>
                    <a:pt x="4170" y="563"/>
                    <a:pt x="3437" y="129"/>
                  </a:cubicBezTo>
                  <a:cubicBezTo>
                    <a:pt x="3283" y="42"/>
                    <a:pt x="3111" y="1"/>
                    <a:pt x="293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106"/>
            <p:cNvSpPr/>
            <p:nvPr/>
          </p:nvSpPr>
          <p:spPr>
            <a:xfrm>
              <a:off x="5213050" y="3659150"/>
              <a:ext cx="66750" cy="86225"/>
            </a:xfrm>
            <a:custGeom>
              <a:rect b="b" l="l" r="r" t="t"/>
              <a:pathLst>
                <a:path extrusionOk="0" h="3449" w="2670">
                  <a:moveTo>
                    <a:pt x="1940" y="1"/>
                  </a:moveTo>
                  <a:cubicBezTo>
                    <a:pt x="1758" y="1"/>
                    <a:pt x="1552" y="62"/>
                    <a:pt x="1335" y="190"/>
                  </a:cubicBezTo>
                  <a:cubicBezTo>
                    <a:pt x="535" y="691"/>
                    <a:pt x="34" y="1558"/>
                    <a:pt x="1" y="2492"/>
                  </a:cubicBezTo>
                  <a:cubicBezTo>
                    <a:pt x="1" y="3103"/>
                    <a:pt x="299" y="3449"/>
                    <a:pt x="731" y="3449"/>
                  </a:cubicBezTo>
                  <a:cubicBezTo>
                    <a:pt x="913" y="3449"/>
                    <a:pt x="1118" y="3388"/>
                    <a:pt x="1335" y="3259"/>
                  </a:cubicBezTo>
                  <a:cubicBezTo>
                    <a:pt x="2136" y="2759"/>
                    <a:pt x="2603" y="1892"/>
                    <a:pt x="2669" y="958"/>
                  </a:cubicBezTo>
                  <a:cubicBezTo>
                    <a:pt x="2669" y="347"/>
                    <a:pt x="2372" y="1"/>
                    <a:pt x="194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106"/>
            <p:cNvSpPr/>
            <p:nvPr/>
          </p:nvSpPr>
          <p:spPr>
            <a:xfrm>
              <a:off x="4367450" y="2982200"/>
              <a:ext cx="76750" cy="100025"/>
            </a:xfrm>
            <a:custGeom>
              <a:rect b="b" l="l" r="r" t="t"/>
              <a:pathLst>
                <a:path extrusionOk="0" h="4001" w="3070">
                  <a:moveTo>
                    <a:pt x="2232" y="0"/>
                  </a:moveTo>
                  <a:cubicBezTo>
                    <a:pt x="2025" y="0"/>
                    <a:pt x="1788" y="70"/>
                    <a:pt x="1535" y="216"/>
                  </a:cubicBezTo>
                  <a:cubicBezTo>
                    <a:pt x="635" y="816"/>
                    <a:pt x="67" y="1817"/>
                    <a:pt x="1" y="2884"/>
                  </a:cubicBezTo>
                  <a:cubicBezTo>
                    <a:pt x="1" y="3593"/>
                    <a:pt x="352" y="4000"/>
                    <a:pt x="853" y="4000"/>
                  </a:cubicBezTo>
                  <a:cubicBezTo>
                    <a:pt x="1060" y="4000"/>
                    <a:pt x="1292" y="3931"/>
                    <a:pt x="1535" y="3785"/>
                  </a:cubicBezTo>
                  <a:cubicBezTo>
                    <a:pt x="2436" y="3185"/>
                    <a:pt x="3036" y="2184"/>
                    <a:pt x="3070" y="1116"/>
                  </a:cubicBezTo>
                  <a:cubicBezTo>
                    <a:pt x="3070" y="408"/>
                    <a:pt x="2735" y="0"/>
                    <a:pt x="223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106"/>
            <p:cNvSpPr/>
            <p:nvPr/>
          </p:nvSpPr>
          <p:spPr>
            <a:xfrm>
              <a:off x="4244875" y="3380625"/>
              <a:ext cx="59225" cy="76225"/>
            </a:xfrm>
            <a:custGeom>
              <a:rect b="b" l="l" r="r" t="t"/>
              <a:pathLst>
                <a:path extrusionOk="0" h="3049" w="2369">
                  <a:moveTo>
                    <a:pt x="1700" y="1"/>
                  </a:moveTo>
                  <a:cubicBezTo>
                    <a:pt x="1540" y="1"/>
                    <a:pt x="1359" y="51"/>
                    <a:pt x="1168" y="157"/>
                  </a:cubicBezTo>
                  <a:cubicBezTo>
                    <a:pt x="467" y="624"/>
                    <a:pt x="34" y="1391"/>
                    <a:pt x="0" y="2225"/>
                  </a:cubicBezTo>
                  <a:cubicBezTo>
                    <a:pt x="0" y="2746"/>
                    <a:pt x="270" y="3049"/>
                    <a:pt x="653" y="3049"/>
                  </a:cubicBezTo>
                  <a:cubicBezTo>
                    <a:pt x="809" y="3049"/>
                    <a:pt x="984" y="2998"/>
                    <a:pt x="1168" y="2892"/>
                  </a:cubicBezTo>
                  <a:cubicBezTo>
                    <a:pt x="1868" y="2458"/>
                    <a:pt x="2302" y="1691"/>
                    <a:pt x="2369" y="857"/>
                  </a:cubicBezTo>
                  <a:cubicBezTo>
                    <a:pt x="2369" y="311"/>
                    <a:pt x="2098" y="1"/>
                    <a:pt x="170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p106"/>
            <p:cNvSpPr/>
            <p:nvPr/>
          </p:nvSpPr>
          <p:spPr>
            <a:xfrm>
              <a:off x="4063075" y="2856925"/>
              <a:ext cx="58400" cy="76200"/>
            </a:xfrm>
            <a:custGeom>
              <a:rect b="b" l="l" r="r" t="t"/>
              <a:pathLst>
                <a:path extrusionOk="0" h="3048" w="2336">
                  <a:moveTo>
                    <a:pt x="1694" y="1"/>
                  </a:moveTo>
                  <a:cubicBezTo>
                    <a:pt x="1538" y="1"/>
                    <a:pt x="1360" y="51"/>
                    <a:pt x="1168" y="156"/>
                  </a:cubicBezTo>
                  <a:cubicBezTo>
                    <a:pt x="467" y="623"/>
                    <a:pt x="34" y="1357"/>
                    <a:pt x="0" y="2191"/>
                  </a:cubicBezTo>
                  <a:cubicBezTo>
                    <a:pt x="0" y="2738"/>
                    <a:pt x="254" y="3048"/>
                    <a:pt x="642" y="3048"/>
                  </a:cubicBezTo>
                  <a:cubicBezTo>
                    <a:pt x="798" y="3048"/>
                    <a:pt x="976" y="2997"/>
                    <a:pt x="1168" y="2892"/>
                  </a:cubicBezTo>
                  <a:cubicBezTo>
                    <a:pt x="1868" y="2425"/>
                    <a:pt x="2302" y="1658"/>
                    <a:pt x="2335" y="857"/>
                  </a:cubicBezTo>
                  <a:cubicBezTo>
                    <a:pt x="2335" y="310"/>
                    <a:pt x="2081" y="1"/>
                    <a:pt x="16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106"/>
            <p:cNvSpPr/>
            <p:nvPr/>
          </p:nvSpPr>
          <p:spPr>
            <a:xfrm>
              <a:off x="5486600" y="3479350"/>
              <a:ext cx="45050" cy="57775"/>
            </a:xfrm>
            <a:custGeom>
              <a:rect b="b" l="l" r="r" t="t"/>
              <a:pathLst>
                <a:path extrusionOk="0" h="2311" w="1802">
                  <a:moveTo>
                    <a:pt x="1291" y="0"/>
                  </a:moveTo>
                  <a:cubicBezTo>
                    <a:pt x="1173" y="0"/>
                    <a:pt x="1041" y="36"/>
                    <a:pt x="901" y="111"/>
                  </a:cubicBezTo>
                  <a:cubicBezTo>
                    <a:pt x="367" y="444"/>
                    <a:pt x="33" y="1045"/>
                    <a:pt x="0" y="1678"/>
                  </a:cubicBezTo>
                  <a:cubicBezTo>
                    <a:pt x="0" y="2076"/>
                    <a:pt x="197" y="2310"/>
                    <a:pt x="488" y="2310"/>
                  </a:cubicBezTo>
                  <a:cubicBezTo>
                    <a:pt x="611" y="2310"/>
                    <a:pt x="752" y="2268"/>
                    <a:pt x="901" y="2179"/>
                  </a:cubicBezTo>
                  <a:cubicBezTo>
                    <a:pt x="1434" y="1845"/>
                    <a:pt x="1768" y="1278"/>
                    <a:pt x="1801" y="644"/>
                  </a:cubicBezTo>
                  <a:cubicBezTo>
                    <a:pt x="1801" y="236"/>
                    <a:pt x="1594" y="0"/>
                    <a:pt x="129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106"/>
            <p:cNvSpPr/>
            <p:nvPr/>
          </p:nvSpPr>
          <p:spPr>
            <a:xfrm>
              <a:off x="4784175" y="1506675"/>
              <a:ext cx="230425" cy="429350"/>
            </a:xfrm>
            <a:custGeom>
              <a:rect b="b" l="l" r="r" t="t"/>
              <a:pathLst>
                <a:path extrusionOk="0" h="17174" w="9217">
                  <a:moveTo>
                    <a:pt x="258" y="0"/>
                  </a:moveTo>
                  <a:cubicBezTo>
                    <a:pt x="123" y="0"/>
                    <a:pt x="0" y="140"/>
                    <a:pt x="110" y="295"/>
                  </a:cubicBezTo>
                  <a:lnTo>
                    <a:pt x="8817" y="17073"/>
                  </a:lnTo>
                  <a:cubicBezTo>
                    <a:pt x="8850" y="17140"/>
                    <a:pt x="8917" y="17173"/>
                    <a:pt x="8983" y="17173"/>
                  </a:cubicBezTo>
                  <a:lnTo>
                    <a:pt x="9083" y="17173"/>
                  </a:lnTo>
                  <a:cubicBezTo>
                    <a:pt x="9150" y="17107"/>
                    <a:pt x="9217" y="17006"/>
                    <a:pt x="9150" y="16906"/>
                  </a:cubicBezTo>
                  <a:lnTo>
                    <a:pt x="444" y="128"/>
                  </a:lnTo>
                  <a:cubicBezTo>
                    <a:pt x="399" y="37"/>
                    <a:pt x="327" y="0"/>
                    <a:pt x="25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p106"/>
            <p:cNvSpPr/>
            <p:nvPr/>
          </p:nvSpPr>
          <p:spPr>
            <a:xfrm>
              <a:off x="5074625" y="1641000"/>
              <a:ext cx="206000" cy="265825"/>
            </a:xfrm>
            <a:custGeom>
              <a:rect b="b" l="l" r="r" t="t"/>
              <a:pathLst>
                <a:path extrusionOk="0" h="10633" w="8240">
                  <a:moveTo>
                    <a:pt x="8140" y="0"/>
                  </a:moveTo>
                  <a:cubicBezTo>
                    <a:pt x="8115" y="0"/>
                    <a:pt x="8090" y="9"/>
                    <a:pt x="8073" y="25"/>
                  </a:cubicBezTo>
                  <a:lnTo>
                    <a:pt x="34" y="10499"/>
                  </a:lnTo>
                  <a:cubicBezTo>
                    <a:pt x="1" y="10533"/>
                    <a:pt x="1" y="10599"/>
                    <a:pt x="34" y="10633"/>
                  </a:cubicBezTo>
                  <a:lnTo>
                    <a:pt x="67" y="10633"/>
                  </a:lnTo>
                  <a:cubicBezTo>
                    <a:pt x="101" y="10633"/>
                    <a:pt x="134" y="10633"/>
                    <a:pt x="167" y="10599"/>
                  </a:cubicBezTo>
                  <a:lnTo>
                    <a:pt x="8206" y="159"/>
                  </a:lnTo>
                  <a:cubicBezTo>
                    <a:pt x="8240" y="125"/>
                    <a:pt x="8240" y="59"/>
                    <a:pt x="8206" y="25"/>
                  </a:cubicBezTo>
                  <a:cubicBezTo>
                    <a:pt x="8190" y="9"/>
                    <a:pt x="8165" y="0"/>
                    <a:pt x="814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p106"/>
            <p:cNvSpPr/>
            <p:nvPr/>
          </p:nvSpPr>
          <p:spPr>
            <a:xfrm>
              <a:off x="5045450" y="1679975"/>
              <a:ext cx="60900" cy="221850"/>
            </a:xfrm>
            <a:custGeom>
              <a:rect b="b" l="l" r="r" t="t"/>
              <a:pathLst>
                <a:path extrusionOk="0" h="8874" w="2436">
                  <a:moveTo>
                    <a:pt x="2368" y="1"/>
                  </a:moveTo>
                  <a:cubicBezTo>
                    <a:pt x="2302" y="1"/>
                    <a:pt x="2268" y="34"/>
                    <a:pt x="2268" y="67"/>
                  </a:cubicBezTo>
                  <a:lnTo>
                    <a:pt x="0" y="8774"/>
                  </a:lnTo>
                  <a:cubicBezTo>
                    <a:pt x="0" y="8807"/>
                    <a:pt x="33" y="8840"/>
                    <a:pt x="67" y="8874"/>
                  </a:cubicBezTo>
                  <a:lnTo>
                    <a:pt x="100" y="8874"/>
                  </a:lnTo>
                  <a:cubicBezTo>
                    <a:pt x="134" y="8874"/>
                    <a:pt x="167" y="8840"/>
                    <a:pt x="167" y="8807"/>
                  </a:cubicBezTo>
                  <a:lnTo>
                    <a:pt x="2435" y="101"/>
                  </a:lnTo>
                  <a:cubicBezTo>
                    <a:pt x="2435" y="67"/>
                    <a:pt x="2402" y="1"/>
                    <a:pt x="236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Google Shape;842;p106"/>
            <p:cNvSpPr/>
            <p:nvPr/>
          </p:nvSpPr>
          <p:spPr>
            <a:xfrm>
              <a:off x="5040425" y="2006675"/>
              <a:ext cx="46725" cy="228725"/>
            </a:xfrm>
            <a:custGeom>
              <a:rect b="b" l="l" r="r" t="t"/>
              <a:pathLst>
                <a:path extrusionOk="0" h="9149" w="1869">
                  <a:moveTo>
                    <a:pt x="219" y="0"/>
                  </a:moveTo>
                  <a:cubicBezTo>
                    <a:pt x="202" y="0"/>
                    <a:pt x="185" y="3"/>
                    <a:pt x="168" y="9"/>
                  </a:cubicBezTo>
                  <a:cubicBezTo>
                    <a:pt x="68" y="9"/>
                    <a:pt x="1" y="109"/>
                    <a:pt x="1" y="209"/>
                  </a:cubicBezTo>
                  <a:lnTo>
                    <a:pt x="1469" y="8982"/>
                  </a:lnTo>
                  <a:cubicBezTo>
                    <a:pt x="1502" y="9082"/>
                    <a:pt x="1569" y="9149"/>
                    <a:pt x="1669" y="9149"/>
                  </a:cubicBezTo>
                  <a:lnTo>
                    <a:pt x="1702" y="9149"/>
                  </a:lnTo>
                  <a:cubicBezTo>
                    <a:pt x="1802" y="9115"/>
                    <a:pt x="1869" y="9015"/>
                    <a:pt x="1836" y="8915"/>
                  </a:cubicBezTo>
                  <a:lnTo>
                    <a:pt x="368" y="175"/>
                  </a:lnTo>
                  <a:cubicBezTo>
                    <a:pt x="368" y="65"/>
                    <a:pt x="299" y="0"/>
                    <a:pt x="219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" name="Google Shape;843;p106"/>
            <p:cNvSpPr/>
            <p:nvPr/>
          </p:nvSpPr>
          <p:spPr>
            <a:xfrm>
              <a:off x="5130500" y="2020225"/>
              <a:ext cx="71750" cy="196825"/>
            </a:xfrm>
            <a:custGeom>
              <a:rect b="b" l="l" r="r" t="t"/>
              <a:pathLst>
                <a:path extrusionOk="0" h="7873" w="2870">
                  <a:moveTo>
                    <a:pt x="2803" y="0"/>
                  </a:moveTo>
                  <a:cubicBezTo>
                    <a:pt x="2769" y="0"/>
                    <a:pt x="2702" y="0"/>
                    <a:pt x="2702" y="67"/>
                  </a:cubicBezTo>
                  <a:lnTo>
                    <a:pt x="1" y="7739"/>
                  </a:lnTo>
                  <a:cubicBezTo>
                    <a:pt x="1" y="7806"/>
                    <a:pt x="1" y="7839"/>
                    <a:pt x="67" y="7873"/>
                  </a:cubicBezTo>
                  <a:lnTo>
                    <a:pt x="101" y="7873"/>
                  </a:lnTo>
                  <a:cubicBezTo>
                    <a:pt x="134" y="7873"/>
                    <a:pt x="134" y="7839"/>
                    <a:pt x="167" y="7806"/>
                  </a:cubicBezTo>
                  <a:lnTo>
                    <a:pt x="2869" y="100"/>
                  </a:lnTo>
                  <a:cubicBezTo>
                    <a:pt x="2869" y="67"/>
                    <a:pt x="2836" y="34"/>
                    <a:pt x="2803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Google Shape;844;p106"/>
            <p:cNvSpPr/>
            <p:nvPr/>
          </p:nvSpPr>
          <p:spPr>
            <a:xfrm>
              <a:off x="4949550" y="2317925"/>
              <a:ext cx="81750" cy="30050"/>
            </a:xfrm>
            <a:custGeom>
              <a:rect b="b" l="l" r="r" t="t"/>
              <a:pathLst>
                <a:path extrusionOk="0" h="1202" w="3270">
                  <a:moveTo>
                    <a:pt x="3169" y="1"/>
                  </a:moveTo>
                  <a:lnTo>
                    <a:pt x="67" y="1035"/>
                  </a:lnTo>
                  <a:cubicBezTo>
                    <a:pt x="0" y="1068"/>
                    <a:pt x="0" y="1102"/>
                    <a:pt x="0" y="1135"/>
                  </a:cubicBezTo>
                  <a:cubicBezTo>
                    <a:pt x="0" y="1168"/>
                    <a:pt x="33" y="1202"/>
                    <a:pt x="67" y="1202"/>
                  </a:cubicBezTo>
                  <a:lnTo>
                    <a:pt x="100" y="1202"/>
                  </a:lnTo>
                  <a:lnTo>
                    <a:pt x="3202" y="168"/>
                  </a:lnTo>
                  <a:cubicBezTo>
                    <a:pt x="3269" y="134"/>
                    <a:pt x="3269" y="101"/>
                    <a:pt x="3269" y="68"/>
                  </a:cubicBezTo>
                  <a:cubicBezTo>
                    <a:pt x="3236" y="1"/>
                    <a:pt x="3202" y="1"/>
                    <a:pt x="3169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106"/>
            <p:cNvSpPr/>
            <p:nvPr/>
          </p:nvSpPr>
          <p:spPr>
            <a:xfrm>
              <a:off x="5041275" y="2374000"/>
              <a:ext cx="49675" cy="319225"/>
            </a:xfrm>
            <a:custGeom>
              <a:rect b="b" l="l" r="r" t="t"/>
              <a:pathLst>
                <a:path extrusionOk="0" h="12769" w="1987">
                  <a:moveTo>
                    <a:pt x="1790" y="0"/>
                  </a:moveTo>
                  <a:cubicBezTo>
                    <a:pt x="1704" y="0"/>
                    <a:pt x="1617" y="51"/>
                    <a:pt x="1601" y="160"/>
                  </a:cubicBezTo>
                  <a:lnTo>
                    <a:pt x="0" y="12535"/>
                  </a:lnTo>
                  <a:cubicBezTo>
                    <a:pt x="0" y="12635"/>
                    <a:pt x="67" y="12735"/>
                    <a:pt x="167" y="12769"/>
                  </a:cubicBezTo>
                  <a:lnTo>
                    <a:pt x="200" y="12769"/>
                  </a:lnTo>
                  <a:cubicBezTo>
                    <a:pt x="301" y="12769"/>
                    <a:pt x="367" y="12702"/>
                    <a:pt x="401" y="12602"/>
                  </a:cubicBezTo>
                  <a:lnTo>
                    <a:pt x="1968" y="193"/>
                  </a:lnTo>
                  <a:cubicBezTo>
                    <a:pt x="1986" y="68"/>
                    <a:pt x="1889" y="0"/>
                    <a:pt x="179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p106"/>
            <p:cNvSpPr/>
            <p:nvPr/>
          </p:nvSpPr>
          <p:spPr>
            <a:xfrm>
              <a:off x="5117150" y="2476800"/>
              <a:ext cx="226025" cy="232275"/>
            </a:xfrm>
            <a:custGeom>
              <a:rect b="b" l="l" r="r" t="t"/>
              <a:pathLst>
                <a:path extrusionOk="0" h="9291" w="9041">
                  <a:moveTo>
                    <a:pt x="8820" y="0"/>
                  </a:moveTo>
                  <a:cubicBezTo>
                    <a:pt x="8774" y="0"/>
                    <a:pt x="8724" y="17"/>
                    <a:pt x="8674" y="50"/>
                  </a:cubicBezTo>
                  <a:lnTo>
                    <a:pt x="68" y="8957"/>
                  </a:lnTo>
                  <a:cubicBezTo>
                    <a:pt x="1" y="9024"/>
                    <a:pt x="1" y="9157"/>
                    <a:pt x="68" y="9224"/>
                  </a:cubicBezTo>
                  <a:cubicBezTo>
                    <a:pt x="101" y="9257"/>
                    <a:pt x="134" y="9290"/>
                    <a:pt x="201" y="9290"/>
                  </a:cubicBezTo>
                  <a:cubicBezTo>
                    <a:pt x="234" y="9290"/>
                    <a:pt x="301" y="9257"/>
                    <a:pt x="334" y="9224"/>
                  </a:cubicBezTo>
                  <a:lnTo>
                    <a:pt x="8941" y="317"/>
                  </a:lnTo>
                  <a:cubicBezTo>
                    <a:pt x="9041" y="251"/>
                    <a:pt x="9041" y="117"/>
                    <a:pt x="8941" y="50"/>
                  </a:cubicBezTo>
                  <a:cubicBezTo>
                    <a:pt x="8907" y="17"/>
                    <a:pt x="8866" y="0"/>
                    <a:pt x="882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" name="Google Shape;847;p106"/>
            <p:cNvSpPr/>
            <p:nvPr/>
          </p:nvSpPr>
          <p:spPr>
            <a:xfrm>
              <a:off x="4907000" y="2715175"/>
              <a:ext cx="71750" cy="41425"/>
            </a:xfrm>
            <a:custGeom>
              <a:rect b="b" l="l" r="r" t="t"/>
              <a:pathLst>
                <a:path extrusionOk="0" h="1657" w="2870">
                  <a:moveTo>
                    <a:pt x="66" y="0"/>
                  </a:moveTo>
                  <a:cubicBezTo>
                    <a:pt x="40" y="0"/>
                    <a:pt x="20" y="17"/>
                    <a:pt x="1" y="56"/>
                  </a:cubicBezTo>
                  <a:cubicBezTo>
                    <a:pt x="1" y="89"/>
                    <a:pt x="1" y="122"/>
                    <a:pt x="34" y="156"/>
                  </a:cubicBezTo>
                  <a:lnTo>
                    <a:pt x="2703" y="1657"/>
                  </a:lnTo>
                  <a:lnTo>
                    <a:pt x="2769" y="1657"/>
                  </a:lnTo>
                  <a:cubicBezTo>
                    <a:pt x="2803" y="1657"/>
                    <a:pt x="2836" y="1623"/>
                    <a:pt x="2836" y="1590"/>
                  </a:cubicBezTo>
                  <a:cubicBezTo>
                    <a:pt x="2870" y="1557"/>
                    <a:pt x="2836" y="1490"/>
                    <a:pt x="2803" y="1490"/>
                  </a:cubicBezTo>
                  <a:lnTo>
                    <a:pt x="134" y="22"/>
                  </a:lnTo>
                  <a:cubicBezTo>
                    <a:pt x="107" y="8"/>
                    <a:pt x="85" y="0"/>
                    <a:pt x="66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p106"/>
            <p:cNvSpPr/>
            <p:nvPr/>
          </p:nvSpPr>
          <p:spPr>
            <a:xfrm>
              <a:off x="4833625" y="2830175"/>
              <a:ext cx="113425" cy="90725"/>
            </a:xfrm>
            <a:custGeom>
              <a:rect b="b" l="l" r="r" t="t"/>
              <a:pathLst>
                <a:path extrusionOk="0" h="3629" w="4537">
                  <a:moveTo>
                    <a:pt x="4437" y="1"/>
                  </a:moveTo>
                  <a:cubicBezTo>
                    <a:pt x="4412" y="1"/>
                    <a:pt x="4387" y="9"/>
                    <a:pt x="4370" y="26"/>
                  </a:cubicBezTo>
                  <a:lnTo>
                    <a:pt x="34" y="3461"/>
                  </a:lnTo>
                  <a:cubicBezTo>
                    <a:pt x="0" y="3495"/>
                    <a:pt x="0" y="3561"/>
                    <a:pt x="34" y="3595"/>
                  </a:cubicBezTo>
                  <a:cubicBezTo>
                    <a:pt x="67" y="3595"/>
                    <a:pt x="67" y="3628"/>
                    <a:pt x="100" y="3628"/>
                  </a:cubicBezTo>
                  <a:cubicBezTo>
                    <a:pt x="134" y="3628"/>
                    <a:pt x="134" y="3595"/>
                    <a:pt x="167" y="3595"/>
                  </a:cubicBezTo>
                  <a:lnTo>
                    <a:pt x="4504" y="159"/>
                  </a:lnTo>
                  <a:cubicBezTo>
                    <a:pt x="4537" y="126"/>
                    <a:pt x="4537" y="59"/>
                    <a:pt x="4504" y="26"/>
                  </a:cubicBezTo>
                  <a:cubicBezTo>
                    <a:pt x="4487" y="9"/>
                    <a:pt x="4462" y="1"/>
                    <a:pt x="4437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p106"/>
            <p:cNvSpPr/>
            <p:nvPr/>
          </p:nvSpPr>
          <p:spPr>
            <a:xfrm>
              <a:off x="4768575" y="2702875"/>
              <a:ext cx="70075" cy="218025"/>
            </a:xfrm>
            <a:custGeom>
              <a:rect b="b" l="l" r="r" t="t"/>
              <a:pathLst>
                <a:path extrusionOk="0" h="8721" w="2803">
                  <a:moveTo>
                    <a:pt x="117" y="0"/>
                  </a:moveTo>
                  <a:cubicBezTo>
                    <a:pt x="103" y="0"/>
                    <a:pt x="87" y="4"/>
                    <a:pt x="67" y="14"/>
                  </a:cubicBezTo>
                  <a:cubicBezTo>
                    <a:pt x="34" y="14"/>
                    <a:pt x="1" y="47"/>
                    <a:pt x="34" y="114"/>
                  </a:cubicBezTo>
                  <a:lnTo>
                    <a:pt x="2636" y="8653"/>
                  </a:lnTo>
                  <a:cubicBezTo>
                    <a:pt x="2636" y="8687"/>
                    <a:pt x="2669" y="8720"/>
                    <a:pt x="2702" y="8720"/>
                  </a:cubicBezTo>
                  <a:lnTo>
                    <a:pt x="2736" y="8720"/>
                  </a:lnTo>
                  <a:cubicBezTo>
                    <a:pt x="2803" y="8687"/>
                    <a:pt x="2803" y="8653"/>
                    <a:pt x="2803" y="8587"/>
                  </a:cubicBezTo>
                  <a:lnTo>
                    <a:pt x="167" y="47"/>
                  </a:lnTo>
                  <a:cubicBezTo>
                    <a:pt x="167" y="24"/>
                    <a:pt x="151" y="0"/>
                    <a:pt x="117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106"/>
            <p:cNvSpPr/>
            <p:nvPr/>
          </p:nvSpPr>
          <p:spPr>
            <a:xfrm>
              <a:off x="4731050" y="2900525"/>
              <a:ext cx="108425" cy="20375"/>
            </a:xfrm>
            <a:custGeom>
              <a:rect b="b" l="l" r="r" t="t"/>
              <a:pathLst>
                <a:path extrusionOk="0" h="815" w="4337">
                  <a:moveTo>
                    <a:pt x="54" y="0"/>
                  </a:moveTo>
                  <a:cubicBezTo>
                    <a:pt x="18" y="0"/>
                    <a:pt x="0" y="31"/>
                    <a:pt x="0" y="80"/>
                  </a:cubicBezTo>
                  <a:cubicBezTo>
                    <a:pt x="0" y="114"/>
                    <a:pt x="34" y="180"/>
                    <a:pt x="67" y="180"/>
                  </a:cubicBezTo>
                  <a:lnTo>
                    <a:pt x="4203" y="814"/>
                  </a:lnTo>
                  <a:lnTo>
                    <a:pt x="4237" y="814"/>
                  </a:lnTo>
                  <a:cubicBezTo>
                    <a:pt x="4337" y="814"/>
                    <a:pt x="4337" y="647"/>
                    <a:pt x="4237" y="647"/>
                  </a:cubicBezTo>
                  <a:lnTo>
                    <a:pt x="101" y="14"/>
                  </a:lnTo>
                  <a:cubicBezTo>
                    <a:pt x="83" y="5"/>
                    <a:pt x="67" y="0"/>
                    <a:pt x="5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Google Shape;851;p106"/>
            <p:cNvSpPr/>
            <p:nvPr/>
          </p:nvSpPr>
          <p:spPr>
            <a:xfrm>
              <a:off x="5117150" y="2799100"/>
              <a:ext cx="377800" cy="42575"/>
            </a:xfrm>
            <a:custGeom>
              <a:rect b="b" l="l" r="r" t="t"/>
              <a:pathLst>
                <a:path extrusionOk="0" h="1703" w="15112">
                  <a:moveTo>
                    <a:pt x="234" y="1"/>
                  </a:moveTo>
                  <a:cubicBezTo>
                    <a:pt x="134" y="1"/>
                    <a:pt x="34" y="101"/>
                    <a:pt x="1" y="201"/>
                  </a:cubicBezTo>
                  <a:cubicBezTo>
                    <a:pt x="1" y="301"/>
                    <a:pt x="68" y="401"/>
                    <a:pt x="201" y="401"/>
                  </a:cubicBezTo>
                  <a:lnTo>
                    <a:pt x="14911" y="1702"/>
                  </a:lnTo>
                  <a:cubicBezTo>
                    <a:pt x="15012" y="1702"/>
                    <a:pt x="15112" y="1636"/>
                    <a:pt x="15112" y="1502"/>
                  </a:cubicBezTo>
                  <a:cubicBezTo>
                    <a:pt x="15112" y="1402"/>
                    <a:pt x="15045" y="1302"/>
                    <a:pt x="14945" y="1302"/>
                  </a:cubicBezTo>
                  <a:lnTo>
                    <a:pt x="234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106"/>
            <p:cNvSpPr/>
            <p:nvPr/>
          </p:nvSpPr>
          <p:spPr>
            <a:xfrm>
              <a:off x="4934525" y="2671075"/>
              <a:ext cx="206000" cy="262325"/>
            </a:xfrm>
            <a:custGeom>
              <a:rect b="b" l="l" r="r" t="t"/>
              <a:pathLst>
                <a:path extrusionOk="0" h="10493" w="8240">
                  <a:moveTo>
                    <a:pt x="5810" y="682"/>
                  </a:moveTo>
                  <a:cubicBezTo>
                    <a:pt x="6117" y="682"/>
                    <a:pt x="6397" y="751"/>
                    <a:pt x="6639" y="886"/>
                  </a:cubicBezTo>
                  <a:cubicBezTo>
                    <a:pt x="7239" y="1253"/>
                    <a:pt x="7573" y="2020"/>
                    <a:pt x="7573" y="3054"/>
                  </a:cubicBezTo>
                  <a:cubicBezTo>
                    <a:pt x="7573" y="5355"/>
                    <a:pt x="5938" y="8191"/>
                    <a:pt x="3937" y="9358"/>
                  </a:cubicBezTo>
                  <a:cubicBezTo>
                    <a:pt x="3388" y="9663"/>
                    <a:pt x="2864" y="9820"/>
                    <a:pt x="2402" y="9820"/>
                  </a:cubicBezTo>
                  <a:cubicBezTo>
                    <a:pt x="2106" y="9820"/>
                    <a:pt x="1836" y="9755"/>
                    <a:pt x="1602" y="9625"/>
                  </a:cubicBezTo>
                  <a:cubicBezTo>
                    <a:pt x="1001" y="9258"/>
                    <a:pt x="668" y="8491"/>
                    <a:pt x="668" y="7457"/>
                  </a:cubicBezTo>
                  <a:cubicBezTo>
                    <a:pt x="668" y="5122"/>
                    <a:pt x="2269" y="2320"/>
                    <a:pt x="4304" y="1152"/>
                  </a:cubicBezTo>
                  <a:cubicBezTo>
                    <a:pt x="4841" y="834"/>
                    <a:pt x="5355" y="682"/>
                    <a:pt x="5810" y="682"/>
                  </a:cubicBezTo>
                  <a:close/>
                  <a:moveTo>
                    <a:pt x="5790" y="1"/>
                  </a:moveTo>
                  <a:cubicBezTo>
                    <a:pt x="5215" y="1"/>
                    <a:pt x="4587" y="189"/>
                    <a:pt x="3937" y="552"/>
                  </a:cubicBezTo>
                  <a:cubicBezTo>
                    <a:pt x="1769" y="1820"/>
                    <a:pt x="1" y="4922"/>
                    <a:pt x="1" y="7457"/>
                  </a:cubicBezTo>
                  <a:cubicBezTo>
                    <a:pt x="1" y="8758"/>
                    <a:pt x="434" y="9725"/>
                    <a:pt x="1268" y="10192"/>
                  </a:cubicBezTo>
                  <a:cubicBezTo>
                    <a:pt x="1602" y="10392"/>
                    <a:pt x="2002" y="10493"/>
                    <a:pt x="2436" y="10493"/>
                  </a:cubicBezTo>
                  <a:cubicBezTo>
                    <a:pt x="3069" y="10459"/>
                    <a:pt x="3737" y="10259"/>
                    <a:pt x="4304" y="9925"/>
                  </a:cubicBezTo>
                  <a:cubicBezTo>
                    <a:pt x="6472" y="8658"/>
                    <a:pt x="8240" y="5589"/>
                    <a:pt x="8240" y="3054"/>
                  </a:cubicBezTo>
                  <a:cubicBezTo>
                    <a:pt x="8240" y="1753"/>
                    <a:pt x="7806" y="786"/>
                    <a:pt x="6972" y="319"/>
                  </a:cubicBezTo>
                  <a:cubicBezTo>
                    <a:pt x="6616" y="105"/>
                    <a:pt x="6218" y="1"/>
                    <a:pt x="5790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106"/>
            <p:cNvSpPr/>
            <p:nvPr/>
          </p:nvSpPr>
          <p:spPr>
            <a:xfrm>
              <a:off x="4981225" y="2729925"/>
              <a:ext cx="112600" cy="145075"/>
            </a:xfrm>
            <a:custGeom>
              <a:rect b="b" l="l" r="r" t="t"/>
              <a:pathLst>
                <a:path extrusionOk="0" h="5803" w="4504">
                  <a:moveTo>
                    <a:pt x="3264" y="0"/>
                  </a:moveTo>
                  <a:cubicBezTo>
                    <a:pt x="2964" y="0"/>
                    <a:pt x="2626" y="97"/>
                    <a:pt x="2269" y="300"/>
                  </a:cubicBezTo>
                  <a:cubicBezTo>
                    <a:pt x="935" y="1167"/>
                    <a:pt x="101" y="2601"/>
                    <a:pt x="1" y="4202"/>
                  </a:cubicBezTo>
                  <a:cubicBezTo>
                    <a:pt x="1" y="5221"/>
                    <a:pt x="506" y="5803"/>
                    <a:pt x="1253" y="5803"/>
                  </a:cubicBezTo>
                  <a:cubicBezTo>
                    <a:pt x="1557" y="5803"/>
                    <a:pt x="1902" y="5706"/>
                    <a:pt x="2269" y="5503"/>
                  </a:cubicBezTo>
                  <a:cubicBezTo>
                    <a:pt x="3570" y="4636"/>
                    <a:pt x="4404" y="3168"/>
                    <a:pt x="4504" y="1600"/>
                  </a:cubicBezTo>
                  <a:cubicBezTo>
                    <a:pt x="4504" y="581"/>
                    <a:pt x="3999" y="0"/>
                    <a:pt x="3264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p106"/>
            <p:cNvSpPr/>
            <p:nvPr/>
          </p:nvSpPr>
          <p:spPr>
            <a:xfrm>
              <a:off x="5467400" y="2716175"/>
              <a:ext cx="206850" cy="262250"/>
            </a:xfrm>
            <a:custGeom>
              <a:rect b="b" l="l" r="r" t="t"/>
              <a:pathLst>
                <a:path extrusionOk="0" h="10490" w="8274">
                  <a:moveTo>
                    <a:pt x="5838" y="683"/>
                  </a:moveTo>
                  <a:cubicBezTo>
                    <a:pt x="6105" y="683"/>
                    <a:pt x="6405" y="749"/>
                    <a:pt x="6639" y="883"/>
                  </a:cubicBezTo>
                  <a:cubicBezTo>
                    <a:pt x="7273" y="1250"/>
                    <a:pt x="7606" y="2017"/>
                    <a:pt x="7606" y="3051"/>
                  </a:cubicBezTo>
                  <a:cubicBezTo>
                    <a:pt x="7606" y="5353"/>
                    <a:pt x="5972" y="8188"/>
                    <a:pt x="3970" y="9356"/>
                  </a:cubicBezTo>
                  <a:cubicBezTo>
                    <a:pt x="3421" y="9661"/>
                    <a:pt x="2885" y="9817"/>
                    <a:pt x="2414" y="9817"/>
                  </a:cubicBezTo>
                  <a:cubicBezTo>
                    <a:pt x="2112" y="9817"/>
                    <a:pt x="1836" y="9753"/>
                    <a:pt x="1602" y="9623"/>
                  </a:cubicBezTo>
                  <a:cubicBezTo>
                    <a:pt x="1002" y="9256"/>
                    <a:pt x="668" y="8488"/>
                    <a:pt x="668" y="7454"/>
                  </a:cubicBezTo>
                  <a:cubicBezTo>
                    <a:pt x="668" y="5119"/>
                    <a:pt x="2302" y="2317"/>
                    <a:pt x="4304" y="1150"/>
                  </a:cubicBezTo>
                  <a:cubicBezTo>
                    <a:pt x="4771" y="850"/>
                    <a:pt x="5271" y="716"/>
                    <a:pt x="5838" y="683"/>
                  </a:cubicBezTo>
                  <a:close/>
                  <a:moveTo>
                    <a:pt x="5833" y="1"/>
                  </a:moveTo>
                  <a:cubicBezTo>
                    <a:pt x="5260" y="1"/>
                    <a:pt x="4626" y="197"/>
                    <a:pt x="3970" y="583"/>
                  </a:cubicBezTo>
                  <a:cubicBezTo>
                    <a:pt x="1769" y="1850"/>
                    <a:pt x="1" y="4919"/>
                    <a:pt x="1" y="7454"/>
                  </a:cubicBezTo>
                  <a:cubicBezTo>
                    <a:pt x="1" y="8755"/>
                    <a:pt x="434" y="9723"/>
                    <a:pt x="1268" y="10190"/>
                  </a:cubicBezTo>
                  <a:cubicBezTo>
                    <a:pt x="1635" y="10390"/>
                    <a:pt x="2036" y="10490"/>
                    <a:pt x="2436" y="10490"/>
                  </a:cubicBezTo>
                  <a:cubicBezTo>
                    <a:pt x="3103" y="10490"/>
                    <a:pt x="3737" y="10290"/>
                    <a:pt x="4304" y="9923"/>
                  </a:cubicBezTo>
                  <a:cubicBezTo>
                    <a:pt x="6472" y="8655"/>
                    <a:pt x="8273" y="5586"/>
                    <a:pt x="8273" y="3051"/>
                  </a:cubicBezTo>
                  <a:cubicBezTo>
                    <a:pt x="8273" y="1750"/>
                    <a:pt x="7806" y="783"/>
                    <a:pt x="6972" y="316"/>
                  </a:cubicBezTo>
                  <a:cubicBezTo>
                    <a:pt x="6635" y="105"/>
                    <a:pt x="6250" y="1"/>
                    <a:pt x="5833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106"/>
            <p:cNvSpPr/>
            <p:nvPr/>
          </p:nvSpPr>
          <p:spPr>
            <a:xfrm>
              <a:off x="5514950" y="2774950"/>
              <a:ext cx="111775" cy="145075"/>
            </a:xfrm>
            <a:custGeom>
              <a:rect b="b" l="l" r="r" t="t"/>
              <a:pathLst>
                <a:path extrusionOk="0" h="5803" w="4471">
                  <a:moveTo>
                    <a:pt x="3230" y="0"/>
                  </a:moveTo>
                  <a:cubicBezTo>
                    <a:pt x="2930" y="0"/>
                    <a:pt x="2593" y="97"/>
                    <a:pt x="2235" y="300"/>
                  </a:cubicBezTo>
                  <a:cubicBezTo>
                    <a:pt x="901" y="1167"/>
                    <a:pt x="67" y="2602"/>
                    <a:pt x="0" y="4203"/>
                  </a:cubicBezTo>
                  <a:cubicBezTo>
                    <a:pt x="0" y="5222"/>
                    <a:pt x="488" y="5803"/>
                    <a:pt x="1226" y="5803"/>
                  </a:cubicBezTo>
                  <a:cubicBezTo>
                    <a:pt x="1526" y="5803"/>
                    <a:pt x="1868" y="5706"/>
                    <a:pt x="2235" y="5504"/>
                  </a:cubicBezTo>
                  <a:cubicBezTo>
                    <a:pt x="3569" y="4636"/>
                    <a:pt x="4370" y="3169"/>
                    <a:pt x="4470" y="1601"/>
                  </a:cubicBezTo>
                  <a:cubicBezTo>
                    <a:pt x="4470" y="582"/>
                    <a:pt x="3965" y="0"/>
                    <a:pt x="3230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106"/>
            <p:cNvSpPr/>
            <p:nvPr/>
          </p:nvSpPr>
          <p:spPr>
            <a:xfrm>
              <a:off x="5326475" y="2325225"/>
              <a:ext cx="143450" cy="182025"/>
            </a:xfrm>
            <a:custGeom>
              <a:rect b="b" l="l" r="r" t="t"/>
              <a:pathLst>
                <a:path extrusionOk="0" h="7281" w="5738">
                  <a:moveTo>
                    <a:pt x="4070" y="476"/>
                  </a:moveTo>
                  <a:cubicBezTo>
                    <a:pt x="4270" y="476"/>
                    <a:pt x="4437" y="509"/>
                    <a:pt x="4637" y="610"/>
                  </a:cubicBezTo>
                  <a:cubicBezTo>
                    <a:pt x="5037" y="876"/>
                    <a:pt x="5271" y="1410"/>
                    <a:pt x="5271" y="2111"/>
                  </a:cubicBezTo>
                  <a:cubicBezTo>
                    <a:pt x="5171" y="3879"/>
                    <a:pt x="4237" y="5513"/>
                    <a:pt x="2769" y="6480"/>
                  </a:cubicBezTo>
                  <a:cubicBezTo>
                    <a:pt x="2382" y="6705"/>
                    <a:pt x="2019" y="6817"/>
                    <a:pt x="1697" y="6817"/>
                  </a:cubicBezTo>
                  <a:cubicBezTo>
                    <a:pt x="1492" y="6817"/>
                    <a:pt x="1303" y="6771"/>
                    <a:pt x="1135" y="6681"/>
                  </a:cubicBezTo>
                  <a:cubicBezTo>
                    <a:pt x="701" y="6414"/>
                    <a:pt x="467" y="5880"/>
                    <a:pt x="467" y="5179"/>
                  </a:cubicBezTo>
                  <a:cubicBezTo>
                    <a:pt x="568" y="3378"/>
                    <a:pt x="1502" y="1777"/>
                    <a:pt x="3003" y="810"/>
                  </a:cubicBezTo>
                  <a:cubicBezTo>
                    <a:pt x="3303" y="610"/>
                    <a:pt x="3670" y="476"/>
                    <a:pt x="4070" y="476"/>
                  </a:cubicBezTo>
                  <a:close/>
                  <a:moveTo>
                    <a:pt x="4051" y="1"/>
                  </a:moveTo>
                  <a:cubicBezTo>
                    <a:pt x="3653" y="1"/>
                    <a:pt x="3217" y="137"/>
                    <a:pt x="2769" y="409"/>
                  </a:cubicBezTo>
                  <a:cubicBezTo>
                    <a:pt x="1135" y="1443"/>
                    <a:pt x="101" y="3211"/>
                    <a:pt x="0" y="5179"/>
                  </a:cubicBezTo>
                  <a:cubicBezTo>
                    <a:pt x="0" y="6080"/>
                    <a:pt x="334" y="6747"/>
                    <a:pt x="901" y="7081"/>
                  </a:cubicBezTo>
                  <a:cubicBezTo>
                    <a:pt x="1135" y="7214"/>
                    <a:pt x="1435" y="7281"/>
                    <a:pt x="1702" y="7281"/>
                  </a:cubicBezTo>
                  <a:cubicBezTo>
                    <a:pt x="2169" y="7248"/>
                    <a:pt x="2602" y="7114"/>
                    <a:pt x="2969" y="6881"/>
                  </a:cubicBezTo>
                  <a:cubicBezTo>
                    <a:pt x="4604" y="5813"/>
                    <a:pt x="5638" y="4045"/>
                    <a:pt x="5738" y="2111"/>
                  </a:cubicBezTo>
                  <a:cubicBezTo>
                    <a:pt x="5738" y="1210"/>
                    <a:pt x="5404" y="543"/>
                    <a:pt x="4837" y="209"/>
                  </a:cubicBezTo>
                  <a:cubicBezTo>
                    <a:pt x="4601" y="70"/>
                    <a:pt x="4336" y="1"/>
                    <a:pt x="405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106"/>
            <p:cNvSpPr/>
            <p:nvPr/>
          </p:nvSpPr>
          <p:spPr>
            <a:xfrm>
              <a:off x="5359825" y="2365925"/>
              <a:ext cx="77575" cy="100850"/>
            </a:xfrm>
            <a:custGeom>
              <a:rect b="b" l="l" r="r" t="t"/>
              <a:pathLst>
                <a:path extrusionOk="0" h="4034" w="3103">
                  <a:moveTo>
                    <a:pt x="2239" y="0"/>
                  </a:moveTo>
                  <a:cubicBezTo>
                    <a:pt x="2027" y="0"/>
                    <a:pt x="1788" y="70"/>
                    <a:pt x="1535" y="216"/>
                  </a:cubicBezTo>
                  <a:cubicBezTo>
                    <a:pt x="635" y="816"/>
                    <a:pt x="34" y="1817"/>
                    <a:pt x="1" y="2918"/>
                  </a:cubicBezTo>
                  <a:cubicBezTo>
                    <a:pt x="1" y="3626"/>
                    <a:pt x="352" y="4034"/>
                    <a:pt x="853" y="4034"/>
                  </a:cubicBezTo>
                  <a:cubicBezTo>
                    <a:pt x="1060" y="4034"/>
                    <a:pt x="1292" y="3964"/>
                    <a:pt x="1535" y="3818"/>
                  </a:cubicBezTo>
                  <a:cubicBezTo>
                    <a:pt x="2469" y="3218"/>
                    <a:pt x="3036" y="2217"/>
                    <a:pt x="3103" y="1116"/>
                  </a:cubicBezTo>
                  <a:cubicBezTo>
                    <a:pt x="3103" y="408"/>
                    <a:pt x="2752" y="0"/>
                    <a:pt x="2239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106"/>
            <p:cNvSpPr/>
            <p:nvPr/>
          </p:nvSpPr>
          <p:spPr>
            <a:xfrm>
              <a:off x="5022100" y="2207575"/>
              <a:ext cx="143450" cy="182100"/>
            </a:xfrm>
            <a:custGeom>
              <a:rect b="b" l="l" r="r" t="t"/>
              <a:pathLst>
                <a:path extrusionOk="0" h="7284" w="5738">
                  <a:moveTo>
                    <a:pt x="4024" y="450"/>
                  </a:moveTo>
                  <a:cubicBezTo>
                    <a:pt x="4243" y="450"/>
                    <a:pt x="4440" y="503"/>
                    <a:pt x="4603" y="612"/>
                  </a:cubicBezTo>
                  <a:cubicBezTo>
                    <a:pt x="5037" y="846"/>
                    <a:pt x="5271" y="1379"/>
                    <a:pt x="5271" y="2113"/>
                  </a:cubicBezTo>
                  <a:cubicBezTo>
                    <a:pt x="5170" y="3881"/>
                    <a:pt x="4236" y="5516"/>
                    <a:pt x="2769" y="6483"/>
                  </a:cubicBezTo>
                  <a:cubicBezTo>
                    <a:pt x="2394" y="6700"/>
                    <a:pt x="2042" y="6812"/>
                    <a:pt x="1728" y="6812"/>
                  </a:cubicBezTo>
                  <a:cubicBezTo>
                    <a:pt x="1511" y="6812"/>
                    <a:pt x="1311" y="6759"/>
                    <a:pt x="1134" y="6650"/>
                  </a:cubicBezTo>
                  <a:cubicBezTo>
                    <a:pt x="701" y="6416"/>
                    <a:pt x="467" y="5883"/>
                    <a:pt x="467" y="5149"/>
                  </a:cubicBezTo>
                  <a:cubicBezTo>
                    <a:pt x="567" y="3381"/>
                    <a:pt x="1501" y="1746"/>
                    <a:pt x="2969" y="779"/>
                  </a:cubicBezTo>
                  <a:cubicBezTo>
                    <a:pt x="3344" y="562"/>
                    <a:pt x="3707" y="450"/>
                    <a:pt x="4024" y="450"/>
                  </a:cubicBezTo>
                  <a:close/>
                  <a:moveTo>
                    <a:pt x="4033" y="1"/>
                  </a:moveTo>
                  <a:cubicBezTo>
                    <a:pt x="3635" y="1"/>
                    <a:pt x="3196" y="129"/>
                    <a:pt x="2735" y="379"/>
                  </a:cubicBezTo>
                  <a:cubicBezTo>
                    <a:pt x="1134" y="1446"/>
                    <a:pt x="100" y="3214"/>
                    <a:pt x="0" y="5149"/>
                  </a:cubicBezTo>
                  <a:cubicBezTo>
                    <a:pt x="0" y="6049"/>
                    <a:pt x="300" y="6750"/>
                    <a:pt x="867" y="7050"/>
                  </a:cubicBezTo>
                  <a:cubicBezTo>
                    <a:pt x="1134" y="7217"/>
                    <a:pt x="1401" y="7284"/>
                    <a:pt x="1701" y="7284"/>
                  </a:cubicBezTo>
                  <a:cubicBezTo>
                    <a:pt x="2135" y="7250"/>
                    <a:pt x="2569" y="7117"/>
                    <a:pt x="2969" y="6883"/>
                  </a:cubicBezTo>
                  <a:cubicBezTo>
                    <a:pt x="4603" y="5816"/>
                    <a:pt x="5604" y="4048"/>
                    <a:pt x="5738" y="2113"/>
                  </a:cubicBezTo>
                  <a:cubicBezTo>
                    <a:pt x="5738" y="1213"/>
                    <a:pt x="5404" y="545"/>
                    <a:pt x="4837" y="212"/>
                  </a:cubicBezTo>
                  <a:cubicBezTo>
                    <a:pt x="4596" y="70"/>
                    <a:pt x="4326" y="1"/>
                    <a:pt x="4033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106"/>
            <p:cNvSpPr/>
            <p:nvPr/>
          </p:nvSpPr>
          <p:spPr>
            <a:xfrm>
              <a:off x="5054625" y="2248325"/>
              <a:ext cx="78400" cy="100050"/>
            </a:xfrm>
            <a:custGeom>
              <a:rect b="b" l="l" r="r" t="t"/>
              <a:pathLst>
                <a:path extrusionOk="0" h="4002" w="3136">
                  <a:moveTo>
                    <a:pt x="2272" y="1"/>
                  </a:moveTo>
                  <a:cubicBezTo>
                    <a:pt x="2060" y="1"/>
                    <a:pt x="1821" y="70"/>
                    <a:pt x="1568" y="216"/>
                  </a:cubicBezTo>
                  <a:cubicBezTo>
                    <a:pt x="634" y="817"/>
                    <a:pt x="67" y="1818"/>
                    <a:pt x="0" y="2918"/>
                  </a:cubicBezTo>
                  <a:cubicBezTo>
                    <a:pt x="0" y="3602"/>
                    <a:pt x="349" y="4002"/>
                    <a:pt x="860" y="4002"/>
                  </a:cubicBezTo>
                  <a:cubicBezTo>
                    <a:pt x="1073" y="4002"/>
                    <a:pt x="1313" y="3933"/>
                    <a:pt x="1568" y="3786"/>
                  </a:cubicBezTo>
                  <a:cubicBezTo>
                    <a:pt x="2468" y="3185"/>
                    <a:pt x="3069" y="2184"/>
                    <a:pt x="3136" y="1117"/>
                  </a:cubicBezTo>
                  <a:cubicBezTo>
                    <a:pt x="3136" y="409"/>
                    <a:pt x="2784" y="1"/>
                    <a:pt x="2272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p106"/>
            <p:cNvSpPr/>
            <p:nvPr/>
          </p:nvSpPr>
          <p:spPr>
            <a:xfrm>
              <a:off x="4983725" y="1892250"/>
              <a:ext cx="109575" cy="133825"/>
            </a:xfrm>
            <a:custGeom>
              <a:rect b="b" l="l" r="r" t="t"/>
              <a:pathLst>
                <a:path extrusionOk="0" h="5353" w="4383">
                  <a:moveTo>
                    <a:pt x="2909" y="347"/>
                  </a:moveTo>
                  <a:cubicBezTo>
                    <a:pt x="3501" y="347"/>
                    <a:pt x="4047" y="887"/>
                    <a:pt x="3903" y="1583"/>
                  </a:cubicBezTo>
                  <a:cubicBezTo>
                    <a:pt x="3837" y="2884"/>
                    <a:pt x="3136" y="4085"/>
                    <a:pt x="2069" y="4786"/>
                  </a:cubicBezTo>
                  <a:cubicBezTo>
                    <a:pt x="1863" y="4973"/>
                    <a:pt x="1623" y="5055"/>
                    <a:pt x="1389" y="5055"/>
                  </a:cubicBezTo>
                  <a:cubicBezTo>
                    <a:pt x="790" y="5055"/>
                    <a:pt x="233" y="4514"/>
                    <a:pt x="401" y="3818"/>
                  </a:cubicBezTo>
                  <a:cubicBezTo>
                    <a:pt x="468" y="2518"/>
                    <a:pt x="1135" y="1317"/>
                    <a:pt x="2236" y="616"/>
                  </a:cubicBezTo>
                  <a:cubicBezTo>
                    <a:pt x="2441" y="429"/>
                    <a:pt x="2679" y="347"/>
                    <a:pt x="2909" y="347"/>
                  </a:cubicBezTo>
                  <a:close/>
                  <a:moveTo>
                    <a:pt x="2917" y="1"/>
                  </a:moveTo>
                  <a:cubicBezTo>
                    <a:pt x="2629" y="1"/>
                    <a:pt x="2333" y="97"/>
                    <a:pt x="2069" y="316"/>
                  </a:cubicBezTo>
                  <a:cubicBezTo>
                    <a:pt x="868" y="1116"/>
                    <a:pt x="134" y="2384"/>
                    <a:pt x="34" y="3818"/>
                  </a:cubicBezTo>
                  <a:cubicBezTo>
                    <a:pt x="1" y="4352"/>
                    <a:pt x="234" y="4919"/>
                    <a:pt x="701" y="5219"/>
                  </a:cubicBezTo>
                  <a:cubicBezTo>
                    <a:pt x="868" y="5320"/>
                    <a:pt x="1068" y="5353"/>
                    <a:pt x="1302" y="5353"/>
                  </a:cubicBezTo>
                  <a:cubicBezTo>
                    <a:pt x="1635" y="5353"/>
                    <a:pt x="1935" y="5253"/>
                    <a:pt x="2236" y="5053"/>
                  </a:cubicBezTo>
                  <a:cubicBezTo>
                    <a:pt x="3436" y="4285"/>
                    <a:pt x="4170" y="2985"/>
                    <a:pt x="4237" y="1583"/>
                  </a:cubicBezTo>
                  <a:cubicBezTo>
                    <a:pt x="4383" y="686"/>
                    <a:pt x="3682" y="1"/>
                    <a:pt x="2917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" name="Google Shape;861;p106"/>
            <p:cNvSpPr/>
            <p:nvPr/>
          </p:nvSpPr>
          <p:spPr>
            <a:xfrm>
              <a:off x="5008750" y="1922900"/>
              <a:ext cx="57575" cy="73750"/>
            </a:xfrm>
            <a:custGeom>
              <a:rect b="b" l="l" r="r" t="t"/>
              <a:pathLst>
                <a:path extrusionOk="0" h="2950" w="2303">
                  <a:moveTo>
                    <a:pt x="1662" y="1"/>
                  </a:moveTo>
                  <a:cubicBezTo>
                    <a:pt x="1510" y="1"/>
                    <a:pt x="1342" y="51"/>
                    <a:pt x="1168" y="157"/>
                  </a:cubicBezTo>
                  <a:cubicBezTo>
                    <a:pt x="467" y="591"/>
                    <a:pt x="67" y="1325"/>
                    <a:pt x="0" y="2125"/>
                  </a:cubicBezTo>
                  <a:cubicBezTo>
                    <a:pt x="0" y="2647"/>
                    <a:pt x="270" y="2949"/>
                    <a:pt x="653" y="2949"/>
                  </a:cubicBezTo>
                  <a:cubicBezTo>
                    <a:pt x="809" y="2949"/>
                    <a:pt x="984" y="2899"/>
                    <a:pt x="1168" y="2793"/>
                  </a:cubicBezTo>
                  <a:cubicBezTo>
                    <a:pt x="1835" y="2359"/>
                    <a:pt x="2269" y="1625"/>
                    <a:pt x="2302" y="825"/>
                  </a:cubicBezTo>
                  <a:cubicBezTo>
                    <a:pt x="2302" y="303"/>
                    <a:pt x="2033" y="1"/>
                    <a:pt x="1662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" name="Google Shape;862;p106"/>
            <p:cNvSpPr/>
            <p:nvPr/>
          </p:nvSpPr>
          <p:spPr>
            <a:xfrm>
              <a:off x="5183875" y="2001050"/>
              <a:ext cx="32550" cy="42175"/>
            </a:xfrm>
            <a:custGeom>
              <a:rect b="b" l="l" r="r" t="t"/>
              <a:pathLst>
                <a:path extrusionOk="0" h="1687" w="1302">
                  <a:moveTo>
                    <a:pt x="933" y="1"/>
                  </a:moveTo>
                  <a:cubicBezTo>
                    <a:pt x="843" y="1"/>
                    <a:pt x="741" y="32"/>
                    <a:pt x="634" y="100"/>
                  </a:cubicBezTo>
                  <a:cubicBezTo>
                    <a:pt x="267" y="334"/>
                    <a:pt x="0" y="767"/>
                    <a:pt x="0" y="1234"/>
                  </a:cubicBezTo>
                  <a:cubicBezTo>
                    <a:pt x="0" y="1519"/>
                    <a:pt x="153" y="1686"/>
                    <a:pt x="361" y="1686"/>
                  </a:cubicBezTo>
                  <a:cubicBezTo>
                    <a:pt x="445" y="1686"/>
                    <a:pt x="538" y="1659"/>
                    <a:pt x="634" y="1601"/>
                  </a:cubicBezTo>
                  <a:cubicBezTo>
                    <a:pt x="1034" y="1334"/>
                    <a:pt x="1268" y="934"/>
                    <a:pt x="1301" y="467"/>
                  </a:cubicBezTo>
                  <a:cubicBezTo>
                    <a:pt x="1301" y="184"/>
                    <a:pt x="1151" y="1"/>
                    <a:pt x="933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106"/>
            <p:cNvSpPr/>
            <p:nvPr/>
          </p:nvSpPr>
          <p:spPr>
            <a:xfrm>
              <a:off x="4935350" y="2325000"/>
              <a:ext cx="32550" cy="42150"/>
            </a:xfrm>
            <a:custGeom>
              <a:rect b="b" l="l" r="r" t="t"/>
              <a:pathLst>
                <a:path extrusionOk="0" h="1686" w="1302">
                  <a:moveTo>
                    <a:pt x="929" y="0"/>
                  </a:moveTo>
                  <a:cubicBezTo>
                    <a:pt x="840" y="0"/>
                    <a:pt x="740" y="27"/>
                    <a:pt x="635" y="85"/>
                  </a:cubicBezTo>
                  <a:cubicBezTo>
                    <a:pt x="268" y="352"/>
                    <a:pt x="1" y="752"/>
                    <a:pt x="1" y="1219"/>
                  </a:cubicBezTo>
                  <a:cubicBezTo>
                    <a:pt x="1" y="1502"/>
                    <a:pt x="151" y="1685"/>
                    <a:pt x="358" y="1685"/>
                  </a:cubicBezTo>
                  <a:cubicBezTo>
                    <a:pt x="443" y="1685"/>
                    <a:pt x="537" y="1654"/>
                    <a:pt x="635" y="1586"/>
                  </a:cubicBezTo>
                  <a:cubicBezTo>
                    <a:pt x="1035" y="1352"/>
                    <a:pt x="1269" y="919"/>
                    <a:pt x="1302" y="452"/>
                  </a:cubicBezTo>
                  <a:cubicBezTo>
                    <a:pt x="1302" y="167"/>
                    <a:pt x="1150" y="0"/>
                    <a:pt x="929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106"/>
            <p:cNvSpPr/>
            <p:nvPr/>
          </p:nvSpPr>
          <p:spPr>
            <a:xfrm>
              <a:off x="4892825" y="2696550"/>
              <a:ext cx="32550" cy="42175"/>
            </a:xfrm>
            <a:custGeom>
              <a:rect b="b" l="l" r="r" t="t"/>
              <a:pathLst>
                <a:path extrusionOk="0" h="1687" w="1302">
                  <a:moveTo>
                    <a:pt x="945" y="1"/>
                  </a:moveTo>
                  <a:cubicBezTo>
                    <a:pt x="860" y="1"/>
                    <a:pt x="765" y="32"/>
                    <a:pt x="668" y="100"/>
                  </a:cubicBezTo>
                  <a:cubicBezTo>
                    <a:pt x="268" y="334"/>
                    <a:pt x="34" y="767"/>
                    <a:pt x="1" y="1234"/>
                  </a:cubicBezTo>
                  <a:cubicBezTo>
                    <a:pt x="1" y="1519"/>
                    <a:pt x="153" y="1686"/>
                    <a:pt x="373" y="1686"/>
                  </a:cubicBezTo>
                  <a:cubicBezTo>
                    <a:pt x="462" y="1686"/>
                    <a:pt x="562" y="1659"/>
                    <a:pt x="668" y="1601"/>
                  </a:cubicBezTo>
                  <a:cubicBezTo>
                    <a:pt x="1035" y="1334"/>
                    <a:pt x="1268" y="934"/>
                    <a:pt x="1302" y="467"/>
                  </a:cubicBezTo>
                  <a:cubicBezTo>
                    <a:pt x="1302" y="184"/>
                    <a:pt x="1151" y="1"/>
                    <a:pt x="945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106"/>
            <p:cNvSpPr/>
            <p:nvPr/>
          </p:nvSpPr>
          <p:spPr>
            <a:xfrm>
              <a:off x="4751075" y="2679100"/>
              <a:ext cx="40050" cy="51575"/>
            </a:xfrm>
            <a:custGeom>
              <a:rect b="b" l="l" r="r" t="t"/>
              <a:pathLst>
                <a:path extrusionOk="0" h="2063" w="1602">
                  <a:moveTo>
                    <a:pt x="1144" y="1"/>
                  </a:moveTo>
                  <a:cubicBezTo>
                    <a:pt x="1039" y="1"/>
                    <a:pt x="923" y="32"/>
                    <a:pt x="801" y="98"/>
                  </a:cubicBezTo>
                  <a:cubicBezTo>
                    <a:pt x="334" y="431"/>
                    <a:pt x="33" y="932"/>
                    <a:pt x="0" y="1499"/>
                  </a:cubicBezTo>
                  <a:cubicBezTo>
                    <a:pt x="0" y="1858"/>
                    <a:pt x="190" y="2063"/>
                    <a:pt x="457" y="2063"/>
                  </a:cubicBezTo>
                  <a:cubicBezTo>
                    <a:pt x="562" y="2063"/>
                    <a:pt x="679" y="2031"/>
                    <a:pt x="801" y="1966"/>
                  </a:cubicBezTo>
                  <a:cubicBezTo>
                    <a:pt x="1268" y="1665"/>
                    <a:pt x="1568" y="1132"/>
                    <a:pt x="1601" y="565"/>
                  </a:cubicBezTo>
                  <a:cubicBezTo>
                    <a:pt x="1601" y="205"/>
                    <a:pt x="1412" y="1"/>
                    <a:pt x="1144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106"/>
            <p:cNvSpPr/>
            <p:nvPr/>
          </p:nvSpPr>
          <p:spPr>
            <a:xfrm>
              <a:off x="4720200" y="2886550"/>
              <a:ext cx="25050" cy="32425"/>
            </a:xfrm>
            <a:custGeom>
              <a:rect b="b" l="l" r="r" t="t"/>
              <a:pathLst>
                <a:path extrusionOk="0" h="1297" w="1002">
                  <a:moveTo>
                    <a:pt x="721" y="0"/>
                  </a:moveTo>
                  <a:cubicBezTo>
                    <a:pt x="654" y="0"/>
                    <a:pt x="579" y="24"/>
                    <a:pt x="501" y="72"/>
                  </a:cubicBezTo>
                  <a:cubicBezTo>
                    <a:pt x="201" y="272"/>
                    <a:pt x="1" y="573"/>
                    <a:pt x="1" y="940"/>
                  </a:cubicBezTo>
                  <a:cubicBezTo>
                    <a:pt x="1" y="1178"/>
                    <a:pt x="120" y="1297"/>
                    <a:pt x="285" y="1297"/>
                  </a:cubicBezTo>
                  <a:cubicBezTo>
                    <a:pt x="351" y="1297"/>
                    <a:pt x="425" y="1278"/>
                    <a:pt x="501" y="1240"/>
                  </a:cubicBezTo>
                  <a:cubicBezTo>
                    <a:pt x="801" y="1040"/>
                    <a:pt x="968" y="706"/>
                    <a:pt x="1002" y="372"/>
                  </a:cubicBezTo>
                  <a:cubicBezTo>
                    <a:pt x="1002" y="136"/>
                    <a:pt x="885" y="0"/>
                    <a:pt x="721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106"/>
            <p:cNvSpPr/>
            <p:nvPr/>
          </p:nvSpPr>
          <p:spPr>
            <a:xfrm>
              <a:off x="4810275" y="2884750"/>
              <a:ext cx="51725" cy="67250"/>
            </a:xfrm>
            <a:custGeom>
              <a:rect b="b" l="l" r="r" t="t"/>
              <a:pathLst>
                <a:path extrusionOk="0" h="2690" w="2069">
                  <a:moveTo>
                    <a:pt x="1496" y="1"/>
                  </a:moveTo>
                  <a:cubicBezTo>
                    <a:pt x="1357" y="1"/>
                    <a:pt x="1200" y="47"/>
                    <a:pt x="1034" y="144"/>
                  </a:cubicBezTo>
                  <a:cubicBezTo>
                    <a:pt x="434" y="545"/>
                    <a:pt x="34" y="1212"/>
                    <a:pt x="0" y="1946"/>
                  </a:cubicBezTo>
                  <a:cubicBezTo>
                    <a:pt x="0" y="2418"/>
                    <a:pt x="235" y="2690"/>
                    <a:pt x="572" y="2690"/>
                  </a:cubicBezTo>
                  <a:cubicBezTo>
                    <a:pt x="712" y="2690"/>
                    <a:pt x="869" y="2643"/>
                    <a:pt x="1034" y="2546"/>
                  </a:cubicBezTo>
                  <a:cubicBezTo>
                    <a:pt x="1668" y="2146"/>
                    <a:pt x="2035" y="1479"/>
                    <a:pt x="2069" y="745"/>
                  </a:cubicBezTo>
                  <a:cubicBezTo>
                    <a:pt x="2069" y="272"/>
                    <a:pt x="1834" y="1"/>
                    <a:pt x="1496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106"/>
            <p:cNvSpPr/>
            <p:nvPr/>
          </p:nvSpPr>
          <p:spPr>
            <a:xfrm>
              <a:off x="5251425" y="1607650"/>
              <a:ext cx="54225" cy="70775"/>
            </a:xfrm>
            <a:custGeom>
              <a:rect b="b" l="l" r="r" t="t"/>
              <a:pathLst>
                <a:path extrusionOk="0" h="2831" w="2169">
                  <a:moveTo>
                    <a:pt x="1585" y="1"/>
                  </a:moveTo>
                  <a:cubicBezTo>
                    <a:pt x="1440" y="1"/>
                    <a:pt x="1276" y="51"/>
                    <a:pt x="1101" y="158"/>
                  </a:cubicBezTo>
                  <a:cubicBezTo>
                    <a:pt x="434" y="559"/>
                    <a:pt x="34" y="1259"/>
                    <a:pt x="0" y="2060"/>
                  </a:cubicBezTo>
                  <a:cubicBezTo>
                    <a:pt x="0" y="2540"/>
                    <a:pt x="243" y="2830"/>
                    <a:pt x="615" y="2830"/>
                  </a:cubicBezTo>
                  <a:cubicBezTo>
                    <a:pt x="760" y="2830"/>
                    <a:pt x="924" y="2787"/>
                    <a:pt x="1101" y="2693"/>
                  </a:cubicBezTo>
                  <a:cubicBezTo>
                    <a:pt x="1735" y="2260"/>
                    <a:pt x="2135" y="1559"/>
                    <a:pt x="2169" y="792"/>
                  </a:cubicBezTo>
                  <a:cubicBezTo>
                    <a:pt x="2169" y="296"/>
                    <a:pt x="1935" y="1"/>
                    <a:pt x="1585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106"/>
            <p:cNvSpPr/>
            <p:nvPr/>
          </p:nvSpPr>
          <p:spPr>
            <a:xfrm>
              <a:off x="5087975" y="1661175"/>
              <a:ext cx="32550" cy="42150"/>
            </a:xfrm>
            <a:custGeom>
              <a:rect b="b" l="l" r="r" t="t"/>
              <a:pathLst>
                <a:path extrusionOk="0" h="1686" w="1302">
                  <a:moveTo>
                    <a:pt x="929" y="1"/>
                  </a:moveTo>
                  <a:cubicBezTo>
                    <a:pt x="840" y="1"/>
                    <a:pt x="740" y="28"/>
                    <a:pt x="634" y="85"/>
                  </a:cubicBezTo>
                  <a:cubicBezTo>
                    <a:pt x="267" y="352"/>
                    <a:pt x="0" y="753"/>
                    <a:pt x="0" y="1220"/>
                  </a:cubicBezTo>
                  <a:cubicBezTo>
                    <a:pt x="0" y="1503"/>
                    <a:pt x="151" y="1686"/>
                    <a:pt x="357" y="1686"/>
                  </a:cubicBezTo>
                  <a:cubicBezTo>
                    <a:pt x="442" y="1686"/>
                    <a:pt x="537" y="1655"/>
                    <a:pt x="634" y="1587"/>
                  </a:cubicBezTo>
                  <a:cubicBezTo>
                    <a:pt x="1034" y="1353"/>
                    <a:pt x="1268" y="919"/>
                    <a:pt x="1301" y="452"/>
                  </a:cubicBezTo>
                  <a:cubicBezTo>
                    <a:pt x="1301" y="167"/>
                    <a:pt x="1149" y="1"/>
                    <a:pt x="929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106"/>
            <p:cNvSpPr/>
            <p:nvPr/>
          </p:nvSpPr>
          <p:spPr>
            <a:xfrm>
              <a:off x="4981225" y="2729925"/>
              <a:ext cx="112600" cy="145075"/>
            </a:xfrm>
            <a:custGeom>
              <a:rect b="b" l="l" r="r" t="t"/>
              <a:pathLst>
                <a:path extrusionOk="0" h="5803" w="4504">
                  <a:moveTo>
                    <a:pt x="3264" y="0"/>
                  </a:moveTo>
                  <a:cubicBezTo>
                    <a:pt x="2964" y="0"/>
                    <a:pt x="2626" y="97"/>
                    <a:pt x="2269" y="300"/>
                  </a:cubicBezTo>
                  <a:cubicBezTo>
                    <a:pt x="935" y="1167"/>
                    <a:pt x="101" y="2601"/>
                    <a:pt x="1" y="4202"/>
                  </a:cubicBezTo>
                  <a:cubicBezTo>
                    <a:pt x="1" y="5221"/>
                    <a:pt x="506" y="5803"/>
                    <a:pt x="1253" y="5803"/>
                  </a:cubicBezTo>
                  <a:cubicBezTo>
                    <a:pt x="1557" y="5803"/>
                    <a:pt x="1902" y="5706"/>
                    <a:pt x="2269" y="5503"/>
                  </a:cubicBezTo>
                  <a:cubicBezTo>
                    <a:pt x="3570" y="4636"/>
                    <a:pt x="4404" y="3168"/>
                    <a:pt x="4504" y="1600"/>
                  </a:cubicBezTo>
                  <a:cubicBezTo>
                    <a:pt x="4504" y="581"/>
                    <a:pt x="3999" y="0"/>
                    <a:pt x="326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" name="Google Shape;871;p106"/>
            <p:cNvSpPr/>
            <p:nvPr/>
          </p:nvSpPr>
          <p:spPr>
            <a:xfrm>
              <a:off x="5514950" y="2774950"/>
              <a:ext cx="111775" cy="145075"/>
            </a:xfrm>
            <a:custGeom>
              <a:rect b="b" l="l" r="r" t="t"/>
              <a:pathLst>
                <a:path extrusionOk="0" h="5803" w="4471">
                  <a:moveTo>
                    <a:pt x="3230" y="0"/>
                  </a:moveTo>
                  <a:cubicBezTo>
                    <a:pt x="2930" y="0"/>
                    <a:pt x="2593" y="97"/>
                    <a:pt x="2235" y="300"/>
                  </a:cubicBezTo>
                  <a:cubicBezTo>
                    <a:pt x="901" y="1167"/>
                    <a:pt x="67" y="2602"/>
                    <a:pt x="0" y="4203"/>
                  </a:cubicBezTo>
                  <a:cubicBezTo>
                    <a:pt x="0" y="5222"/>
                    <a:pt x="488" y="5803"/>
                    <a:pt x="1226" y="5803"/>
                  </a:cubicBezTo>
                  <a:cubicBezTo>
                    <a:pt x="1526" y="5803"/>
                    <a:pt x="1868" y="5706"/>
                    <a:pt x="2235" y="5504"/>
                  </a:cubicBezTo>
                  <a:cubicBezTo>
                    <a:pt x="3569" y="4636"/>
                    <a:pt x="4370" y="3169"/>
                    <a:pt x="4470" y="1601"/>
                  </a:cubicBezTo>
                  <a:cubicBezTo>
                    <a:pt x="4470" y="582"/>
                    <a:pt x="3965" y="0"/>
                    <a:pt x="323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" name="Google Shape;872;p106"/>
            <p:cNvSpPr/>
            <p:nvPr/>
          </p:nvSpPr>
          <p:spPr>
            <a:xfrm>
              <a:off x="5359825" y="2365925"/>
              <a:ext cx="77575" cy="100850"/>
            </a:xfrm>
            <a:custGeom>
              <a:rect b="b" l="l" r="r" t="t"/>
              <a:pathLst>
                <a:path extrusionOk="0" h="4034" w="3103">
                  <a:moveTo>
                    <a:pt x="2239" y="0"/>
                  </a:moveTo>
                  <a:cubicBezTo>
                    <a:pt x="2027" y="0"/>
                    <a:pt x="1788" y="70"/>
                    <a:pt x="1535" y="216"/>
                  </a:cubicBezTo>
                  <a:cubicBezTo>
                    <a:pt x="635" y="816"/>
                    <a:pt x="34" y="1817"/>
                    <a:pt x="1" y="2918"/>
                  </a:cubicBezTo>
                  <a:cubicBezTo>
                    <a:pt x="1" y="3626"/>
                    <a:pt x="352" y="4034"/>
                    <a:pt x="853" y="4034"/>
                  </a:cubicBezTo>
                  <a:cubicBezTo>
                    <a:pt x="1060" y="4034"/>
                    <a:pt x="1292" y="3964"/>
                    <a:pt x="1535" y="3818"/>
                  </a:cubicBezTo>
                  <a:cubicBezTo>
                    <a:pt x="2469" y="3218"/>
                    <a:pt x="3036" y="2217"/>
                    <a:pt x="3103" y="1116"/>
                  </a:cubicBezTo>
                  <a:cubicBezTo>
                    <a:pt x="3103" y="408"/>
                    <a:pt x="2752" y="0"/>
                    <a:pt x="223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" name="Google Shape;873;p106"/>
            <p:cNvSpPr/>
            <p:nvPr/>
          </p:nvSpPr>
          <p:spPr>
            <a:xfrm>
              <a:off x="5054625" y="2248325"/>
              <a:ext cx="78400" cy="100050"/>
            </a:xfrm>
            <a:custGeom>
              <a:rect b="b" l="l" r="r" t="t"/>
              <a:pathLst>
                <a:path extrusionOk="0" h="4002" w="3136">
                  <a:moveTo>
                    <a:pt x="2272" y="1"/>
                  </a:moveTo>
                  <a:cubicBezTo>
                    <a:pt x="2060" y="1"/>
                    <a:pt x="1821" y="70"/>
                    <a:pt x="1568" y="216"/>
                  </a:cubicBezTo>
                  <a:cubicBezTo>
                    <a:pt x="634" y="817"/>
                    <a:pt x="67" y="1818"/>
                    <a:pt x="0" y="2918"/>
                  </a:cubicBezTo>
                  <a:cubicBezTo>
                    <a:pt x="0" y="3602"/>
                    <a:pt x="349" y="4002"/>
                    <a:pt x="860" y="4002"/>
                  </a:cubicBezTo>
                  <a:cubicBezTo>
                    <a:pt x="1073" y="4002"/>
                    <a:pt x="1313" y="3933"/>
                    <a:pt x="1568" y="3786"/>
                  </a:cubicBezTo>
                  <a:cubicBezTo>
                    <a:pt x="2468" y="3185"/>
                    <a:pt x="3069" y="2184"/>
                    <a:pt x="3136" y="1117"/>
                  </a:cubicBezTo>
                  <a:cubicBezTo>
                    <a:pt x="3136" y="409"/>
                    <a:pt x="2784" y="1"/>
                    <a:pt x="227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" name="Google Shape;874;p106"/>
            <p:cNvSpPr/>
            <p:nvPr/>
          </p:nvSpPr>
          <p:spPr>
            <a:xfrm>
              <a:off x="5008750" y="1922900"/>
              <a:ext cx="57575" cy="73750"/>
            </a:xfrm>
            <a:custGeom>
              <a:rect b="b" l="l" r="r" t="t"/>
              <a:pathLst>
                <a:path extrusionOk="0" h="2950" w="2303">
                  <a:moveTo>
                    <a:pt x="1662" y="1"/>
                  </a:moveTo>
                  <a:cubicBezTo>
                    <a:pt x="1510" y="1"/>
                    <a:pt x="1342" y="51"/>
                    <a:pt x="1168" y="157"/>
                  </a:cubicBezTo>
                  <a:cubicBezTo>
                    <a:pt x="467" y="591"/>
                    <a:pt x="67" y="1325"/>
                    <a:pt x="0" y="2125"/>
                  </a:cubicBezTo>
                  <a:cubicBezTo>
                    <a:pt x="0" y="2647"/>
                    <a:pt x="270" y="2949"/>
                    <a:pt x="653" y="2949"/>
                  </a:cubicBezTo>
                  <a:cubicBezTo>
                    <a:pt x="809" y="2949"/>
                    <a:pt x="984" y="2899"/>
                    <a:pt x="1168" y="2793"/>
                  </a:cubicBezTo>
                  <a:cubicBezTo>
                    <a:pt x="1835" y="2359"/>
                    <a:pt x="2269" y="1625"/>
                    <a:pt x="2302" y="825"/>
                  </a:cubicBezTo>
                  <a:cubicBezTo>
                    <a:pt x="2302" y="303"/>
                    <a:pt x="2033" y="1"/>
                    <a:pt x="166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" name="Google Shape;875;p106"/>
            <p:cNvSpPr/>
            <p:nvPr/>
          </p:nvSpPr>
          <p:spPr>
            <a:xfrm>
              <a:off x="5183875" y="2001050"/>
              <a:ext cx="32550" cy="42175"/>
            </a:xfrm>
            <a:custGeom>
              <a:rect b="b" l="l" r="r" t="t"/>
              <a:pathLst>
                <a:path extrusionOk="0" h="1687" w="1302">
                  <a:moveTo>
                    <a:pt x="933" y="1"/>
                  </a:moveTo>
                  <a:cubicBezTo>
                    <a:pt x="843" y="1"/>
                    <a:pt x="741" y="32"/>
                    <a:pt x="634" y="100"/>
                  </a:cubicBezTo>
                  <a:cubicBezTo>
                    <a:pt x="267" y="334"/>
                    <a:pt x="0" y="767"/>
                    <a:pt x="0" y="1234"/>
                  </a:cubicBezTo>
                  <a:cubicBezTo>
                    <a:pt x="0" y="1519"/>
                    <a:pt x="153" y="1686"/>
                    <a:pt x="361" y="1686"/>
                  </a:cubicBezTo>
                  <a:cubicBezTo>
                    <a:pt x="445" y="1686"/>
                    <a:pt x="538" y="1659"/>
                    <a:pt x="634" y="1601"/>
                  </a:cubicBezTo>
                  <a:cubicBezTo>
                    <a:pt x="1034" y="1334"/>
                    <a:pt x="1268" y="934"/>
                    <a:pt x="1301" y="467"/>
                  </a:cubicBezTo>
                  <a:cubicBezTo>
                    <a:pt x="1301" y="184"/>
                    <a:pt x="1151" y="1"/>
                    <a:pt x="93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" name="Google Shape;876;p106"/>
            <p:cNvSpPr/>
            <p:nvPr/>
          </p:nvSpPr>
          <p:spPr>
            <a:xfrm>
              <a:off x="4935350" y="2325000"/>
              <a:ext cx="32550" cy="42150"/>
            </a:xfrm>
            <a:custGeom>
              <a:rect b="b" l="l" r="r" t="t"/>
              <a:pathLst>
                <a:path extrusionOk="0" h="1686" w="1302">
                  <a:moveTo>
                    <a:pt x="929" y="0"/>
                  </a:moveTo>
                  <a:cubicBezTo>
                    <a:pt x="840" y="0"/>
                    <a:pt x="740" y="27"/>
                    <a:pt x="635" y="85"/>
                  </a:cubicBezTo>
                  <a:cubicBezTo>
                    <a:pt x="268" y="352"/>
                    <a:pt x="1" y="752"/>
                    <a:pt x="1" y="1219"/>
                  </a:cubicBezTo>
                  <a:cubicBezTo>
                    <a:pt x="1" y="1502"/>
                    <a:pt x="151" y="1685"/>
                    <a:pt x="358" y="1685"/>
                  </a:cubicBezTo>
                  <a:cubicBezTo>
                    <a:pt x="443" y="1685"/>
                    <a:pt x="537" y="1654"/>
                    <a:pt x="635" y="1586"/>
                  </a:cubicBezTo>
                  <a:cubicBezTo>
                    <a:pt x="1035" y="1352"/>
                    <a:pt x="1269" y="919"/>
                    <a:pt x="1302" y="452"/>
                  </a:cubicBezTo>
                  <a:cubicBezTo>
                    <a:pt x="1302" y="167"/>
                    <a:pt x="1150" y="0"/>
                    <a:pt x="92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" name="Google Shape;877;p106"/>
            <p:cNvSpPr/>
            <p:nvPr/>
          </p:nvSpPr>
          <p:spPr>
            <a:xfrm>
              <a:off x="4892825" y="2696550"/>
              <a:ext cx="32550" cy="42175"/>
            </a:xfrm>
            <a:custGeom>
              <a:rect b="b" l="l" r="r" t="t"/>
              <a:pathLst>
                <a:path extrusionOk="0" h="1687" w="1302">
                  <a:moveTo>
                    <a:pt x="945" y="1"/>
                  </a:moveTo>
                  <a:cubicBezTo>
                    <a:pt x="860" y="1"/>
                    <a:pt x="765" y="32"/>
                    <a:pt x="668" y="100"/>
                  </a:cubicBezTo>
                  <a:cubicBezTo>
                    <a:pt x="268" y="334"/>
                    <a:pt x="34" y="767"/>
                    <a:pt x="1" y="1234"/>
                  </a:cubicBezTo>
                  <a:cubicBezTo>
                    <a:pt x="1" y="1519"/>
                    <a:pt x="153" y="1686"/>
                    <a:pt x="373" y="1686"/>
                  </a:cubicBezTo>
                  <a:cubicBezTo>
                    <a:pt x="462" y="1686"/>
                    <a:pt x="562" y="1659"/>
                    <a:pt x="668" y="1601"/>
                  </a:cubicBezTo>
                  <a:cubicBezTo>
                    <a:pt x="1035" y="1334"/>
                    <a:pt x="1268" y="934"/>
                    <a:pt x="1302" y="467"/>
                  </a:cubicBezTo>
                  <a:cubicBezTo>
                    <a:pt x="1302" y="184"/>
                    <a:pt x="1151" y="1"/>
                    <a:pt x="94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" name="Google Shape;878;p106"/>
            <p:cNvSpPr/>
            <p:nvPr/>
          </p:nvSpPr>
          <p:spPr>
            <a:xfrm>
              <a:off x="4751075" y="2679100"/>
              <a:ext cx="40050" cy="51575"/>
            </a:xfrm>
            <a:custGeom>
              <a:rect b="b" l="l" r="r" t="t"/>
              <a:pathLst>
                <a:path extrusionOk="0" h="2063" w="1602">
                  <a:moveTo>
                    <a:pt x="1144" y="1"/>
                  </a:moveTo>
                  <a:cubicBezTo>
                    <a:pt x="1039" y="1"/>
                    <a:pt x="923" y="32"/>
                    <a:pt x="801" y="98"/>
                  </a:cubicBezTo>
                  <a:cubicBezTo>
                    <a:pt x="334" y="431"/>
                    <a:pt x="33" y="932"/>
                    <a:pt x="0" y="1499"/>
                  </a:cubicBezTo>
                  <a:cubicBezTo>
                    <a:pt x="0" y="1858"/>
                    <a:pt x="190" y="2063"/>
                    <a:pt x="457" y="2063"/>
                  </a:cubicBezTo>
                  <a:cubicBezTo>
                    <a:pt x="562" y="2063"/>
                    <a:pt x="679" y="2031"/>
                    <a:pt x="801" y="1966"/>
                  </a:cubicBezTo>
                  <a:cubicBezTo>
                    <a:pt x="1268" y="1665"/>
                    <a:pt x="1568" y="1132"/>
                    <a:pt x="1601" y="565"/>
                  </a:cubicBezTo>
                  <a:cubicBezTo>
                    <a:pt x="1601" y="205"/>
                    <a:pt x="1412" y="1"/>
                    <a:pt x="114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" name="Google Shape;879;p106"/>
            <p:cNvSpPr/>
            <p:nvPr/>
          </p:nvSpPr>
          <p:spPr>
            <a:xfrm>
              <a:off x="4720200" y="2886550"/>
              <a:ext cx="25050" cy="32425"/>
            </a:xfrm>
            <a:custGeom>
              <a:rect b="b" l="l" r="r" t="t"/>
              <a:pathLst>
                <a:path extrusionOk="0" h="1297" w="1002">
                  <a:moveTo>
                    <a:pt x="721" y="0"/>
                  </a:moveTo>
                  <a:cubicBezTo>
                    <a:pt x="654" y="0"/>
                    <a:pt x="579" y="24"/>
                    <a:pt x="501" y="72"/>
                  </a:cubicBezTo>
                  <a:cubicBezTo>
                    <a:pt x="201" y="272"/>
                    <a:pt x="1" y="573"/>
                    <a:pt x="1" y="940"/>
                  </a:cubicBezTo>
                  <a:cubicBezTo>
                    <a:pt x="1" y="1178"/>
                    <a:pt x="120" y="1297"/>
                    <a:pt x="285" y="1297"/>
                  </a:cubicBezTo>
                  <a:cubicBezTo>
                    <a:pt x="351" y="1297"/>
                    <a:pt x="425" y="1278"/>
                    <a:pt x="501" y="1240"/>
                  </a:cubicBezTo>
                  <a:cubicBezTo>
                    <a:pt x="801" y="1040"/>
                    <a:pt x="968" y="706"/>
                    <a:pt x="1002" y="372"/>
                  </a:cubicBezTo>
                  <a:cubicBezTo>
                    <a:pt x="1002" y="136"/>
                    <a:pt x="885" y="0"/>
                    <a:pt x="72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" name="Google Shape;880;p106"/>
            <p:cNvSpPr/>
            <p:nvPr/>
          </p:nvSpPr>
          <p:spPr>
            <a:xfrm>
              <a:off x="4810275" y="2884750"/>
              <a:ext cx="51725" cy="67250"/>
            </a:xfrm>
            <a:custGeom>
              <a:rect b="b" l="l" r="r" t="t"/>
              <a:pathLst>
                <a:path extrusionOk="0" h="2690" w="2069">
                  <a:moveTo>
                    <a:pt x="1496" y="1"/>
                  </a:moveTo>
                  <a:cubicBezTo>
                    <a:pt x="1357" y="1"/>
                    <a:pt x="1200" y="47"/>
                    <a:pt x="1034" y="144"/>
                  </a:cubicBezTo>
                  <a:cubicBezTo>
                    <a:pt x="434" y="545"/>
                    <a:pt x="34" y="1212"/>
                    <a:pt x="0" y="1946"/>
                  </a:cubicBezTo>
                  <a:cubicBezTo>
                    <a:pt x="0" y="2418"/>
                    <a:pt x="235" y="2690"/>
                    <a:pt x="572" y="2690"/>
                  </a:cubicBezTo>
                  <a:cubicBezTo>
                    <a:pt x="712" y="2690"/>
                    <a:pt x="869" y="2643"/>
                    <a:pt x="1034" y="2546"/>
                  </a:cubicBezTo>
                  <a:cubicBezTo>
                    <a:pt x="1668" y="2146"/>
                    <a:pt x="2035" y="1479"/>
                    <a:pt x="2069" y="745"/>
                  </a:cubicBezTo>
                  <a:cubicBezTo>
                    <a:pt x="2069" y="272"/>
                    <a:pt x="1834" y="1"/>
                    <a:pt x="149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" name="Google Shape;881;p106"/>
            <p:cNvSpPr/>
            <p:nvPr/>
          </p:nvSpPr>
          <p:spPr>
            <a:xfrm>
              <a:off x="5251425" y="1607650"/>
              <a:ext cx="54225" cy="70775"/>
            </a:xfrm>
            <a:custGeom>
              <a:rect b="b" l="l" r="r" t="t"/>
              <a:pathLst>
                <a:path extrusionOk="0" h="2831" w="2169">
                  <a:moveTo>
                    <a:pt x="1585" y="1"/>
                  </a:moveTo>
                  <a:cubicBezTo>
                    <a:pt x="1440" y="1"/>
                    <a:pt x="1276" y="51"/>
                    <a:pt x="1101" y="158"/>
                  </a:cubicBezTo>
                  <a:cubicBezTo>
                    <a:pt x="434" y="559"/>
                    <a:pt x="34" y="1259"/>
                    <a:pt x="0" y="2060"/>
                  </a:cubicBezTo>
                  <a:cubicBezTo>
                    <a:pt x="0" y="2540"/>
                    <a:pt x="243" y="2830"/>
                    <a:pt x="615" y="2830"/>
                  </a:cubicBezTo>
                  <a:cubicBezTo>
                    <a:pt x="760" y="2830"/>
                    <a:pt x="924" y="2787"/>
                    <a:pt x="1101" y="2693"/>
                  </a:cubicBezTo>
                  <a:cubicBezTo>
                    <a:pt x="1735" y="2260"/>
                    <a:pt x="2135" y="1559"/>
                    <a:pt x="2169" y="792"/>
                  </a:cubicBezTo>
                  <a:cubicBezTo>
                    <a:pt x="2169" y="296"/>
                    <a:pt x="1935" y="1"/>
                    <a:pt x="158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" name="Google Shape;882;p106"/>
            <p:cNvSpPr/>
            <p:nvPr/>
          </p:nvSpPr>
          <p:spPr>
            <a:xfrm>
              <a:off x="5087975" y="1661175"/>
              <a:ext cx="32550" cy="42150"/>
            </a:xfrm>
            <a:custGeom>
              <a:rect b="b" l="l" r="r" t="t"/>
              <a:pathLst>
                <a:path extrusionOk="0" h="1686" w="1302">
                  <a:moveTo>
                    <a:pt x="929" y="1"/>
                  </a:moveTo>
                  <a:cubicBezTo>
                    <a:pt x="840" y="1"/>
                    <a:pt x="740" y="28"/>
                    <a:pt x="634" y="85"/>
                  </a:cubicBezTo>
                  <a:cubicBezTo>
                    <a:pt x="267" y="352"/>
                    <a:pt x="0" y="753"/>
                    <a:pt x="0" y="1220"/>
                  </a:cubicBezTo>
                  <a:cubicBezTo>
                    <a:pt x="0" y="1503"/>
                    <a:pt x="151" y="1686"/>
                    <a:pt x="357" y="1686"/>
                  </a:cubicBezTo>
                  <a:cubicBezTo>
                    <a:pt x="442" y="1686"/>
                    <a:pt x="537" y="1655"/>
                    <a:pt x="634" y="1587"/>
                  </a:cubicBezTo>
                  <a:cubicBezTo>
                    <a:pt x="1034" y="1353"/>
                    <a:pt x="1268" y="919"/>
                    <a:pt x="1301" y="452"/>
                  </a:cubicBezTo>
                  <a:cubicBezTo>
                    <a:pt x="1301" y="167"/>
                    <a:pt x="1149" y="1"/>
                    <a:pt x="92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" name="Google Shape;883;p106"/>
            <p:cNvSpPr/>
            <p:nvPr/>
          </p:nvSpPr>
          <p:spPr>
            <a:xfrm>
              <a:off x="4612625" y="1532650"/>
              <a:ext cx="68425" cy="107325"/>
            </a:xfrm>
            <a:custGeom>
              <a:rect b="b" l="l" r="r" t="t"/>
              <a:pathLst>
                <a:path extrusionOk="0" h="4293" w="2737">
                  <a:moveTo>
                    <a:pt x="2618" y="1"/>
                  </a:moveTo>
                  <a:cubicBezTo>
                    <a:pt x="2592" y="1"/>
                    <a:pt x="2569" y="17"/>
                    <a:pt x="2569" y="56"/>
                  </a:cubicBezTo>
                  <a:lnTo>
                    <a:pt x="34" y="4159"/>
                  </a:lnTo>
                  <a:cubicBezTo>
                    <a:pt x="1" y="4192"/>
                    <a:pt x="1" y="4259"/>
                    <a:pt x="34" y="4292"/>
                  </a:cubicBezTo>
                  <a:lnTo>
                    <a:pt x="101" y="4292"/>
                  </a:lnTo>
                  <a:cubicBezTo>
                    <a:pt x="134" y="4292"/>
                    <a:pt x="134" y="4259"/>
                    <a:pt x="168" y="4259"/>
                  </a:cubicBezTo>
                  <a:lnTo>
                    <a:pt x="2703" y="123"/>
                  </a:lnTo>
                  <a:cubicBezTo>
                    <a:pt x="2736" y="89"/>
                    <a:pt x="2703" y="56"/>
                    <a:pt x="2669" y="23"/>
                  </a:cubicBezTo>
                  <a:cubicBezTo>
                    <a:pt x="2656" y="9"/>
                    <a:pt x="2636" y="1"/>
                    <a:pt x="261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" name="Google Shape;884;p106"/>
            <p:cNvSpPr/>
            <p:nvPr/>
          </p:nvSpPr>
          <p:spPr>
            <a:xfrm>
              <a:off x="4676850" y="1548225"/>
              <a:ext cx="33375" cy="216000"/>
            </a:xfrm>
            <a:custGeom>
              <a:rect b="b" l="l" r="r" t="t"/>
              <a:pathLst>
                <a:path extrusionOk="0" h="8640" w="1335">
                  <a:moveTo>
                    <a:pt x="1268" y="0"/>
                  </a:moveTo>
                  <a:cubicBezTo>
                    <a:pt x="1234" y="0"/>
                    <a:pt x="1168" y="34"/>
                    <a:pt x="1168" y="100"/>
                  </a:cubicBezTo>
                  <a:lnTo>
                    <a:pt x="0" y="8540"/>
                  </a:lnTo>
                  <a:cubicBezTo>
                    <a:pt x="0" y="8606"/>
                    <a:pt x="0" y="8640"/>
                    <a:pt x="67" y="8640"/>
                  </a:cubicBezTo>
                  <a:cubicBezTo>
                    <a:pt x="100" y="8640"/>
                    <a:pt x="167" y="8640"/>
                    <a:pt x="167" y="8573"/>
                  </a:cubicBezTo>
                  <a:lnTo>
                    <a:pt x="1335" y="100"/>
                  </a:lnTo>
                  <a:cubicBezTo>
                    <a:pt x="1335" y="67"/>
                    <a:pt x="1335" y="0"/>
                    <a:pt x="126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" name="Google Shape;885;p106"/>
            <p:cNvSpPr/>
            <p:nvPr/>
          </p:nvSpPr>
          <p:spPr>
            <a:xfrm>
              <a:off x="4591775" y="1760525"/>
              <a:ext cx="88425" cy="176325"/>
            </a:xfrm>
            <a:custGeom>
              <a:rect b="b" l="l" r="r" t="t"/>
              <a:pathLst>
                <a:path extrusionOk="0" h="7053" w="3537">
                  <a:moveTo>
                    <a:pt x="3452" y="0"/>
                  </a:moveTo>
                  <a:cubicBezTo>
                    <a:pt x="3417" y="0"/>
                    <a:pt x="3393" y="24"/>
                    <a:pt x="3370" y="48"/>
                  </a:cubicBezTo>
                  <a:lnTo>
                    <a:pt x="34" y="6919"/>
                  </a:lnTo>
                  <a:cubicBezTo>
                    <a:pt x="1" y="6986"/>
                    <a:pt x="34" y="7019"/>
                    <a:pt x="68" y="7053"/>
                  </a:cubicBezTo>
                  <a:lnTo>
                    <a:pt x="101" y="7053"/>
                  </a:lnTo>
                  <a:cubicBezTo>
                    <a:pt x="134" y="7053"/>
                    <a:pt x="168" y="7019"/>
                    <a:pt x="201" y="7019"/>
                  </a:cubicBezTo>
                  <a:lnTo>
                    <a:pt x="3537" y="114"/>
                  </a:lnTo>
                  <a:cubicBezTo>
                    <a:pt x="3537" y="81"/>
                    <a:pt x="3537" y="14"/>
                    <a:pt x="3503" y="14"/>
                  </a:cubicBezTo>
                  <a:cubicBezTo>
                    <a:pt x="3484" y="5"/>
                    <a:pt x="3467" y="0"/>
                    <a:pt x="3452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" name="Google Shape;886;p106"/>
            <p:cNvSpPr/>
            <p:nvPr/>
          </p:nvSpPr>
          <p:spPr>
            <a:xfrm>
              <a:off x="4499225" y="1760325"/>
              <a:ext cx="181825" cy="106475"/>
            </a:xfrm>
            <a:custGeom>
              <a:rect b="b" l="l" r="r" t="t"/>
              <a:pathLst>
                <a:path extrusionOk="0" h="4259" w="7273">
                  <a:moveTo>
                    <a:pt x="7193" y="0"/>
                  </a:moveTo>
                  <a:cubicBezTo>
                    <a:pt x="7172" y="0"/>
                    <a:pt x="7152" y="8"/>
                    <a:pt x="7139" y="22"/>
                  </a:cubicBezTo>
                  <a:lnTo>
                    <a:pt x="67" y="4092"/>
                  </a:lnTo>
                  <a:cubicBezTo>
                    <a:pt x="0" y="4125"/>
                    <a:pt x="0" y="4159"/>
                    <a:pt x="34" y="4225"/>
                  </a:cubicBezTo>
                  <a:cubicBezTo>
                    <a:pt x="34" y="4225"/>
                    <a:pt x="67" y="4259"/>
                    <a:pt x="100" y="4259"/>
                  </a:cubicBezTo>
                  <a:cubicBezTo>
                    <a:pt x="100" y="4259"/>
                    <a:pt x="134" y="4259"/>
                    <a:pt x="134" y="4225"/>
                  </a:cubicBezTo>
                  <a:lnTo>
                    <a:pt x="7239" y="156"/>
                  </a:lnTo>
                  <a:cubicBezTo>
                    <a:pt x="7272" y="122"/>
                    <a:pt x="7272" y="89"/>
                    <a:pt x="7272" y="56"/>
                  </a:cubicBezTo>
                  <a:cubicBezTo>
                    <a:pt x="7253" y="17"/>
                    <a:pt x="7222" y="0"/>
                    <a:pt x="7193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" name="Google Shape;887;p106"/>
            <p:cNvSpPr/>
            <p:nvPr/>
          </p:nvSpPr>
          <p:spPr>
            <a:xfrm>
              <a:off x="4747725" y="890550"/>
              <a:ext cx="42550" cy="436700"/>
            </a:xfrm>
            <a:custGeom>
              <a:rect b="b" l="l" r="r" t="t"/>
              <a:pathLst>
                <a:path extrusionOk="0" h="17468" w="1702">
                  <a:moveTo>
                    <a:pt x="1505" y="1"/>
                  </a:moveTo>
                  <a:cubicBezTo>
                    <a:pt x="1412" y="1"/>
                    <a:pt x="1318" y="59"/>
                    <a:pt x="1302" y="188"/>
                  </a:cubicBezTo>
                  <a:lnTo>
                    <a:pt x="1" y="17234"/>
                  </a:lnTo>
                  <a:cubicBezTo>
                    <a:pt x="1" y="17367"/>
                    <a:pt x="67" y="17434"/>
                    <a:pt x="167" y="17468"/>
                  </a:cubicBezTo>
                  <a:cubicBezTo>
                    <a:pt x="267" y="17468"/>
                    <a:pt x="368" y="17367"/>
                    <a:pt x="368" y="17267"/>
                  </a:cubicBezTo>
                  <a:lnTo>
                    <a:pt x="1702" y="188"/>
                  </a:lnTo>
                  <a:cubicBezTo>
                    <a:pt x="1702" y="68"/>
                    <a:pt x="1604" y="1"/>
                    <a:pt x="1505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" name="Google Shape;888;p106"/>
            <p:cNvSpPr/>
            <p:nvPr/>
          </p:nvSpPr>
          <p:spPr>
            <a:xfrm>
              <a:off x="4808600" y="663475"/>
              <a:ext cx="323850" cy="648775"/>
            </a:xfrm>
            <a:custGeom>
              <a:rect b="b" l="l" r="r" t="t"/>
              <a:pathLst>
                <a:path extrusionOk="0" h="25951" w="12954">
                  <a:moveTo>
                    <a:pt x="12716" y="1"/>
                  </a:moveTo>
                  <a:cubicBezTo>
                    <a:pt x="12653" y="1"/>
                    <a:pt x="12588" y="30"/>
                    <a:pt x="12543" y="98"/>
                  </a:cubicBezTo>
                  <a:lnTo>
                    <a:pt x="34" y="25683"/>
                  </a:lnTo>
                  <a:cubicBezTo>
                    <a:pt x="1" y="25783"/>
                    <a:pt x="34" y="25883"/>
                    <a:pt x="134" y="25950"/>
                  </a:cubicBezTo>
                  <a:lnTo>
                    <a:pt x="201" y="25950"/>
                  </a:lnTo>
                  <a:cubicBezTo>
                    <a:pt x="268" y="25950"/>
                    <a:pt x="334" y="25917"/>
                    <a:pt x="401" y="25850"/>
                  </a:cubicBezTo>
                  <a:lnTo>
                    <a:pt x="12910" y="265"/>
                  </a:lnTo>
                  <a:cubicBezTo>
                    <a:pt x="12954" y="111"/>
                    <a:pt x="12838" y="1"/>
                    <a:pt x="1271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" name="Google Shape;889;p106"/>
            <p:cNvSpPr/>
            <p:nvPr/>
          </p:nvSpPr>
          <p:spPr>
            <a:xfrm>
              <a:off x="4538950" y="1331975"/>
              <a:ext cx="147925" cy="81175"/>
            </a:xfrm>
            <a:custGeom>
              <a:rect b="b" l="l" r="r" t="t"/>
              <a:pathLst>
                <a:path extrusionOk="0" h="3247" w="5917">
                  <a:moveTo>
                    <a:pt x="283" y="0"/>
                  </a:moveTo>
                  <a:cubicBezTo>
                    <a:pt x="114" y="0"/>
                    <a:pt x="1" y="225"/>
                    <a:pt x="179" y="344"/>
                  </a:cubicBezTo>
                  <a:lnTo>
                    <a:pt x="5616" y="3213"/>
                  </a:lnTo>
                  <a:cubicBezTo>
                    <a:pt x="5616" y="3213"/>
                    <a:pt x="5650" y="3213"/>
                    <a:pt x="5683" y="3246"/>
                  </a:cubicBezTo>
                  <a:cubicBezTo>
                    <a:pt x="5750" y="3246"/>
                    <a:pt x="5816" y="3180"/>
                    <a:pt x="5850" y="3113"/>
                  </a:cubicBezTo>
                  <a:cubicBezTo>
                    <a:pt x="5917" y="3046"/>
                    <a:pt x="5883" y="2913"/>
                    <a:pt x="5783" y="2879"/>
                  </a:cubicBezTo>
                  <a:lnTo>
                    <a:pt x="346" y="11"/>
                  </a:lnTo>
                  <a:cubicBezTo>
                    <a:pt x="324" y="3"/>
                    <a:pt x="303" y="0"/>
                    <a:pt x="283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" name="Google Shape;890;p106"/>
            <p:cNvSpPr/>
            <p:nvPr/>
          </p:nvSpPr>
          <p:spPr>
            <a:xfrm>
              <a:off x="3657775" y="990325"/>
              <a:ext cx="582950" cy="123450"/>
            </a:xfrm>
            <a:custGeom>
              <a:rect b="b" l="l" r="r" t="t"/>
              <a:pathLst>
                <a:path extrusionOk="0" h="4938" w="23318">
                  <a:moveTo>
                    <a:pt x="23084" y="0"/>
                  </a:moveTo>
                  <a:lnTo>
                    <a:pt x="168" y="4570"/>
                  </a:lnTo>
                  <a:cubicBezTo>
                    <a:pt x="68" y="4570"/>
                    <a:pt x="1" y="4670"/>
                    <a:pt x="34" y="4804"/>
                  </a:cubicBezTo>
                  <a:cubicBezTo>
                    <a:pt x="34" y="4870"/>
                    <a:pt x="101" y="4937"/>
                    <a:pt x="201" y="4937"/>
                  </a:cubicBezTo>
                  <a:lnTo>
                    <a:pt x="234" y="4937"/>
                  </a:lnTo>
                  <a:lnTo>
                    <a:pt x="23151" y="400"/>
                  </a:lnTo>
                  <a:cubicBezTo>
                    <a:pt x="23251" y="367"/>
                    <a:pt x="23317" y="267"/>
                    <a:pt x="23284" y="167"/>
                  </a:cubicBezTo>
                  <a:cubicBezTo>
                    <a:pt x="23284" y="67"/>
                    <a:pt x="23184" y="0"/>
                    <a:pt x="2308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" name="Google Shape;891;p106"/>
            <p:cNvSpPr/>
            <p:nvPr/>
          </p:nvSpPr>
          <p:spPr>
            <a:xfrm>
              <a:off x="4287400" y="1332950"/>
              <a:ext cx="165750" cy="63525"/>
            </a:xfrm>
            <a:custGeom>
              <a:rect b="b" l="l" r="r" t="t"/>
              <a:pathLst>
                <a:path extrusionOk="0" h="2541" w="6630">
                  <a:moveTo>
                    <a:pt x="6498" y="1"/>
                  </a:moveTo>
                  <a:cubicBezTo>
                    <a:pt x="6490" y="1"/>
                    <a:pt x="6481" y="2"/>
                    <a:pt x="6472" y="5"/>
                  </a:cubicBezTo>
                  <a:lnTo>
                    <a:pt x="67" y="2373"/>
                  </a:lnTo>
                  <a:cubicBezTo>
                    <a:pt x="0" y="2407"/>
                    <a:pt x="0" y="2440"/>
                    <a:pt x="0" y="2507"/>
                  </a:cubicBezTo>
                  <a:cubicBezTo>
                    <a:pt x="34" y="2507"/>
                    <a:pt x="67" y="2540"/>
                    <a:pt x="101" y="2540"/>
                  </a:cubicBezTo>
                  <a:lnTo>
                    <a:pt x="6538" y="172"/>
                  </a:lnTo>
                  <a:cubicBezTo>
                    <a:pt x="6630" y="141"/>
                    <a:pt x="6583" y="1"/>
                    <a:pt x="649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Google Shape;892;p106"/>
            <p:cNvSpPr/>
            <p:nvPr/>
          </p:nvSpPr>
          <p:spPr>
            <a:xfrm>
              <a:off x="4399975" y="1145725"/>
              <a:ext cx="89250" cy="129825"/>
            </a:xfrm>
            <a:custGeom>
              <a:rect b="b" l="l" r="r" t="t"/>
              <a:pathLst>
                <a:path extrusionOk="0" h="5193" w="3570">
                  <a:moveTo>
                    <a:pt x="119" y="0"/>
                  </a:moveTo>
                  <a:cubicBezTo>
                    <a:pt x="101" y="0"/>
                    <a:pt x="81" y="8"/>
                    <a:pt x="67" y="22"/>
                  </a:cubicBezTo>
                  <a:cubicBezTo>
                    <a:pt x="34" y="55"/>
                    <a:pt x="1" y="89"/>
                    <a:pt x="34" y="122"/>
                  </a:cubicBezTo>
                  <a:lnTo>
                    <a:pt x="3403" y="5126"/>
                  </a:lnTo>
                  <a:cubicBezTo>
                    <a:pt x="3436" y="5159"/>
                    <a:pt x="3470" y="5159"/>
                    <a:pt x="3470" y="5192"/>
                  </a:cubicBezTo>
                  <a:cubicBezTo>
                    <a:pt x="3503" y="5159"/>
                    <a:pt x="3537" y="5159"/>
                    <a:pt x="3537" y="5159"/>
                  </a:cubicBezTo>
                  <a:cubicBezTo>
                    <a:pt x="3570" y="5126"/>
                    <a:pt x="3570" y="5092"/>
                    <a:pt x="3570" y="5059"/>
                  </a:cubicBezTo>
                  <a:lnTo>
                    <a:pt x="167" y="55"/>
                  </a:lnTo>
                  <a:cubicBezTo>
                    <a:pt x="167" y="16"/>
                    <a:pt x="145" y="0"/>
                    <a:pt x="119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p106"/>
            <p:cNvSpPr/>
            <p:nvPr/>
          </p:nvSpPr>
          <p:spPr>
            <a:xfrm>
              <a:off x="4415000" y="1392275"/>
              <a:ext cx="63400" cy="162975"/>
            </a:xfrm>
            <a:custGeom>
              <a:rect b="b" l="l" r="r" t="t"/>
              <a:pathLst>
                <a:path extrusionOk="0" h="6519" w="2536">
                  <a:moveTo>
                    <a:pt x="2469" y="0"/>
                  </a:moveTo>
                  <a:cubicBezTo>
                    <a:pt x="2402" y="0"/>
                    <a:pt x="2368" y="34"/>
                    <a:pt x="2368" y="67"/>
                  </a:cubicBezTo>
                  <a:lnTo>
                    <a:pt x="0" y="6405"/>
                  </a:lnTo>
                  <a:cubicBezTo>
                    <a:pt x="0" y="6438"/>
                    <a:pt x="33" y="6505"/>
                    <a:pt x="67" y="6505"/>
                  </a:cubicBezTo>
                  <a:lnTo>
                    <a:pt x="100" y="6505"/>
                  </a:lnTo>
                  <a:cubicBezTo>
                    <a:pt x="110" y="6515"/>
                    <a:pt x="120" y="6519"/>
                    <a:pt x="130" y="6519"/>
                  </a:cubicBezTo>
                  <a:cubicBezTo>
                    <a:pt x="153" y="6519"/>
                    <a:pt x="177" y="6495"/>
                    <a:pt x="200" y="6472"/>
                  </a:cubicBezTo>
                  <a:lnTo>
                    <a:pt x="2502" y="134"/>
                  </a:lnTo>
                  <a:cubicBezTo>
                    <a:pt x="2535" y="67"/>
                    <a:pt x="2502" y="34"/>
                    <a:pt x="2469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" name="Google Shape;894;p106"/>
            <p:cNvSpPr/>
            <p:nvPr/>
          </p:nvSpPr>
          <p:spPr>
            <a:xfrm>
              <a:off x="4233200" y="992825"/>
              <a:ext cx="21700" cy="371950"/>
            </a:xfrm>
            <a:custGeom>
              <a:rect b="b" l="l" r="r" t="t"/>
              <a:pathLst>
                <a:path extrusionOk="0" h="14878" w="868">
                  <a:moveTo>
                    <a:pt x="100" y="0"/>
                  </a:moveTo>
                  <a:cubicBezTo>
                    <a:pt x="34" y="0"/>
                    <a:pt x="0" y="34"/>
                    <a:pt x="0" y="67"/>
                  </a:cubicBezTo>
                  <a:lnTo>
                    <a:pt x="701" y="14811"/>
                  </a:lnTo>
                  <a:cubicBezTo>
                    <a:pt x="701" y="14844"/>
                    <a:pt x="767" y="14878"/>
                    <a:pt x="801" y="14878"/>
                  </a:cubicBezTo>
                  <a:cubicBezTo>
                    <a:pt x="834" y="14878"/>
                    <a:pt x="868" y="14844"/>
                    <a:pt x="868" y="14778"/>
                  </a:cubicBezTo>
                  <a:lnTo>
                    <a:pt x="167" y="67"/>
                  </a:lnTo>
                  <a:cubicBezTo>
                    <a:pt x="167" y="34"/>
                    <a:pt x="134" y="0"/>
                    <a:pt x="10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" name="Google Shape;895;p106"/>
            <p:cNvSpPr/>
            <p:nvPr/>
          </p:nvSpPr>
          <p:spPr>
            <a:xfrm>
              <a:off x="4130175" y="1286650"/>
              <a:ext cx="98875" cy="105650"/>
            </a:xfrm>
            <a:custGeom>
              <a:rect b="b" l="l" r="r" t="t"/>
              <a:pathLst>
                <a:path extrusionOk="0" h="4226" w="3955">
                  <a:moveTo>
                    <a:pt x="117" y="0"/>
                  </a:moveTo>
                  <a:cubicBezTo>
                    <a:pt x="48" y="0"/>
                    <a:pt x="0" y="71"/>
                    <a:pt x="52" y="122"/>
                  </a:cubicBezTo>
                  <a:lnTo>
                    <a:pt x="3788" y="4192"/>
                  </a:lnTo>
                  <a:cubicBezTo>
                    <a:pt x="3821" y="4225"/>
                    <a:pt x="3854" y="4225"/>
                    <a:pt x="3854" y="4225"/>
                  </a:cubicBezTo>
                  <a:lnTo>
                    <a:pt x="3921" y="4225"/>
                  </a:lnTo>
                  <a:cubicBezTo>
                    <a:pt x="3954" y="4192"/>
                    <a:pt x="3954" y="4125"/>
                    <a:pt x="3921" y="4092"/>
                  </a:cubicBezTo>
                  <a:lnTo>
                    <a:pt x="185" y="22"/>
                  </a:lnTo>
                  <a:cubicBezTo>
                    <a:pt x="162" y="7"/>
                    <a:pt x="139" y="0"/>
                    <a:pt x="117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" name="Google Shape;896;p106"/>
            <p:cNvSpPr/>
            <p:nvPr/>
          </p:nvSpPr>
          <p:spPr>
            <a:xfrm>
              <a:off x="4846975" y="1351400"/>
              <a:ext cx="259375" cy="38400"/>
            </a:xfrm>
            <a:custGeom>
              <a:rect b="b" l="l" r="r" t="t"/>
              <a:pathLst>
                <a:path extrusionOk="0" h="1536" w="10375">
                  <a:moveTo>
                    <a:pt x="10174" y="1"/>
                  </a:moveTo>
                  <a:lnTo>
                    <a:pt x="200" y="1135"/>
                  </a:lnTo>
                  <a:cubicBezTo>
                    <a:pt x="100" y="1168"/>
                    <a:pt x="0" y="1268"/>
                    <a:pt x="33" y="1369"/>
                  </a:cubicBezTo>
                  <a:cubicBezTo>
                    <a:pt x="33" y="1469"/>
                    <a:pt x="100" y="1535"/>
                    <a:pt x="200" y="1535"/>
                  </a:cubicBezTo>
                  <a:lnTo>
                    <a:pt x="234" y="1535"/>
                  </a:lnTo>
                  <a:lnTo>
                    <a:pt x="10207" y="401"/>
                  </a:lnTo>
                  <a:cubicBezTo>
                    <a:pt x="10307" y="368"/>
                    <a:pt x="10374" y="301"/>
                    <a:pt x="10374" y="168"/>
                  </a:cubicBezTo>
                  <a:cubicBezTo>
                    <a:pt x="10374" y="68"/>
                    <a:pt x="10274" y="1"/>
                    <a:pt x="10174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" name="Google Shape;897;p106"/>
            <p:cNvSpPr/>
            <p:nvPr/>
          </p:nvSpPr>
          <p:spPr>
            <a:xfrm>
              <a:off x="5168850" y="946025"/>
              <a:ext cx="137550" cy="332025"/>
            </a:xfrm>
            <a:custGeom>
              <a:rect b="b" l="l" r="r" t="t"/>
              <a:pathLst>
                <a:path extrusionOk="0" h="13281" w="5502">
                  <a:moveTo>
                    <a:pt x="5260" y="1"/>
                  </a:moveTo>
                  <a:cubicBezTo>
                    <a:pt x="5193" y="1"/>
                    <a:pt x="5129" y="41"/>
                    <a:pt x="5105" y="138"/>
                  </a:cubicBezTo>
                  <a:lnTo>
                    <a:pt x="68" y="13014"/>
                  </a:lnTo>
                  <a:cubicBezTo>
                    <a:pt x="1" y="13147"/>
                    <a:pt x="101" y="13280"/>
                    <a:pt x="234" y="13280"/>
                  </a:cubicBezTo>
                  <a:cubicBezTo>
                    <a:pt x="301" y="13280"/>
                    <a:pt x="401" y="13214"/>
                    <a:pt x="401" y="13147"/>
                  </a:cubicBezTo>
                  <a:lnTo>
                    <a:pt x="5438" y="271"/>
                  </a:lnTo>
                  <a:cubicBezTo>
                    <a:pt x="5502" y="123"/>
                    <a:pt x="5376" y="1"/>
                    <a:pt x="5260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" name="Google Shape;898;p106"/>
            <p:cNvSpPr/>
            <p:nvPr/>
          </p:nvSpPr>
          <p:spPr>
            <a:xfrm>
              <a:off x="5379850" y="876900"/>
              <a:ext cx="201000" cy="55075"/>
            </a:xfrm>
            <a:custGeom>
              <a:rect b="b" l="l" r="r" t="t"/>
              <a:pathLst>
                <a:path extrusionOk="0" h="2203" w="8040">
                  <a:moveTo>
                    <a:pt x="100" y="1"/>
                  </a:moveTo>
                  <a:cubicBezTo>
                    <a:pt x="67" y="1"/>
                    <a:pt x="0" y="34"/>
                    <a:pt x="0" y="67"/>
                  </a:cubicBezTo>
                  <a:cubicBezTo>
                    <a:pt x="0" y="134"/>
                    <a:pt x="0" y="167"/>
                    <a:pt x="67" y="167"/>
                  </a:cubicBezTo>
                  <a:lnTo>
                    <a:pt x="7906" y="2202"/>
                  </a:lnTo>
                  <a:lnTo>
                    <a:pt x="7939" y="2202"/>
                  </a:lnTo>
                  <a:cubicBezTo>
                    <a:pt x="7973" y="2202"/>
                    <a:pt x="8006" y="2169"/>
                    <a:pt x="8006" y="2135"/>
                  </a:cubicBezTo>
                  <a:cubicBezTo>
                    <a:pt x="8039" y="2069"/>
                    <a:pt x="8006" y="2035"/>
                    <a:pt x="7973" y="2035"/>
                  </a:cubicBezTo>
                  <a:lnTo>
                    <a:pt x="100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" name="Google Shape;899;p106"/>
            <p:cNvSpPr/>
            <p:nvPr/>
          </p:nvSpPr>
          <p:spPr>
            <a:xfrm>
              <a:off x="5381525" y="694575"/>
              <a:ext cx="146400" cy="139825"/>
            </a:xfrm>
            <a:custGeom>
              <a:rect b="b" l="l" r="r" t="t"/>
              <a:pathLst>
                <a:path extrusionOk="0" h="5593" w="5856">
                  <a:moveTo>
                    <a:pt x="5737" y="0"/>
                  </a:moveTo>
                  <a:cubicBezTo>
                    <a:pt x="5716" y="0"/>
                    <a:pt x="5693" y="7"/>
                    <a:pt x="5671" y="22"/>
                  </a:cubicBezTo>
                  <a:lnTo>
                    <a:pt x="33" y="5426"/>
                  </a:lnTo>
                  <a:cubicBezTo>
                    <a:pt x="0" y="5459"/>
                    <a:pt x="0" y="5526"/>
                    <a:pt x="33" y="5559"/>
                  </a:cubicBezTo>
                  <a:cubicBezTo>
                    <a:pt x="33" y="5592"/>
                    <a:pt x="67" y="5592"/>
                    <a:pt x="100" y="5592"/>
                  </a:cubicBezTo>
                  <a:cubicBezTo>
                    <a:pt x="100" y="5592"/>
                    <a:pt x="133" y="5559"/>
                    <a:pt x="133" y="5559"/>
                  </a:cubicBezTo>
                  <a:lnTo>
                    <a:pt x="5804" y="155"/>
                  </a:lnTo>
                  <a:cubicBezTo>
                    <a:pt x="5856" y="78"/>
                    <a:pt x="5807" y="0"/>
                    <a:pt x="5737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" name="Google Shape;900;p106"/>
            <p:cNvSpPr/>
            <p:nvPr/>
          </p:nvSpPr>
          <p:spPr>
            <a:xfrm>
              <a:off x="4209000" y="960050"/>
              <a:ext cx="53400" cy="68900"/>
            </a:xfrm>
            <a:custGeom>
              <a:rect b="b" l="l" r="r" t="t"/>
              <a:pathLst>
                <a:path extrusionOk="0" h="2756" w="2136">
                  <a:moveTo>
                    <a:pt x="1548" y="1"/>
                  </a:moveTo>
                  <a:cubicBezTo>
                    <a:pt x="1405" y="1"/>
                    <a:pt x="1242" y="47"/>
                    <a:pt x="1068" y="144"/>
                  </a:cubicBezTo>
                  <a:cubicBezTo>
                    <a:pt x="435" y="544"/>
                    <a:pt x="34" y="1245"/>
                    <a:pt x="1" y="2012"/>
                  </a:cubicBezTo>
                  <a:cubicBezTo>
                    <a:pt x="1" y="2484"/>
                    <a:pt x="252" y="2756"/>
                    <a:pt x="599" y="2756"/>
                  </a:cubicBezTo>
                  <a:cubicBezTo>
                    <a:pt x="743" y="2756"/>
                    <a:pt x="903" y="2710"/>
                    <a:pt x="1068" y="2612"/>
                  </a:cubicBezTo>
                  <a:cubicBezTo>
                    <a:pt x="1702" y="2212"/>
                    <a:pt x="2102" y="1511"/>
                    <a:pt x="2136" y="778"/>
                  </a:cubicBezTo>
                  <a:cubicBezTo>
                    <a:pt x="2136" y="280"/>
                    <a:pt x="1900" y="1"/>
                    <a:pt x="154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" name="Google Shape;901;p106"/>
            <p:cNvSpPr/>
            <p:nvPr/>
          </p:nvSpPr>
          <p:spPr>
            <a:xfrm>
              <a:off x="4388300" y="1128950"/>
              <a:ext cx="29225" cy="37825"/>
            </a:xfrm>
            <a:custGeom>
              <a:rect b="b" l="l" r="r" t="t"/>
              <a:pathLst>
                <a:path extrusionOk="0" h="1513" w="1169">
                  <a:moveTo>
                    <a:pt x="852" y="1"/>
                  </a:moveTo>
                  <a:cubicBezTo>
                    <a:pt x="768" y="1"/>
                    <a:pt x="671" y="31"/>
                    <a:pt x="568" y="93"/>
                  </a:cubicBezTo>
                  <a:cubicBezTo>
                    <a:pt x="234" y="293"/>
                    <a:pt x="1" y="660"/>
                    <a:pt x="1" y="1093"/>
                  </a:cubicBezTo>
                  <a:cubicBezTo>
                    <a:pt x="1" y="1353"/>
                    <a:pt x="134" y="1512"/>
                    <a:pt x="319" y="1512"/>
                  </a:cubicBezTo>
                  <a:cubicBezTo>
                    <a:pt x="395" y="1512"/>
                    <a:pt x="480" y="1485"/>
                    <a:pt x="568" y="1427"/>
                  </a:cubicBezTo>
                  <a:cubicBezTo>
                    <a:pt x="935" y="1193"/>
                    <a:pt x="1135" y="826"/>
                    <a:pt x="1168" y="426"/>
                  </a:cubicBezTo>
                  <a:cubicBezTo>
                    <a:pt x="1168" y="150"/>
                    <a:pt x="1041" y="1"/>
                    <a:pt x="852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Google Shape;902;p106"/>
            <p:cNvSpPr/>
            <p:nvPr/>
          </p:nvSpPr>
          <p:spPr>
            <a:xfrm>
              <a:off x="4116450" y="1268775"/>
              <a:ext cx="29200" cy="37725"/>
            </a:xfrm>
            <a:custGeom>
              <a:rect b="b" l="l" r="r" t="t"/>
              <a:pathLst>
                <a:path extrusionOk="0" h="1509" w="1168">
                  <a:moveTo>
                    <a:pt x="829" y="0"/>
                  </a:moveTo>
                  <a:cubicBezTo>
                    <a:pt x="750" y="0"/>
                    <a:pt x="661" y="23"/>
                    <a:pt x="567" y="70"/>
                  </a:cubicBezTo>
                  <a:cubicBezTo>
                    <a:pt x="234" y="304"/>
                    <a:pt x="34" y="671"/>
                    <a:pt x="0" y="1104"/>
                  </a:cubicBezTo>
                  <a:cubicBezTo>
                    <a:pt x="0" y="1366"/>
                    <a:pt x="136" y="1509"/>
                    <a:pt x="323" y="1509"/>
                  </a:cubicBezTo>
                  <a:cubicBezTo>
                    <a:pt x="398" y="1509"/>
                    <a:pt x="481" y="1486"/>
                    <a:pt x="567" y="1438"/>
                  </a:cubicBezTo>
                  <a:cubicBezTo>
                    <a:pt x="934" y="1204"/>
                    <a:pt x="1134" y="837"/>
                    <a:pt x="1168" y="437"/>
                  </a:cubicBezTo>
                  <a:cubicBezTo>
                    <a:pt x="1168" y="150"/>
                    <a:pt x="1030" y="0"/>
                    <a:pt x="829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" name="Google Shape;903;p106"/>
            <p:cNvSpPr/>
            <p:nvPr/>
          </p:nvSpPr>
          <p:spPr>
            <a:xfrm>
              <a:off x="4402475" y="1534400"/>
              <a:ext cx="29225" cy="37675"/>
            </a:xfrm>
            <a:custGeom>
              <a:rect b="b" l="l" r="r" t="t"/>
              <a:pathLst>
                <a:path extrusionOk="0" h="1507" w="1169">
                  <a:moveTo>
                    <a:pt x="850" y="1"/>
                  </a:moveTo>
                  <a:cubicBezTo>
                    <a:pt x="774" y="1"/>
                    <a:pt x="689" y="28"/>
                    <a:pt x="601" y="86"/>
                  </a:cubicBezTo>
                  <a:cubicBezTo>
                    <a:pt x="234" y="286"/>
                    <a:pt x="34" y="687"/>
                    <a:pt x="1" y="1087"/>
                  </a:cubicBezTo>
                  <a:cubicBezTo>
                    <a:pt x="1" y="1347"/>
                    <a:pt x="134" y="1506"/>
                    <a:pt x="331" y="1506"/>
                  </a:cubicBezTo>
                  <a:cubicBezTo>
                    <a:pt x="412" y="1506"/>
                    <a:pt x="504" y="1479"/>
                    <a:pt x="601" y="1420"/>
                  </a:cubicBezTo>
                  <a:cubicBezTo>
                    <a:pt x="935" y="1187"/>
                    <a:pt x="1168" y="820"/>
                    <a:pt x="1168" y="420"/>
                  </a:cubicBezTo>
                  <a:cubicBezTo>
                    <a:pt x="1168" y="160"/>
                    <a:pt x="1035" y="1"/>
                    <a:pt x="850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p106"/>
            <p:cNvSpPr/>
            <p:nvPr/>
          </p:nvSpPr>
          <p:spPr>
            <a:xfrm>
              <a:off x="4600125" y="1618625"/>
              <a:ext cx="29200" cy="37675"/>
            </a:xfrm>
            <a:custGeom>
              <a:rect b="b" l="l" r="r" t="t"/>
              <a:pathLst>
                <a:path extrusionOk="0" h="1507" w="1168">
                  <a:moveTo>
                    <a:pt x="850" y="1"/>
                  </a:moveTo>
                  <a:cubicBezTo>
                    <a:pt x="773" y="1"/>
                    <a:pt x="689" y="28"/>
                    <a:pt x="601" y="86"/>
                  </a:cubicBezTo>
                  <a:cubicBezTo>
                    <a:pt x="234" y="320"/>
                    <a:pt x="34" y="687"/>
                    <a:pt x="0" y="1087"/>
                  </a:cubicBezTo>
                  <a:cubicBezTo>
                    <a:pt x="0" y="1347"/>
                    <a:pt x="134" y="1506"/>
                    <a:pt x="331" y="1506"/>
                  </a:cubicBezTo>
                  <a:cubicBezTo>
                    <a:pt x="412" y="1506"/>
                    <a:pt x="503" y="1479"/>
                    <a:pt x="601" y="1421"/>
                  </a:cubicBezTo>
                  <a:cubicBezTo>
                    <a:pt x="934" y="1187"/>
                    <a:pt x="1168" y="820"/>
                    <a:pt x="1168" y="420"/>
                  </a:cubicBezTo>
                  <a:cubicBezTo>
                    <a:pt x="1168" y="160"/>
                    <a:pt x="1034" y="1"/>
                    <a:pt x="850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106"/>
            <p:cNvSpPr/>
            <p:nvPr/>
          </p:nvSpPr>
          <p:spPr>
            <a:xfrm>
              <a:off x="4580100" y="1915500"/>
              <a:ext cx="29225" cy="37675"/>
            </a:xfrm>
            <a:custGeom>
              <a:rect b="b" l="l" r="r" t="t"/>
              <a:pathLst>
                <a:path extrusionOk="0" h="1507" w="1169">
                  <a:moveTo>
                    <a:pt x="838" y="1"/>
                  </a:moveTo>
                  <a:cubicBezTo>
                    <a:pt x="757" y="1"/>
                    <a:pt x="665" y="28"/>
                    <a:pt x="568" y="86"/>
                  </a:cubicBezTo>
                  <a:cubicBezTo>
                    <a:pt x="234" y="320"/>
                    <a:pt x="34" y="687"/>
                    <a:pt x="1" y="1087"/>
                  </a:cubicBezTo>
                  <a:cubicBezTo>
                    <a:pt x="1" y="1347"/>
                    <a:pt x="135" y="1506"/>
                    <a:pt x="319" y="1506"/>
                  </a:cubicBezTo>
                  <a:cubicBezTo>
                    <a:pt x="395" y="1506"/>
                    <a:pt x="480" y="1479"/>
                    <a:pt x="568" y="1421"/>
                  </a:cubicBezTo>
                  <a:cubicBezTo>
                    <a:pt x="935" y="1221"/>
                    <a:pt x="1135" y="820"/>
                    <a:pt x="1168" y="420"/>
                  </a:cubicBezTo>
                  <a:cubicBezTo>
                    <a:pt x="1168" y="160"/>
                    <a:pt x="1035" y="1"/>
                    <a:pt x="83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" name="Google Shape;906;p106"/>
            <p:cNvSpPr/>
            <p:nvPr/>
          </p:nvSpPr>
          <p:spPr>
            <a:xfrm>
              <a:off x="4656000" y="1733925"/>
              <a:ext cx="44225" cy="56950"/>
            </a:xfrm>
            <a:custGeom>
              <a:rect b="b" l="l" r="r" t="t"/>
              <a:pathLst>
                <a:path extrusionOk="0" h="2278" w="1769">
                  <a:moveTo>
                    <a:pt x="1288" y="0"/>
                  </a:moveTo>
                  <a:cubicBezTo>
                    <a:pt x="1173" y="0"/>
                    <a:pt x="1042" y="35"/>
                    <a:pt x="901" y="111"/>
                  </a:cubicBezTo>
                  <a:cubicBezTo>
                    <a:pt x="367" y="444"/>
                    <a:pt x="34" y="1012"/>
                    <a:pt x="0" y="1645"/>
                  </a:cubicBezTo>
                  <a:cubicBezTo>
                    <a:pt x="0" y="2043"/>
                    <a:pt x="198" y="2277"/>
                    <a:pt x="488" y="2277"/>
                  </a:cubicBezTo>
                  <a:cubicBezTo>
                    <a:pt x="612" y="2277"/>
                    <a:pt x="752" y="2235"/>
                    <a:pt x="901" y="2146"/>
                  </a:cubicBezTo>
                  <a:cubicBezTo>
                    <a:pt x="1435" y="1812"/>
                    <a:pt x="1735" y="1245"/>
                    <a:pt x="1768" y="611"/>
                  </a:cubicBezTo>
                  <a:cubicBezTo>
                    <a:pt x="1768" y="228"/>
                    <a:pt x="1579" y="0"/>
                    <a:pt x="128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" name="Google Shape;907;p106"/>
            <p:cNvSpPr/>
            <p:nvPr/>
          </p:nvSpPr>
          <p:spPr>
            <a:xfrm>
              <a:off x="4479200" y="1835975"/>
              <a:ext cx="44225" cy="56925"/>
            </a:xfrm>
            <a:custGeom>
              <a:rect b="b" l="l" r="r" t="t"/>
              <a:pathLst>
                <a:path extrusionOk="0" h="2277" w="1769">
                  <a:moveTo>
                    <a:pt x="1307" y="0"/>
                  </a:moveTo>
                  <a:cubicBezTo>
                    <a:pt x="1188" y="0"/>
                    <a:pt x="1050" y="42"/>
                    <a:pt x="901" y="132"/>
                  </a:cubicBezTo>
                  <a:cubicBezTo>
                    <a:pt x="368" y="465"/>
                    <a:pt x="34" y="1032"/>
                    <a:pt x="1" y="1633"/>
                  </a:cubicBezTo>
                  <a:cubicBezTo>
                    <a:pt x="1" y="2041"/>
                    <a:pt x="208" y="2277"/>
                    <a:pt x="511" y="2277"/>
                  </a:cubicBezTo>
                  <a:cubicBezTo>
                    <a:pt x="629" y="2277"/>
                    <a:pt x="761" y="2241"/>
                    <a:pt x="901" y="2167"/>
                  </a:cubicBezTo>
                  <a:cubicBezTo>
                    <a:pt x="1435" y="1833"/>
                    <a:pt x="1735" y="1266"/>
                    <a:pt x="1769" y="632"/>
                  </a:cubicBezTo>
                  <a:cubicBezTo>
                    <a:pt x="1769" y="234"/>
                    <a:pt x="1588" y="0"/>
                    <a:pt x="1307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" name="Google Shape;908;p106"/>
            <p:cNvSpPr/>
            <p:nvPr/>
          </p:nvSpPr>
          <p:spPr>
            <a:xfrm>
              <a:off x="5503275" y="668475"/>
              <a:ext cx="44225" cy="56950"/>
            </a:xfrm>
            <a:custGeom>
              <a:rect b="b" l="l" r="r" t="t"/>
              <a:pathLst>
                <a:path extrusionOk="0" h="2278" w="1769">
                  <a:moveTo>
                    <a:pt x="1280" y="0"/>
                  </a:moveTo>
                  <a:cubicBezTo>
                    <a:pt x="1157" y="0"/>
                    <a:pt x="1017" y="42"/>
                    <a:pt x="867" y="132"/>
                  </a:cubicBezTo>
                  <a:cubicBezTo>
                    <a:pt x="334" y="465"/>
                    <a:pt x="34" y="1032"/>
                    <a:pt x="0" y="1666"/>
                  </a:cubicBezTo>
                  <a:cubicBezTo>
                    <a:pt x="0" y="2049"/>
                    <a:pt x="206" y="2277"/>
                    <a:pt x="495" y="2277"/>
                  </a:cubicBezTo>
                  <a:cubicBezTo>
                    <a:pt x="609" y="2277"/>
                    <a:pt x="736" y="2242"/>
                    <a:pt x="867" y="2167"/>
                  </a:cubicBezTo>
                  <a:cubicBezTo>
                    <a:pt x="1401" y="1833"/>
                    <a:pt x="1735" y="1266"/>
                    <a:pt x="1768" y="632"/>
                  </a:cubicBezTo>
                  <a:cubicBezTo>
                    <a:pt x="1768" y="234"/>
                    <a:pt x="1571" y="0"/>
                    <a:pt x="1280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" name="Google Shape;909;p106"/>
            <p:cNvSpPr/>
            <p:nvPr/>
          </p:nvSpPr>
          <p:spPr>
            <a:xfrm>
              <a:off x="4654325" y="1297450"/>
              <a:ext cx="206850" cy="262475"/>
            </a:xfrm>
            <a:custGeom>
              <a:rect b="b" l="l" r="r" t="t"/>
              <a:pathLst>
                <a:path extrusionOk="0" h="10499" w="8274">
                  <a:moveTo>
                    <a:pt x="5827" y="673"/>
                  </a:moveTo>
                  <a:cubicBezTo>
                    <a:pt x="6135" y="673"/>
                    <a:pt x="6419" y="745"/>
                    <a:pt x="6672" y="891"/>
                  </a:cubicBezTo>
                  <a:cubicBezTo>
                    <a:pt x="7272" y="1225"/>
                    <a:pt x="7606" y="1992"/>
                    <a:pt x="7606" y="3060"/>
                  </a:cubicBezTo>
                  <a:cubicBezTo>
                    <a:pt x="7606" y="5361"/>
                    <a:pt x="5972" y="8197"/>
                    <a:pt x="3970" y="9331"/>
                  </a:cubicBezTo>
                  <a:cubicBezTo>
                    <a:pt x="3428" y="9652"/>
                    <a:pt x="2911" y="9816"/>
                    <a:pt x="2454" y="9816"/>
                  </a:cubicBezTo>
                  <a:cubicBezTo>
                    <a:pt x="2151" y="9816"/>
                    <a:pt x="1874" y="9744"/>
                    <a:pt x="1635" y="9598"/>
                  </a:cubicBezTo>
                  <a:cubicBezTo>
                    <a:pt x="1001" y="9264"/>
                    <a:pt x="668" y="8497"/>
                    <a:pt x="668" y="7429"/>
                  </a:cubicBezTo>
                  <a:cubicBezTo>
                    <a:pt x="668" y="5128"/>
                    <a:pt x="2302" y="2292"/>
                    <a:pt x="4304" y="1158"/>
                  </a:cubicBezTo>
                  <a:cubicBezTo>
                    <a:pt x="4845" y="837"/>
                    <a:pt x="5363" y="673"/>
                    <a:pt x="5827" y="673"/>
                  </a:cubicBezTo>
                  <a:close/>
                  <a:moveTo>
                    <a:pt x="5853" y="0"/>
                  </a:moveTo>
                  <a:cubicBezTo>
                    <a:pt x="5270" y="0"/>
                    <a:pt x="4631" y="188"/>
                    <a:pt x="3970" y="558"/>
                  </a:cubicBezTo>
                  <a:cubicBezTo>
                    <a:pt x="1802" y="1825"/>
                    <a:pt x="1" y="4894"/>
                    <a:pt x="1" y="7429"/>
                  </a:cubicBezTo>
                  <a:cubicBezTo>
                    <a:pt x="1" y="8730"/>
                    <a:pt x="468" y="9698"/>
                    <a:pt x="1302" y="10198"/>
                  </a:cubicBezTo>
                  <a:cubicBezTo>
                    <a:pt x="1635" y="10398"/>
                    <a:pt x="2035" y="10498"/>
                    <a:pt x="2436" y="10498"/>
                  </a:cubicBezTo>
                  <a:cubicBezTo>
                    <a:pt x="3103" y="10465"/>
                    <a:pt x="3737" y="10265"/>
                    <a:pt x="4304" y="9931"/>
                  </a:cubicBezTo>
                  <a:cubicBezTo>
                    <a:pt x="6505" y="8664"/>
                    <a:pt x="8273" y="5561"/>
                    <a:pt x="8273" y="3060"/>
                  </a:cubicBezTo>
                  <a:cubicBezTo>
                    <a:pt x="8273" y="1759"/>
                    <a:pt x="7806" y="791"/>
                    <a:pt x="7006" y="291"/>
                  </a:cubicBezTo>
                  <a:cubicBezTo>
                    <a:pt x="6658" y="96"/>
                    <a:pt x="6270" y="0"/>
                    <a:pt x="5853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" name="Google Shape;910;p106"/>
            <p:cNvSpPr/>
            <p:nvPr/>
          </p:nvSpPr>
          <p:spPr>
            <a:xfrm>
              <a:off x="4701850" y="1356425"/>
              <a:ext cx="111775" cy="144650"/>
            </a:xfrm>
            <a:custGeom>
              <a:rect b="b" l="l" r="r" t="t"/>
              <a:pathLst>
                <a:path extrusionOk="0" h="5786" w="4471">
                  <a:moveTo>
                    <a:pt x="3245" y="1"/>
                  </a:moveTo>
                  <a:cubicBezTo>
                    <a:pt x="2945" y="1"/>
                    <a:pt x="2603" y="97"/>
                    <a:pt x="2236" y="300"/>
                  </a:cubicBezTo>
                  <a:cubicBezTo>
                    <a:pt x="902" y="1168"/>
                    <a:pt x="68" y="2602"/>
                    <a:pt x="1" y="4203"/>
                  </a:cubicBezTo>
                  <a:cubicBezTo>
                    <a:pt x="1" y="5195"/>
                    <a:pt x="503" y="5785"/>
                    <a:pt x="1233" y="5785"/>
                  </a:cubicBezTo>
                  <a:cubicBezTo>
                    <a:pt x="1535" y="5785"/>
                    <a:pt x="1875" y="5685"/>
                    <a:pt x="2236" y="5471"/>
                  </a:cubicBezTo>
                  <a:cubicBezTo>
                    <a:pt x="3570" y="4603"/>
                    <a:pt x="4404" y="3169"/>
                    <a:pt x="4471" y="1601"/>
                  </a:cubicBezTo>
                  <a:cubicBezTo>
                    <a:pt x="4471" y="582"/>
                    <a:pt x="3983" y="1"/>
                    <a:pt x="3245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" name="Google Shape;911;p106"/>
            <p:cNvSpPr/>
            <p:nvPr/>
          </p:nvSpPr>
          <p:spPr>
            <a:xfrm>
              <a:off x="5094650" y="458825"/>
              <a:ext cx="170150" cy="217125"/>
            </a:xfrm>
            <a:custGeom>
              <a:rect b="b" l="l" r="r" t="t"/>
              <a:pathLst>
                <a:path extrusionOk="0" h="8685" w="6806">
                  <a:moveTo>
                    <a:pt x="4873" y="397"/>
                  </a:moveTo>
                  <a:cubicBezTo>
                    <a:pt x="5143" y="397"/>
                    <a:pt x="5390" y="458"/>
                    <a:pt x="5604" y="579"/>
                  </a:cubicBezTo>
                  <a:cubicBezTo>
                    <a:pt x="6138" y="912"/>
                    <a:pt x="6438" y="1579"/>
                    <a:pt x="6438" y="2513"/>
                  </a:cubicBezTo>
                  <a:cubicBezTo>
                    <a:pt x="6305" y="4682"/>
                    <a:pt x="5171" y="6683"/>
                    <a:pt x="3336" y="7884"/>
                  </a:cubicBezTo>
                  <a:cubicBezTo>
                    <a:pt x="2857" y="8163"/>
                    <a:pt x="2390" y="8299"/>
                    <a:pt x="1978" y="8299"/>
                  </a:cubicBezTo>
                  <a:cubicBezTo>
                    <a:pt x="1701" y="8299"/>
                    <a:pt x="1449" y="8238"/>
                    <a:pt x="1234" y="8117"/>
                  </a:cubicBezTo>
                  <a:cubicBezTo>
                    <a:pt x="701" y="7817"/>
                    <a:pt x="400" y="7117"/>
                    <a:pt x="400" y="6216"/>
                  </a:cubicBezTo>
                  <a:cubicBezTo>
                    <a:pt x="534" y="4015"/>
                    <a:pt x="1668" y="2013"/>
                    <a:pt x="3536" y="812"/>
                  </a:cubicBezTo>
                  <a:cubicBezTo>
                    <a:pt x="4015" y="533"/>
                    <a:pt x="4470" y="397"/>
                    <a:pt x="4873" y="397"/>
                  </a:cubicBezTo>
                  <a:close/>
                  <a:moveTo>
                    <a:pt x="4856" y="1"/>
                  </a:moveTo>
                  <a:cubicBezTo>
                    <a:pt x="4379" y="1"/>
                    <a:pt x="3852" y="164"/>
                    <a:pt x="3303" y="479"/>
                  </a:cubicBezTo>
                  <a:cubicBezTo>
                    <a:pt x="1501" y="1513"/>
                    <a:pt x="0" y="4115"/>
                    <a:pt x="0" y="6216"/>
                  </a:cubicBezTo>
                  <a:cubicBezTo>
                    <a:pt x="0" y="7250"/>
                    <a:pt x="367" y="8051"/>
                    <a:pt x="1034" y="8451"/>
                  </a:cubicBezTo>
                  <a:cubicBezTo>
                    <a:pt x="1334" y="8618"/>
                    <a:pt x="1635" y="8685"/>
                    <a:pt x="1968" y="8685"/>
                  </a:cubicBezTo>
                  <a:cubicBezTo>
                    <a:pt x="2535" y="8651"/>
                    <a:pt x="3036" y="8518"/>
                    <a:pt x="3503" y="8218"/>
                  </a:cubicBezTo>
                  <a:cubicBezTo>
                    <a:pt x="5337" y="7183"/>
                    <a:pt x="6805" y="4582"/>
                    <a:pt x="6805" y="2480"/>
                  </a:cubicBezTo>
                  <a:cubicBezTo>
                    <a:pt x="6805" y="1446"/>
                    <a:pt x="6438" y="645"/>
                    <a:pt x="5771" y="245"/>
                  </a:cubicBezTo>
                  <a:cubicBezTo>
                    <a:pt x="5497" y="81"/>
                    <a:pt x="5188" y="1"/>
                    <a:pt x="485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" name="Google Shape;912;p106"/>
            <p:cNvSpPr/>
            <p:nvPr/>
          </p:nvSpPr>
          <p:spPr>
            <a:xfrm>
              <a:off x="5133000" y="506125"/>
              <a:ext cx="94250" cy="122825"/>
            </a:xfrm>
            <a:custGeom>
              <a:rect b="b" l="l" r="r" t="t"/>
              <a:pathLst>
                <a:path extrusionOk="0" h="4913" w="3770">
                  <a:moveTo>
                    <a:pt x="2718" y="0"/>
                  </a:moveTo>
                  <a:cubicBezTo>
                    <a:pt x="2464" y="0"/>
                    <a:pt x="2176" y="82"/>
                    <a:pt x="1869" y="255"/>
                  </a:cubicBezTo>
                  <a:cubicBezTo>
                    <a:pt x="768" y="988"/>
                    <a:pt x="67" y="2223"/>
                    <a:pt x="1" y="3557"/>
                  </a:cubicBezTo>
                  <a:cubicBezTo>
                    <a:pt x="1" y="4412"/>
                    <a:pt x="424" y="4912"/>
                    <a:pt x="1041" y="4912"/>
                  </a:cubicBezTo>
                  <a:cubicBezTo>
                    <a:pt x="1290" y="4912"/>
                    <a:pt x="1571" y="4830"/>
                    <a:pt x="1869" y="4658"/>
                  </a:cubicBezTo>
                  <a:cubicBezTo>
                    <a:pt x="3003" y="3924"/>
                    <a:pt x="3703" y="2690"/>
                    <a:pt x="3770" y="1355"/>
                  </a:cubicBezTo>
                  <a:cubicBezTo>
                    <a:pt x="3770" y="500"/>
                    <a:pt x="3347" y="0"/>
                    <a:pt x="271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" name="Google Shape;913;p106"/>
            <p:cNvSpPr/>
            <p:nvPr/>
          </p:nvSpPr>
          <p:spPr>
            <a:xfrm>
              <a:off x="4732725" y="752950"/>
              <a:ext cx="124125" cy="150675"/>
            </a:xfrm>
            <a:custGeom>
              <a:rect b="b" l="l" r="r" t="t"/>
              <a:pathLst>
                <a:path extrusionOk="0" h="6027" w="4965">
                  <a:moveTo>
                    <a:pt x="3403" y="422"/>
                  </a:moveTo>
                  <a:cubicBezTo>
                    <a:pt x="3569" y="422"/>
                    <a:pt x="3736" y="455"/>
                    <a:pt x="3870" y="522"/>
                  </a:cubicBezTo>
                  <a:cubicBezTo>
                    <a:pt x="4270" y="822"/>
                    <a:pt x="4470" y="1289"/>
                    <a:pt x="4403" y="1790"/>
                  </a:cubicBezTo>
                  <a:cubicBezTo>
                    <a:pt x="4337" y="3224"/>
                    <a:pt x="3569" y="4558"/>
                    <a:pt x="2335" y="5359"/>
                  </a:cubicBezTo>
                  <a:cubicBezTo>
                    <a:pt x="2100" y="5575"/>
                    <a:pt x="1828" y="5670"/>
                    <a:pt x="1564" y="5670"/>
                  </a:cubicBezTo>
                  <a:cubicBezTo>
                    <a:pt x="892" y="5670"/>
                    <a:pt x="276" y="5058"/>
                    <a:pt x="467" y="4291"/>
                  </a:cubicBezTo>
                  <a:cubicBezTo>
                    <a:pt x="534" y="2824"/>
                    <a:pt x="1301" y="1489"/>
                    <a:pt x="2535" y="689"/>
                  </a:cubicBezTo>
                  <a:cubicBezTo>
                    <a:pt x="2802" y="522"/>
                    <a:pt x="3102" y="422"/>
                    <a:pt x="3403" y="422"/>
                  </a:cubicBezTo>
                  <a:close/>
                  <a:moveTo>
                    <a:pt x="3287" y="0"/>
                  </a:moveTo>
                  <a:cubicBezTo>
                    <a:pt x="2961" y="0"/>
                    <a:pt x="2627" y="109"/>
                    <a:pt x="2335" y="355"/>
                  </a:cubicBezTo>
                  <a:cubicBezTo>
                    <a:pt x="1001" y="1223"/>
                    <a:pt x="167" y="2690"/>
                    <a:pt x="67" y="4291"/>
                  </a:cubicBezTo>
                  <a:cubicBezTo>
                    <a:pt x="0" y="4892"/>
                    <a:pt x="300" y="5492"/>
                    <a:pt x="801" y="5859"/>
                  </a:cubicBezTo>
                  <a:cubicBezTo>
                    <a:pt x="1001" y="5959"/>
                    <a:pt x="1234" y="6026"/>
                    <a:pt x="1468" y="6026"/>
                  </a:cubicBezTo>
                  <a:cubicBezTo>
                    <a:pt x="1835" y="5993"/>
                    <a:pt x="2202" y="5893"/>
                    <a:pt x="2535" y="5692"/>
                  </a:cubicBezTo>
                  <a:cubicBezTo>
                    <a:pt x="3836" y="4792"/>
                    <a:pt x="4704" y="3357"/>
                    <a:pt x="4770" y="1790"/>
                  </a:cubicBezTo>
                  <a:cubicBezTo>
                    <a:pt x="4964" y="772"/>
                    <a:pt x="4154" y="0"/>
                    <a:pt x="3287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" name="Google Shape;914;p106"/>
            <p:cNvSpPr/>
            <p:nvPr/>
          </p:nvSpPr>
          <p:spPr>
            <a:xfrm>
              <a:off x="4761900" y="787225"/>
              <a:ext cx="63400" cy="82775"/>
            </a:xfrm>
            <a:custGeom>
              <a:rect b="b" l="l" r="r" t="t"/>
              <a:pathLst>
                <a:path extrusionOk="0" h="3311" w="2536">
                  <a:moveTo>
                    <a:pt x="1834" y="1"/>
                  </a:moveTo>
                  <a:cubicBezTo>
                    <a:pt x="1664" y="1"/>
                    <a:pt x="1472" y="59"/>
                    <a:pt x="1268" y="185"/>
                  </a:cubicBezTo>
                  <a:cubicBezTo>
                    <a:pt x="501" y="686"/>
                    <a:pt x="34" y="1486"/>
                    <a:pt x="1" y="2387"/>
                  </a:cubicBezTo>
                  <a:cubicBezTo>
                    <a:pt x="1" y="2972"/>
                    <a:pt x="280" y="3311"/>
                    <a:pt x="689" y="3311"/>
                  </a:cubicBezTo>
                  <a:cubicBezTo>
                    <a:pt x="863" y="3311"/>
                    <a:pt x="1059" y="3250"/>
                    <a:pt x="1268" y="3121"/>
                  </a:cubicBezTo>
                  <a:cubicBezTo>
                    <a:pt x="2035" y="2654"/>
                    <a:pt x="2502" y="1820"/>
                    <a:pt x="2536" y="919"/>
                  </a:cubicBezTo>
                  <a:cubicBezTo>
                    <a:pt x="2536" y="351"/>
                    <a:pt x="2250" y="1"/>
                    <a:pt x="1834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" name="Google Shape;915;p106"/>
            <p:cNvSpPr/>
            <p:nvPr/>
          </p:nvSpPr>
          <p:spPr>
            <a:xfrm>
              <a:off x="5092975" y="1267450"/>
              <a:ext cx="124350" cy="149875"/>
            </a:xfrm>
            <a:custGeom>
              <a:rect b="b" l="l" r="r" t="t"/>
              <a:pathLst>
                <a:path extrusionOk="0" h="5995" w="4974">
                  <a:moveTo>
                    <a:pt x="3292" y="380"/>
                  </a:moveTo>
                  <a:cubicBezTo>
                    <a:pt x="3961" y="380"/>
                    <a:pt x="4595" y="991"/>
                    <a:pt x="4404" y="1758"/>
                  </a:cubicBezTo>
                  <a:cubicBezTo>
                    <a:pt x="4337" y="3225"/>
                    <a:pt x="3536" y="4560"/>
                    <a:pt x="2335" y="5360"/>
                  </a:cubicBezTo>
                  <a:cubicBezTo>
                    <a:pt x="2101" y="5576"/>
                    <a:pt x="1830" y="5670"/>
                    <a:pt x="1567" y="5670"/>
                  </a:cubicBezTo>
                  <a:cubicBezTo>
                    <a:pt x="892" y="5670"/>
                    <a:pt x="266" y="5051"/>
                    <a:pt x="434" y="4260"/>
                  </a:cubicBezTo>
                  <a:cubicBezTo>
                    <a:pt x="534" y="2792"/>
                    <a:pt x="1301" y="1491"/>
                    <a:pt x="2536" y="690"/>
                  </a:cubicBezTo>
                  <a:cubicBezTo>
                    <a:pt x="2761" y="474"/>
                    <a:pt x="3030" y="380"/>
                    <a:pt x="3292" y="380"/>
                  </a:cubicBezTo>
                  <a:close/>
                  <a:moveTo>
                    <a:pt x="3291" y="1"/>
                  </a:moveTo>
                  <a:cubicBezTo>
                    <a:pt x="2963" y="1"/>
                    <a:pt x="2628" y="110"/>
                    <a:pt x="2335" y="357"/>
                  </a:cubicBezTo>
                  <a:cubicBezTo>
                    <a:pt x="1001" y="1224"/>
                    <a:pt x="167" y="2658"/>
                    <a:pt x="67" y="4260"/>
                  </a:cubicBezTo>
                  <a:cubicBezTo>
                    <a:pt x="0" y="4893"/>
                    <a:pt x="301" y="5494"/>
                    <a:pt x="801" y="5827"/>
                  </a:cubicBezTo>
                  <a:cubicBezTo>
                    <a:pt x="1001" y="5961"/>
                    <a:pt x="1235" y="5994"/>
                    <a:pt x="1468" y="5994"/>
                  </a:cubicBezTo>
                  <a:cubicBezTo>
                    <a:pt x="1835" y="5994"/>
                    <a:pt x="2202" y="5894"/>
                    <a:pt x="2536" y="5694"/>
                  </a:cubicBezTo>
                  <a:cubicBezTo>
                    <a:pt x="3870" y="4827"/>
                    <a:pt x="4704" y="3359"/>
                    <a:pt x="4804" y="1758"/>
                  </a:cubicBezTo>
                  <a:cubicBezTo>
                    <a:pt x="4973" y="765"/>
                    <a:pt x="4159" y="1"/>
                    <a:pt x="329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" name="Google Shape;916;p106"/>
            <p:cNvSpPr/>
            <p:nvPr/>
          </p:nvSpPr>
          <p:spPr>
            <a:xfrm>
              <a:off x="5122150" y="1301625"/>
              <a:ext cx="63425" cy="82400"/>
            </a:xfrm>
            <a:custGeom>
              <a:rect b="b" l="l" r="r" t="t"/>
              <a:pathLst>
                <a:path extrusionOk="0" h="3296" w="2537">
                  <a:moveTo>
                    <a:pt x="1848" y="0"/>
                  </a:moveTo>
                  <a:cubicBezTo>
                    <a:pt x="1674" y="0"/>
                    <a:pt x="1477" y="61"/>
                    <a:pt x="1269" y="191"/>
                  </a:cubicBezTo>
                  <a:cubicBezTo>
                    <a:pt x="501" y="658"/>
                    <a:pt x="34" y="1492"/>
                    <a:pt x="1" y="2392"/>
                  </a:cubicBezTo>
                  <a:cubicBezTo>
                    <a:pt x="1" y="2962"/>
                    <a:pt x="289" y="3296"/>
                    <a:pt x="707" y="3296"/>
                  </a:cubicBezTo>
                  <a:cubicBezTo>
                    <a:pt x="876" y="3296"/>
                    <a:pt x="1067" y="3241"/>
                    <a:pt x="1269" y="3126"/>
                  </a:cubicBezTo>
                  <a:cubicBezTo>
                    <a:pt x="2036" y="2626"/>
                    <a:pt x="2503" y="1825"/>
                    <a:pt x="2536" y="924"/>
                  </a:cubicBezTo>
                  <a:cubicBezTo>
                    <a:pt x="2536" y="339"/>
                    <a:pt x="2257" y="0"/>
                    <a:pt x="184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" name="Google Shape;917;p106"/>
            <p:cNvSpPr/>
            <p:nvPr/>
          </p:nvSpPr>
          <p:spPr>
            <a:xfrm>
              <a:off x="5272275" y="806675"/>
              <a:ext cx="122925" cy="150300"/>
            </a:xfrm>
            <a:custGeom>
              <a:rect b="b" l="l" r="r" t="t"/>
              <a:pathLst>
                <a:path extrusionOk="0" h="6012" w="4917">
                  <a:moveTo>
                    <a:pt x="3271" y="365"/>
                  </a:moveTo>
                  <a:cubicBezTo>
                    <a:pt x="3946" y="365"/>
                    <a:pt x="4571" y="984"/>
                    <a:pt x="4403" y="1776"/>
                  </a:cubicBezTo>
                  <a:cubicBezTo>
                    <a:pt x="4303" y="3210"/>
                    <a:pt x="3536" y="4544"/>
                    <a:pt x="2302" y="5345"/>
                  </a:cubicBezTo>
                  <a:cubicBezTo>
                    <a:pt x="2067" y="5561"/>
                    <a:pt x="1794" y="5655"/>
                    <a:pt x="1531" y="5655"/>
                  </a:cubicBezTo>
                  <a:cubicBezTo>
                    <a:pt x="859" y="5655"/>
                    <a:pt x="242" y="5044"/>
                    <a:pt x="434" y="4277"/>
                  </a:cubicBezTo>
                  <a:cubicBezTo>
                    <a:pt x="501" y="2810"/>
                    <a:pt x="1268" y="1475"/>
                    <a:pt x="2502" y="675"/>
                  </a:cubicBezTo>
                  <a:cubicBezTo>
                    <a:pt x="2736" y="459"/>
                    <a:pt x="3007" y="365"/>
                    <a:pt x="3271" y="365"/>
                  </a:cubicBezTo>
                  <a:close/>
                  <a:moveTo>
                    <a:pt x="3258" y="0"/>
                  </a:moveTo>
                  <a:cubicBezTo>
                    <a:pt x="2935" y="0"/>
                    <a:pt x="2601" y="105"/>
                    <a:pt x="2302" y="341"/>
                  </a:cubicBezTo>
                  <a:cubicBezTo>
                    <a:pt x="968" y="1208"/>
                    <a:pt x="134" y="2676"/>
                    <a:pt x="67" y="4277"/>
                  </a:cubicBezTo>
                  <a:cubicBezTo>
                    <a:pt x="0" y="4878"/>
                    <a:pt x="267" y="5478"/>
                    <a:pt x="801" y="5845"/>
                  </a:cubicBezTo>
                  <a:cubicBezTo>
                    <a:pt x="968" y="5945"/>
                    <a:pt x="1201" y="6012"/>
                    <a:pt x="1435" y="6012"/>
                  </a:cubicBezTo>
                  <a:cubicBezTo>
                    <a:pt x="1802" y="5979"/>
                    <a:pt x="2168" y="5878"/>
                    <a:pt x="2502" y="5678"/>
                  </a:cubicBezTo>
                  <a:cubicBezTo>
                    <a:pt x="3836" y="4811"/>
                    <a:pt x="4670" y="3343"/>
                    <a:pt x="4770" y="1776"/>
                  </a:cubicBezTo>
                  <a:cubicBezTo>
                    <a:pt x="4916" y="755"/>
                    <a:pt x="4124" y="0"/>
                    <a:pt x="325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" name="Google Shape;918;p106"/>
            <p:cNvSpPr/>
            <p:nvPr/>
          </p:nvSpPr>
          <p:spPr>
            <a:xfrm>
              <a:off x="5300625" y="840600"/>
              <a:ext cx="64225" cy="82775"/>
            </a:xfrm>
            <a:custGeom>
              <a:rect b="b" l="l" r="r" t="t"/>
              <a:pathLst>
                <a:path extrusionOk="0" h="3311" w="2569">
                  <a:moveTo>
                    <a:pt x="1840" y="1"/>
                  </a:moveTo>
                  <a:cubicBezTo>
                    <a:pt x="1666" y="1"/>
                    <a:pt x="1471" y="59"/>
                    <a:pt x="1268" y="185"/>
                  </a:cubicBezTo>
                  <a:cubicBezTo>
                    <a:pt x="534" y="685"/>
                    <a:pt x="34" y="1486"/>
                    <a:pt x="0" y="2387"/>
                  </a:cubicBezTo>
                  <a:cubicBezTo>
                    <a:pt x="0" y="2972"/>
                    <a:pt x="280" y="3311"/>
                    <a:pt x="689" y="3311"/>
                  </a:cubicBezTo>
                  <a:cubicBezTo>
                    <a:pt x="862" y="3311"/>
                    <a:pt x="1059" y="3250"/>
                    <a:pt x="1268" y="3120"/>
                  </a:cubicBezTo>
                  <a:cubicBezTo>
                    <a:pt x="2035" y="2653"/>
                    <a:pt x="2502" y="1820"/>
                    <a:pt x="2569" y="919"/>
                  </a:cubicBezTo>
                  <a:cubicBezTo>
                    <a:pt x="2569" y="351"/>
                    <a:pt x="2266" y="1"/>
                    <a:pt x="1840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" name="Google Shape;919;p106"/>
            <p:cNvSpPr/>
            <p:nvPr/>
          </p:nvSpPr>
          <p:spPr>
            <a:xfrm>
              <a:off x="4440850" y="1249125"/>
              <a:ext cx="124350" cy="150675"/>
            </a:xfrm>
            <a:custGeom>
              <a:rect b="b" l="l" r="r" t="t"/>
              <a:pathLst>
                <a:path extrusionOk="0" h="6027" w="4974">
                  <a:moveTo>
                    <a:pt x="3289" y="380"/>
                  </a:moveTo>
                  <a:cubicBezTo>
                    <a:pt x="3959" y="380"/>
                    <a:pt x="4595" y="999"/>
                    <a:pt x="4403" y="1790"/>
                  </a:cubicBezTo>
                  <a:cubicBezTo>
                    <a:pt x="4337" y="3225"/>
                    <a:pt x="3536" y="4559"/>
                    <a:pt x="2335" y="5359"/>
                  </a:cubicBezTo>
                  <a:cubicBezTo>
                    <a:pt x="2100" y="5576"/>
                    <a:pt x="1828" y="5670"/>
                    <a:pt x="1563" y="5670"/>
                  </a:cubicBezTo>
                  <a:cubicBezTo>
                    <a:pt x="890" y="5670"/>
                    <a:pt x="266" y="5058"/>
                    <a:pt x="434" y="4292"/>
                  </a:cubicBezTo>
                  <a:cubicBezTo>
                    <a:pt x="534" y="2824"/>
                    <a:pt x="1301" y="1490"/>
                    <a:pt x="2535" y="689"/>
                  </a:cubicBezTo>
                  <a:cubicBezTo>
                    <a:pt x="2760" y="474"/>
                    <a:pt x="3027" y="380"/>
                    <a:pt x="3289" y="380"/>
                  </a:cubicBezTo>
                  <a:close/>
                  <a:moveTo>
                    <a:pt x="3288" y="1"/>
                  </a:moveTo>
                  <a:cubicBezTo>
                    <a:pt x="2961" y="1"/>
                    <a:pt x="2627" y="110"/>
                    <a:pt x="2335" y="356"/>
                  </a:cubicBezTo>
                  <a:cubicBezTo>
                    <a:pt x="1001" y="1223"/>
                    <a:pt x="167" y="2691"/>
                    <a:pt x="67" y="4292"/>
                  </a:cubicBezTo>
                  <a:cubicBezTo>
                    <a:pt x="0" y="4892"/>
                    <a:pt x="300" y="5493"/>
                    <a:pt x="801" y="5860"/>
                  </a:cubicBezTo>
                  <a:cubicBezTo>
                    <a:pt x="1001" y="5960"/>
                    <a:pt x="1234" y="6027"/>
                    <a:pt x="1468" y="6027"/>
                  </a:cubicBezTo>
                  <a:cubicBezTo>
                    <a:pt x="1835" y="5993"/>
                    <a:pt x="2202" y="5893"/>
                    <a:pt x="2535" y="5693"/>
                  </a:cubicBezTo>
                  <a:cubicBezTo>
                    <a:pt x="3870" y="4826"/>
                    <a:pt x="4704" y="3358"/>
                    <a:pt x="4804" y="1790"/>
                  </a:cubicBezTo>
                  <a:cubicBezTo>
                    <a:pt x="4973" y="772"/>
                    <a:pt x="4157" y="1"/>
                    <a:pt x="328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" name="Google Shape;920;p106"/>
            <p:cNvSpPr/>
            <p:nvPr/>
          </p:nvSpPr>
          <p:spPr>
            <a:xfrm>
              <a:off x="4470025" y="1283425"/>
              <a:ext cx="63400" cy="82775"/>
            </a:xfrm>
            <a:custGeom>
              <a:rect b="b" l="l" r="r" t="t"/>
              <a:pathLst>
                <a:path extrusionOk="0" h="3311" w="2536">
                  <a:moveTo>
                    <a:pt x="1834" y="0"/>
                  </a:moveTo>
                  <a:cubicBezTo>
                    <a:pt x="1663" y="0"/>
                    <a:pt x="1471" y="59"/>
                    <a:pt x="1268" y="185"/>
                  </a:cubicBezTo>
                  <a:cubicBezTo>
                    <a:pt x="501" y="685"/>
                    <a:pt x="34" y="1486"/>
                    <a:pt x="1" y="2386"/>
                  </a:cubicBezTo>
                  <a:cubicBezTo>
                    <a:pt x="1" y="2972"/>
                    <a:pt x="280" y="3311"/>
                    <a:pt x="689" y="3311"/>
                  </a:cubicBezTo>
                  <a:cubicBezTo>
                    <a:pt x="863" y="3311"/>
                    <a:pt x="1059" y="3249"/>
                    <a:pt x="1268" y="3120"/>
                  </a:cubicBezTo>
                  <a:cubicBezTo>
                    <a:pt x="2002" y="2653"/>
                    <a:pt x="2502" y="1819"/>
                    <a:pt x="2536" y="919"/>
                  </a:cubicBezTo>
                  <a:cubicBezTo>
                    <a:pt x="2536" y="350"/>
                    <a:pt x="2250" y="0"/>
                    <a:pt x="1834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" name="Google Shape;921;p106"/>
            <p:cNvSpPr/>
            <p:nvPr/>
          </p:nvSpPr>
          <p:spPr>
            <a:xfrm>
              <a:off x="4211500" y="1353900"/>
              <a:ext cx="85650" cy="104275"/>
            </a:xfrm>
            <a:custGeom>
              <a:rect b="b" l="l" r="r" t="t"/>
              <a:pathLst>
                <a:path extrusionOk="0" h="4171" w="3426">
                  <a:moveTo>
                    <a:pt x="2336" y="268"/>
                  </a:moveTo>
                  <a:cubicBezTo>
                    <a:pt x="2436" y="268"/>
                    <a:pt x="2569" y="335"/>
                    <a:pt x="2670" y="401"/>
                  </a:cubicBezTo>
                  <a:cubicBezTo>
                    <a:pt x="2936" y="568"/>
                    <a:pt x="3070" y="902"/>
                    <a:pt x="3036" y="1235"/>
                  </a:cubicBezTo>
                  <a:cubicBezTo>
                    <a:pt x="2970" y="2236"/>
                    <a:pt x="2436" y="3170"/>
                    <a:pt x="1602" y="3737"/>
                  </a:cubicBezTo>
                  <a:cubicBezTo>
                    <a:pt x="1443" y="3887"/>
                    <a:pt x="1257" y="3953"/>
                    <a:pt x="1077" y="3953"/>
                  </a:cubicBezTo>
                  <a:cubicBezTo>
                    <a:pt x="613" y="3953"/>
                    <a:pt x="181" y="3522"/>
                    <a:pt x="301" y="2970"/>
                  </a:cubicBezTo>
                  <a:cubicBezTo>
                    <a:pt x="335" y="1969"/>
                    <a:pt x="868" y="1035"/>
                    <a:pt x="1736" y="468"/>
                  </a:cubicBezTo>
                  <a:cubicBezTo>
                    <a:pt x="1902" y="368"/>
                    <a:pt x="2136" y="301"/>
                    <a:pt x="2336" y="301"/>
                  </a:cubicBezTo>
                  <a:lnTo>
                    <a:pt x="2336" y="268"/>
                  </a:lnTo>
                  <a:close/>
                  <a:moveTo>
                    <a:pt x="2250" y="0"/>
                  </a:moveTo>
                  <a:cubicBezTo>
                    <a:pt x="2027" y="0"/>
                    <a:pt x="1800" y="72"/>
                    <a:pt x="1602" y="234"/>
                  </a:cubicBezTo>
                  <a:cubicBezTo>
                    <a:pt x="668" y="835"/>
                    <a:pt x="101" y="1869"/>
                    <a:pt x="34" y="2970"/>
                  </a:cubicBezTo>
                  <a:cubicBezTo>
                    <a:pt x="1" y="3370"/>
                    <a:pt x="201" y="3804"/>
                    <a:pt x="535" y="4037"/>
                  </a:cubicBezTo>
                  <a:cubicBezTo>
                    <a:pt x="668" y="4104"/>
                    <a:pt x="835" y="4171"/>
                    <a:pt x="1002" y="4171"/>
                  </a:cubicBezTo>
                  <a:cubicBezTo>
                    <a:pt x="1269" y="4137"/>
                    <a:pt x="1502" y="4071"/>
                    <a:pt x="1736" y="3937"/>
                  </a:cubicBezTo>
                  <a:cubicBezTo>
                    <a:pt x="2670" y="3337"/>
                    <a:pt x="3237" y="2336"/>
                    <a:pt x="3303" y="1235"/>
                  </a:cubicBezTo>
                  <a:cubicBezTo>
                    <a:pt x="3425" y="529"/>
                    <a:pt x="2853" y="0"/>
                    <a:pt x="225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" name="Google Shape;922;p106"/>
            <p:cNvSpPr/>
            <p:nvPr/>
          </p:nvSpPr>
          <p:spPr>
            <a:xfrm>
              <a:off x="4230700" y="1377300"/>
              <a:ext cx="44225" cy="56975"/>
            </a:xfrm>
            <a:custGeom>
              <a:rect b="b" l="l" r="r" t="t"/>
              <a:pathLst>
                <a:path extrusionOk="0" h="2279" w="1769">
                  <a:moveTo>
                    <a:pt x="1306" y="1"/>
                  </a:moveTo>
                  <a:cubicBezTo>
                    <a:pt x="1187" y="1"/>
                    <a:pt x="1050" y="43"/>
                    <a:pt x="901" y="132"/>
                  </a:cubicBezTo>
                  <a:cubicBezTo>
                    <a:pt x="367" y="466"/>
                    <a:pt x="34" y="1033"/>
                    <a:pt x="0" y="1667"/>
                  </a:cubicBezTo>
                  <a:cubicBezTo>
                    <a:pt x="0" y="2050"/>
                    <a:pt x="206" y="2278"/>
                    <a:pt x="507" y="2278"/>
                  </a:cubicBezTo>
                  <a:cubicBezTo>
                    <a:pt x="626" y="2278"/>
                    <a:pt x="759" y="2243"/>
                    <a:pt x="901" y="2167"/>
                  </a:cubicBezTo>
                  <a:cubicBezTo>
                    <a:pt x="1435" y="1834"/>
                    <a:pt x="1735" y="1267"/>
                    <a:pt x="1768" y="633"/>
                  </a:cubicBezTo>
                  <a:cubicBezTo>
                    <a:pt x="1768" y="235"/>
                    <a:pt x="1587" y="1"/>
                    <a:pt x="1306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" name="Google Shape;923;p106"/>
            <p:cNvSpPr/>
            <p:nvPr/>
          </p:nvSpPr>
          <p:spPr>
            <a:xfrm>
              <a:off x="5566650" y="885225"/>
              <a:ext cx="85025" cy="104275"/>
            </a:xfrm>
            <a:custGeom>
              <a:rect b="b" l="l" r="r" t="t"/>
              <a:pathLst>
                <a:path extrusionOk="0" h="4171" w="3401">
                  <a:moveTo>
                    <a:pt x="2261" y="253"/>
                  </a:moveTo>
                  <a:cubicBezTo>
                    <a:pt x="2724" y="253"/>
                    <a:pt x="3156" y="684"/>
                    <a:pt x="3036" y="1235"/>
                  </a:cubicBezTo>
                  <a:cubicBezTo>
                    <a:pt x="2969" y="2203"/>
                    <a:pt x="2435" y="3137"/>
                    <a:pt x="1601" y="3670"/>
                  </a:cubicBezTo>
                  <a:cubicBezTo>
                    <a:pt x="1429" y="3800"/>
                    <a:pt x="1215" y="3873"/>
                    <a:pt x="1004" y="3873"/>
                  </a:cubicBezTo>
                  <a:cubicBezTo>
                    <a:pt x="889" y="3873"/>
                    <a:pt x="774" y="3851"/>
                    <a:pt x="667" y="3804"/>
                  </a:cubicBezTo>
                  <a:cubicBezTo>
                    <a:pt x="401" y="3604"/>
                    <a:pt x="267" y="3270"/>
                    <a:pt x="301" y="2970"/>
                  </a:cubicBezTo>
                  <a:cubicBezTo>
                    <a:pt x="367" y="1936"/>
                    <a:pt x="901" y="1035"/>
                    <a:pt x="1735" y="468"/>
                  </a:cubicBezTo>
                  <a:cubicBezTo>
                    <a:pt x="1894" y="318"/>
                    <a:pt x="2080" y="253"/>
                    <a:pt x="2261" y="253"/>
                  </a:cubicBezTo>
                  <a:close/>
                  <a:moveTo>
                    <a:pt x="2244" y="1"/>
                  </a:moveTo>
                  <a:cubicBezTo>
                    <a:pt x="2024" y="1"/>
                    <a:pt x="1799" y="73"/>
                    <a:pt x="1601" y="235"/>
                  </a:cubicBezTo>
                  <a:cubicBezTo>
                    <a:pt x="667" y="835"/>
                    <a:pt x="100" y="1869"/>
                    <a:pt x="34" y="2970"/>
                  </a:cubicBezTo>
                  <a:cubicBezTo>
                    <a:pt x="0" y="3370"/>
                    <a:pt x="167" y="3804"/>
                    <a:pt x="534" y="4037"/>
                  </a:cubicBezTo>
                  <a:cubicBezTo>
                    <a:pt x="667" y="4104"/>
                    <a:pt x="834" y="4171"/>
                    <a:pt x="1001" y="4171"/>
                  </a:cubicBezTo>
                  <a:cubicBezTo>
                    <a:pt x="1268" y="4137"/>
                    <a:pt x="1501" y="4071"/>
                    <a:pt x="1735" y="3937"/>
                  </a:cubicBezTo>
                  <a:cubicBezTo>
                    <a:pt x="2669" y="3337"/>
                    <a:pt x="3236" y="2303"/>
                    <a:pt x="3303" y="1235"/>
                  </a:cubicBezTo>
                  <a:cubicBezTo>
                    <a:pt x="3400" y="529"/>
                    <a:pt x="2840" y="1"/>
                    <a:pt x="2244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" name="Google Shape;924;p106"/>
            <p:cNvSpPr/>
            <p:nvPr/>
          </p:nvSpPr>
          <p:spPr>
            <a:xfrm>
              <a:off x="5585825" y="909150"/>
              <a:ext cx="44225" cy="56950"/>
            </a:xfrm>
            <a:custGeom>
              <a:rect b="b" l="l" r="r" t="t"/>
              <a:pathLst>
                <a:path extrusionOk="0" h="2278" w="1769">
                  <a:moveTo>
                    <a:pt x="1274" y="1"/>
                  </a:moveTo>
                  <a:cubicBezTo>
                    <a:pt x="1160" y="1"/>
                    <a:pt x="1033" y="36"/>
                    <a:pt x="901" y="112"/>
                  </a:cubicBezTo>
                  <a:cubicBezTo>
                    <a:pt x="367" y="445"/>
                    <a:pt x="34" y="1012"/>
                    <a:pt x="1" y="1646"/>
                  </a:cubicBezTo>
                  <a:cubicBezTo>
                    <a:pt x="1" y="2044"/>
                    <a:pt x="198" y="2278"/>
                    <a:pt x="489" y="2278"/>
                  </a:cubicBezTo>
                  <a:cubicBezTo>
                    <a:pt x="612" y="2278"/>
                    <a:pt x="752" y="2236"/>
                    <a:pt x="901" y="2146"/>
                  </a:cubicBezTo>
                  <a:cubicBezTo>
                    <a:pt x="1402" y="1813"/>
                    <a:pt x="1735" y="1246"/>
                    <a:pt x="1768" y="612"/>
                  </a:cubicBezTo>
                  <a:cubicBezTo>
                    <a:pt x="1768" y="229"/>
                    <a:pt x="1563" y="1"/>
                    <a:pt x="1274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" name="Google Shape;925;p106"/>
            <p:cNvSpPr/>
            <p:nvPr/>
          </p:nvSpPr>
          <p:spPr>
            <a:xfrm>
              <a:off x="5424875" y="1154925"/>
              <a:ext cx="271225" cy="339100"/>
            </a:xfrm>
            <a:custGeom>
              <a:rect b="b" l="l" r="r" t="t"/>
              <a:pathLst>
                <a:path extrusionOk="0" h="13564" w="10849">
                  <a:moveTo>
                    <a:pt x="10108" y="321"/>
                  </a:moveTo>
                  <a:cubicBezTo>
                    <a:pt x="10175" y="321"/>
                    <a:pt x="10208" y="355"/>
                    <a:pt x="10275" y="388"/>
                  </a:cubicBezTo>
                  <a:cubicBezTo>
                    <a:pt x="10408" y="488"/>
                    <a:pt x="10475" y="655"/>
                    <a:pt x="10475" y="822"/>
                  </a:cubicBezTo>
                  <a:lnTo>
                    <a:pt x="10475" y="6726"/>
                  </a:lnTo>
                  <a:cubicBezTo>
                    <a:pt x="10441" y="7326"/>
                    <a:pt x="10108" y="7860"/>
                    <a:pt x="9641" y="8193"/>
                  </a:cubicBezTo>
                  <a:lnTo>
                    <a:pt x="1068" y="13164"/>
                  </a:lnTo>
                  <a:cubicBezTo>
                    <a:pt x="980" y="13234"/>
                    <a:pt x="883" y="13265"/>
                    <a:pt x="789" y="13265"/>
                  </a:cubicBezTo>
                  <a:cubicBezTo>
                    <a:pt x="527" y="13265"/>
                    <a:pt x="294" y="13025"/>
                    <a:pt x="368" y="12730"/>
                  </a:cubicBezTo>
                  <a:lnTo>
                    <a:pt x="368" y="6859"/>
                  </a:lnTo>
                  <a:cubicBezTo>
                    <a:pt x="401" y="6259"/>
                    <a:pt x="701" y="5725"/>
                    <a:pt x="1201" y="5391"/>
                  </a:cubicBezTo>
                  <a:lnTo>
                    <a:pt x="9774" y="421"/>
                  </a:lnTo>
                  <a:cubicBezTo>
                    <a:pt x="9874" y="388"/>
                    <a:pt x="10008" y="321"/>
                    <a:pt x="10108" y="321"/>
                  </a:cubicBezTo>
                  <a:close/>
                  <a:moveTo>
                    <a:pt x="10058" y="0"/>
                  </a:moveTo>
                  <a:cubicBezTo>
                    <a:pt x="9907" y="0"/>
                    <a:pt x="9750" y="47"/>
                    <a:pt x="9607" y="154"/>
                  </a:cubicBezTo>
                  <a:lnTo>
                    <a:pt x="1035" y="5091"/>
                  </a:lnTo>
                  <a:cubicBezTo>
                    <a:pt x="434" y="5492"/>
                    <a:pt x="67" y="6125"/>
                    <a:pt x="34" y="6859"/>
                  </a:cubicBezTo>
                  <a:lnTo>
                    <a:pt x="34" y="12730"/>
                  </a:lnTo>
                  <a:cubicBezTo>
                    <a:pt x="1" y="13030"/>
                    <a:pt x="134" y="13297"/>
                    <a:pt x="401" y="13464"/>
                  </a:cubicBezTo>
                  <a:cubicBezTo>
                    <a:pt x="501" y="13531"/>
                    <a:pt x="601" y="13564"/>
                    <a:pt x="701" y="13564"/>
                  </a:cubicBezTo>
                  <a:cubicBezTo>
                    <a:pt x="901" y="13564"/>
                    <a:pt x="1068" y="13497"/>
                    <a:pt x="1201" y="13397"/>
                  </a:cubicBezTo>
                  <a:lnTo>
                    <a:pt x="9774" y="8460"/>
                  </a:lnTo>
                  <a:cubicBezTo>
                    <a:pt x="10375" y="8060"/>
                    <a:pt x="10742" y="7426"/>
                    <a:pt x="10775" y="6726"/>
                  </a:cubicBezTo>
                  <a:lnTo>
                    <a:pt x="10775" y="822"/>
                  </a:lnTo>
                  <a:cubicBezTo>
                    <a:pt x="10848" y="357"/>
                    <a:pt x="10474" y="0"/>
                    <a:pt x="1005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" name="Google Shape;926;p106"/>
            <p:cNvSpPr/>
            <p:nvPr/>
          </p:nvSpPr>
          <p:spPr>
            <a:xfrm>
              <a:off x="5468250" y="1230775"/>
              <a:ext cx="184500" cy="108150"/>
            </a:xfrm>
            <a:custGeom>
              <a:rect b="b" l="l" r="r" t="t"/>
              <a:pathLst>
                <a:path extrusionOk="0" h="4326" w="7380">
                  <a:moveTo>
                    <a:pt x="7148" y="0"/>
                  </a:moveTo>
                  <a:cubicBezTo>
                    <a:pt x="7123" y="0"/>
                    <a:pt x="7098" y="7"/>
                    <a:pt x="7072" y="22"/>
                  </a:cubicBezTo>
                  <a:lnTo>
                    <a:pt x="134" y="4025"/>
                  </a:lnTo>
                  <a:cubicBezTo>
                    <a:pt x="0" y="4125"/>
                    <a:pt x="34" y="4326"/>
                    <a:pt x="200" y="4326"/>
                  </a:cubicBezTo>
                  <a:lnTo>
                    <a:pt x="267" y="4326"/>
                  </a:lnTo>
                  <a:lnTo>
                    <a:pt x="7239" y="289"/>
                  </a:lnTo>
                  <a:cubicBezTo>
                    <a:pt x="7380" y="205"/>
                    <a:pt x="7282" y="0"/>
                    <a:pt x="714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" name="Google Shape;927;p106"/>
            <p:cNvSpPr/>
            <p:nvPr/>
          </p:nvSpPr>
          <p:spPr>
            <a:xfrm>
              <a:off x="5468250" y="1271625"/>
              <a:ext cx="184500" cy="108175"/>
            </a:xfrm>
            <a:custGeom>
              <a:rect b="b" l="l" r="r" t="t"/>
              <a:pathLst>
                <a:path extrusionOk="0" h="4327" w="7380">
                  <a:moveTo>
                    <a:pt x="7148" y="1"/>
                  </a:moveTo>
                  <a:cubicBezTo>
                    <a:pt x="7123" y="1"/>
                    <a:pt x="7098" y="8"/>
                    <a:pt x="7072" y="23"/>
                  </a:cubicBezTo>
                  <a:lnTo>
                    <a:pt x="134" y="4026"/>
                  </a:lnTo>
                  <a:cubicBezTo>
                    <a:pt x="0" y="4126"/>
                    <a:pt x="34" y="4326"/>
                    <a:pt x="200" y="4326"/>
                  </a:cubicBezTo>
                  <a:lnTo>
                    <a:pt x="267" y="4326"/>
                  </a:lnTo>
                  <a:lnTo>
                    <a:pt x="7239" y="290"/>
                  </a:lnTo>
                  <a:cubicBezTo>
                    <a:pt x="7380" y="205"/>
                    <a:pt x="7282" y="1"/>
                    <a:pt x="714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" name="Google Shape;928;p106"/>
            <p:cNvSpPr/>
            <p:nvPr/>
          </p:nvSpPr>
          <p:spPr>
            <a:xfrm>
              <a:off x="5469075" y="1312725"/>
              <a:ext cx="182650" cy="107925"/>
            </a:xfrm>
            <a:custGeom>
              <a:rect b="b" l="l" r="r" t="t"/>
              <a:pathLst>
                <a:path extrusionOk="0" h="4317" w="7306">
                  <a:moveTo>
                    <a:pt x="7098" y="0"/>
                  </a:moveTo>
                  <a:cubicBezTo>
                    <a:pt x="7077" y="0"/>
                    <a:pt x="7057" y="5"/>
                    <a:pt x="7039" y="13"/>
                  </a:cubicBezTo>
                  <a:lnTo>
                    <a:pt x="101" y="4016"/>
                  </a:lnTo>
                  <a:cubicBezTo>
                    <a:pt x="1" y="4083"/>
                    <a:pt x="1" y="4183"/>
                    <a:pt x="34" y="4250"/>
                  </a:cubicBezTo>
                  <a:cubicBezTo>
                    <a:pt x="67" y="4283"/>
                    <a:pt x="101" y="4317"/>
                    <a:pt x="167" y="4317"/>
                  </a:cubicBezTo>
                  <a:lnTo>
                    <a:pt x="234" y="4317"/>
                  </a:lnTo>
                  <a:lnTo>
                    <a:pt x="7206" y="280"/>
                  </a:lnTo>
                  <a:cubicBezTo>
                    <a:pt x="7272" y="247"/>
                    <a:pt x="7306" y="147"/>
                    <a:pt x="7272" y="80"/>
                  </a:cubicBezTo>
                  <a:cubicBezTo>
                    <a:pt x="7224" y="31"/>
                    <a:pt x="7157" y="0"/>
                    <a:pt x="709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" name="Google Shape;929;p106"/>
            <p:cNvSpPr/>
            <p:nvPr/>
          </p:nvSpPr>
          <p:spPr>
            <a:xfrm>
              <a:off x="5741775" y="2234875"/>
              <a:ext cx="271225" cy="338275"/>
            </a:xfrm>
            <a:custGeom>
              <a:rect b="b" l="l" r="r" t="t"/>
              <a:pathLst>
                <a:path extrusionOk="0" h="13531" w="10849">
                  <a:moveTo>
                    <a:pt x="10053" y="299"/>
                  </a:moveTo>
                  <a:cubicBezTo>
                    <a:pt x="10293" y="299"/>
                    <a:pt x="10513" y="534"/>
                    <a:pt x="10441" y="821"/>
                  </a:cubicBezTo>
                  <a:lnTo>
                    <a:pt x="10441" y="6725"/>
                  </a:lnTo>
                  <a:cubicBezTo>
                    <a:pt x="10408" y="7292"/>
                    <a:pt x="10108" y="7859"/>
                    <a:pt x="9607" y="8193"/>
                  </a:cubicBezTo>
                  <a:lnTo>
                    <a:pt x="1034" y="13130"/>
                  </a:lnTo>
                  <a:cubicBezTo>
                    <a:pt x="955" y="13200"/>
                    <a:pt x="862" y="13231"/>
                    <a:pt x="770" y="13231"/>
                  </a:cubicBezTo>
                  <a:cubicBezTo>
                    <a:pt x="514" y="13231"/>
                    <a:pt x="269" y="12991"/>
                    <a:pt x="367" y="12696"/>
                  </a:cubicBezTo>
                  <a:lnTo>
                    <a:pt x="367" y="6825"/>
                  </a:lnTo>
                  <a:cubicBezTo>
                    <a:pt x="401" y="6225"/>
                    <a:pt x="701" y="5691"/>
                    <a:pt x="1201" y="5358"/>
                  </a:cubicBezTo>
                  <a:lnTo>
                    <a:pt x="9774" y="421"/>
                  </a:lnTo>
                  <a:cubicBezTo>
                    <a:pt x="9859" y="336"/>
                    <a:pt x="9958" y="299"/>
                    <a:pt x="10053" y="299"/>
                  </a:cubicBezTo>
                  <a:close/>
                  <a:moveTo>
                    <a:pt x="10041" y="0"/>
                  </a:moveTo>
                  <a:cubicBezTo>
                    <a:pt x="9892" y="0"/>
                    <a:pt x="9740" y="48"/>
                    <a:pt x="9607" y="154"/>
                  </a:cubicBezTo>
                  <a:lnTo>
                    <a:pt x="1034" y="5124"/>
                  </a:lnTo>
                  <a:cubicBezTo>
                    <a:pt x="434" y="5491"/>
                    <a:pt x="67" y="6158"/>
                    <a:pt x="34" y="6859"/>
                  </a:cubicBezTo>
                  <a:lnTo>
                    <a:pt x="34" y="12696"/>
                  </a:lnTo>
                  <a:cubicBezTo>
                    <a:pt x="0" y="12996"/>
                    <a:pt x="134" y="13297"/>
                    <a:pt x="367" y="13463"/>
                  </a:cubicBezTo>
                  <a:cubicBezTo>
                    <a:pt x="467" y="13497"/>
                    <a:pt x="567" y="13530"/>
                    <a:pt x="701" y="13530"/>
                  </a:cubicBezTo>
                  <a:cubicBezTo>
                    <a:pt x="868" y="13530"/>
                    <a:pt x="1034" y="13497"/>
                    <a:pt x="1201" y="13430"/>
                  </a:cubicBezTo>
                  <a:lnTo>
                    <a:pt x="9774" y="8460"/>
                  </a:lnTo>
                  <a:cubicBezTo>
                    <a:pt x="10374" y="8093"/>
                    <a:pt x="10741" y="7426"/>
                    <a:pt x="10775" y="6725"/>
                  </a:cubicBezTo>
                  <a:lnTo>
                    <a:pt x="10775" y="854"/>
                  </a:lnTo>
                  <a:cubicBezTo>
                    <a:pt x="10848" y="364"/>
                    <a:pt x="10454" y="0"/>
                    <a:pt x="10041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" name="Google Shape;930;p106"/>
            <p:cNvSpPr/>
            <p:nvPr/>
          </p:nvSpPr>
          <p:spPr>
            <a:xfrm>
              <a:off x="5785125" y="2310400"/>
              <a:ext cx="182675" cy="108475"/>
            </a:xfrm>
            <a:custGeom>
              <a:rect b="b" l="l" r="r" t="t"/>
              <a:pathLst>
                <a:path extrusionOk="0" h="4339" w="7307">
                  <a:moveTo>
                    <a:pt x="7152" y="0"/>
                  </a:moveTo>
                  <a:cubicBezTo>
                    <a:pt x="7124" y="0"/>
                    <a:pt x="7096" y="11"/>
                    <a:pt x="7073" y="35"/>
                  </a:cubicBezTo>
                  <a:lnTo>
                    <a:pt x="101" y="4038"/>
                  </a:lnTo>
                  <a:cubicBezTo>
                    <a:pt x="34" y="4071"/>
                    <a:pt x="1" y="4171"/>
                    <a:pt x="34" y="4271"/>
                  </a:cubicBezTo>
                  <a:cubicBezTo>
                    <a:pt x="68" y="4305"/>
                    <a:pt x="134" y="4338"/>
                    <a:pt x="201" y="4338"/>
                  </a:cubicBezTo>
                  <a:cubicBezTo>
                    <a:pt x="201" y="4338"/>
                    <a:pt x="234" y="4338"/>
                    <a:pt x="268" y="4305"/>
                  </a:cubicBezTo>
                  <a:lnTo>
                    <a:pt x="7206" y="302"/>
                  </a:lnTo>
                  <a:cubicBezTo>
                    <a:pt x="7306" y="269"/>
                    <a:pt x="7306" y="168"/>
                    <a:pt x="7273" y="102"/>
                  </a:cubicBezTo>
                  <a:cubicBezTo>
                    <a:pt x="7251" y="37"/>
                    <a:pt x="7202" y="0"/>
                    <a:pt x="7152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" name="Google Shape;931;p106"/>
            <p:cNvSpPr/>
            <p:nvPr/>
          </p:nvSpPr>
          <p:spPr>
            <a:xfrm>
              <a:off x="5784300" y="2351625"/>
              <a:ext cx="183500" cy="108100"/>
            </a:xfrm>
            <a:custGeom>
              <a:rect b="b" l="l" r="r" t="t"/>
              <a:pathLst>
                <a:path extrusionOk="0" h="4324" w="7340">
                  <a:moveTo>
                    <a:pt x="7187" y="1"/>
                  </a:moveTo>
                  <a:cubicBezTo>
                    <a:pt x="7159" y="1"/>
                    <a:pt x="7130" y="8"/>
                    <a:pt x="7106" y="21"/>
                  </a:cubicBezTo>
                  <a:lnTo>
                    <a:pt x="134" y="4023"/>
                  </a:lnTo>
                  <a:cubicBezTo>
                    <a:pt x="1" y="4123"/>
                    <a:pt x="67" y="4324"/>
                    <a:pt x="234" y="4324"/>
                  </a:cubicBezTo>
                  <a:cubicBezTo>
                    <a:pt x="234" y="4324"/>
                    <a:pt x="267" y="4324"/>
                    <a:pt x="301" y="4290"/>
                  </a:cubicBezTo>
                  <a:lnTo>
                    <a:pt x="7239" y="287"/>
                  </a:lnTo>
                  <a:cubicBezTo>
                    <a:pt x="7339" y="254"/>
                    <a:pt x="7339" y="154"/>
                    <a:pt x="7306" y="87"/>
                  </a:cubicBezTo>
                  <a:cubicBezTo>
                    <a:pt x="7285" y="24"/>
                    <a:pt x="7237" y="1"/>
                    <a:pt x="7187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" name="Google Shape;932;p106"/>
            <p:cNvSpPr/>
            <p:nvPr/>
          </p:nvSpPr>
          <p:spPr>
            <a:xfrm>
              <a:off x="5785125" y="2391825"/>
              <a:ext cx="182675" cy="108775"/>
            </a:xfrm>
            <a:custGeom>
              <a:rect b="b" l="l" r="r" t="t"/>
              <a:pathLst>
                <a:path extrusionOk="0" h="4351" w="7307">
                  <a:moveTo>
                    <a:pt x="7132" y="1"/>
                  </a:moveTo>
                  <a:cubicBezTo>
                    <a:pt x="7111" y="1"/>
                    <a:pt x="7091" y="5"/>
                    <a:pt x="7073" y="14"/>
                  </a:cubicBezTo>
                  <a:lnTo>
                    <a:pt x="101" y="4050"/>
                  </a:lnTo>
                  <a:cubicBezTo>
                    <a:pt x="34" y="4083"/>
                    <a:pt x="1" y="4183"/>
                    <a:pt x="34" y="4250"/>
                  </a:cubicBezTo>
                  <a:cubicBezTo>
                    <a:pt x="68" y="4317"/>
                    <a:pt x="134" y="4317"/>
                    <a:pt x="201" y="4350"/>
                  </a:cubicBezTo>
                  <a:lnTo>
                    <a:pt x="268" y="4350"/>
                  </a:lnTo>
                  <a:lnTo>
                    <a:pt x="7206" y="314"/>
                  </a:lnTo>
                  <a:cubicBezTo>
                    <a:pt x="7306" y="247"/>
                    <a:pt x="7306" y="147"/>
                    <a:pt x="7273" y="80"/>
                  </a:cubicBezTo>
                  <a:cubicBezTo>
                    <a:pt x="7248" y="32"/>
                    <a:pt x="7188" y="1"/>
                    <a:pt x="7132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" name="Google Shape;933;p106"/>
            <p:cNvSpPr/>
            <p:nvPr/>
          </p:nvSpPr>
          <p:spPr>
            <a:xfrm>
              <a:off x="5294775" y="3726250"/>
              <a:ext cx="271200" cy="338800"/>
            </a:xfrm>
            <a:custGeom>
              <a:rect b="b" l="l" r="r" t="t"/>
              <a:pathLst>
                <a:path extrusionOk="0" h="13552" w="10848">
                  <a:moveTo>
                    <a:pt x="10090" y="307"/>
                  </a:moveTo>
                  <a:cubicBezTo>
                    <a:pt x="10153" y="307"/>
                    <a:pt x="10216" y="318"/>
                    <a:pt x="10275" y="342"/>
                  </a:cubicBezTo>
                  <a:cubicBezTo>
                    <a:pt x="10408" y="475"/>
                    <a:pt x="10475" y="642"/>
                    <a:pt x="10475" y="809"/>
                  </a:cubicBezTo>
                  <a:lnTo>
                    <a:pt x="10475" y="6713"/>
                  </a:lnTo>
                  <a:cubicBezTo>
                    <a:pt x="10442" y="7280"/>
                    <a:pt x="10108" y="7847"/>
                    <a:pt x="9641" y="8181"/>
                  </a:cubicBezTo>
                  <a:lnTo>
                    <a:pt x="1068" y="13118"/>
                  </a:lnTo>
                  <a:cubicBezTo>
                    <a:pt x="985" y="13192"/>
                    <a:pt x="888" y="13225"/>
                    <a:pt x="793" y="13225"/>
                  </a:cubicBezTo>
                  <a:cubicBezTo>
                    <a:pt x="549" y="13225"/>
                    <a:pt x="320" y="13006"/>
                    <a:pt x="368" y="12717"/>
                  </a:cubicBezTo>
                  <a:lnTo>
                    <a:pt x="368" y="6846"/>
                  </a:lnTo>
                  <a:cubicBezTo>
                    <a:pt x="401" y="6246"/>
                    <a:pt x="735" y="5712"/>
                    <a:pt x="1202" y="5379"/>
                  </a:cubicBezTo>
                  <a:lnTo>
                    <a:pt x="9775" y="409"/>
                  </a:lnTo>
                  <a:cubicBezTo>
                    <a:pt x="9861" y="344"/>
                    <a:pt x="9975" y="307"/>
                    <a:pt x="10090" y="307"/>
                  </a:cubicBezTo>
                  <a:close/>
                  <a:moveTo>
                    <a:pt x="10078" y="1"/>
                  </a:moveTo>
                  <a:cubicBezTo>
                    <a:pt x="9920" y="1"/>
                    <a:pt x="9756" y="54"/>
                    <a:pt x="9608" y="175"/>
                  </a:cubicBezTo>
                  <a:lnTo>
                    <a:pt x="1035" y="5079"/>
                  </a:lnTo>
                  <a:cubicBezTo>
                    <a:pt x="435" y="5479"/>
                    <a:pt x="68" y="6113"/>
                    <a:pt x="34" y="6846"/>
                  </a:cubicBezTo>
                  <a:lnTo>
                    <a:pt x="34" y="12717"/>
                  </a:lnTo>
                  <a:cubicBezTo>
                    <a:pt x="1" y="13018"/>
                    <a:pt x="134" y="13284"/>
                    <a:pt x="401" y="13451"/>
                  </a:cubicBezTo>
                  <a:cubicBezTo>
                    <a:pt x="501" y="13518"/>
                    <a:pt x="601" y="13551"/>
                    <a:pt x="701" y="13551"/>
                  </a:cubicBezTo>
                  <a:cubicBezTo>
                    <a:pt x="902" y="13551"/>
                    <a:pt x="1068" y="13485"/>
                    <a:pt x="1202" y="13418"/>
                  </a:cubicBezTo>
                  <a:lnTo>
                    <a:pt x="9775" y="8448"/>
                  </a:lnTo>
                  <a:cubicBezTo>
                    <a:pt x="10375" y="8081"/>
                    <a:pt x="10742" y="7414"/>
                    <a:pt x="10775" y="6713"/>
                  </a:cubicBezTo>
                  <a:lnTo>
                    <a:pt x="10775" y="842"/>
                  </a:lnTo>
                  <a:cubicBezTo>
                    <a:pt x="10848" y="361"/>
                    <a:pt x="10485" y="1"/>
                    <a:pt x="1007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" name="Google Shape;934;p106"/>
            <p:cNvSpPr/>
            <p:nvPr/>
          </p:nvSpPr>
          <p:spPr>
            <a:xfrm>
              <a:off x="5338975" y="3802025"/>
              <a:ext cx="183825" cy="107900"/>
            </a:xfrm>
            <a:custGeom>
              <a:rect b="b" l="l" r="r" t="t"/>
              <a:pathLst>
                <a:path extrusionOk="0" h="4316" w="7353">
                  <a:moveTo>
                    <a:pt x="7100" y="1"/>
                  </a:moveTo>
                  <a:cubicBezTo>
                    <a:pt x="7080" y="1"/>
                    <a:pt x="7060" y="5"/>
                    <a:pt x="7039" y="13"/>
                  </a:cubicBezTo>
                  <a:lnTo>
                    <a:pt x="101" y="4016"/>
                  </a:lnTo>
                  <a:cubicBezTo>
                    <a:pt x="1" y="4082"/>
                    <a:pt x="1" y="4182"/>
                    <a:pt x="34" y="4249"/>
                  </a:cubicBezTo>
                  <a:cubicBezTo>
                    <a:pt x="68" y="4282"/>
                    <a:pt x="101" y="4316"/>
                    <a:pt x="168" y="4316"/>
                  </a:cubicBezTo>
                  <a:lnTo>
                    <a:pt x="268" y="4316"/>
                  </a:lnTo>
                  <a:lnTo>
                    <a:pt x="7206" y="280"/>
                  </a:lnTo>
                  <a:cubicBezTo>
                    <a:pt x="7352" y="192"/>
                    <a:pt x="7242" y="1"/>
                    <a:pt x="7100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" name="Google Shape;935;p106"/>
            <p:cNvSpPr/>
            <p:nvPr/>
          </p:nvSpPr>
          <p:spPr>
            <a:xfrm>
              <a:off x="5338975" y="3842700"/>
              <a:ext cx="182675" cy="108100"/>
            </a:xfrm>
            <a:custGeom>
              <a:rect b="b" l="l" r="r" t="t"/>
              <a:pathLst>
                <a:path extrusionOk="0" h="4324" w="7307">
                  <a:moveTo>
                    <a:pt x="7123" y="0"/>
                  </a:moveTo>
                  <a:cubicBezTo>
                    <a:pt x="7093" y="0"/>
                    <a:pt x="7064" y="8"/>
                    <a:pt x="7039" y="20"/>
                  </a:cubicBezTo>
                  <a:lnTo>
                    <a:pt x="101" y="4023"/>
                  </a:lnTo>
                  <a:cubicBezTo>
                    <a:pt x="1" y="4090"/>
                    <a:pt x="1" y="4157"/>
                    <a:pt x="34" y="4257"/>
                  </a:cubicBezTo>
                  <a:cubicBezTo>
                    <a:pt x="68" y="4290"/>
                    <a:pt x="101" y="4323"/>
                    <a:pt x="168" y="4323"/>
                  </a:cubicBezTo>
                  <a:lnTo>
                    <a:pt x="268" y="4323"/>
                  </a:lnTo>
                  <a:lnTo>
                    <a:pt x="7206" y="287"/>
                  </a:lnTo>
                  <a:cubicBezTo>
                    <a:pt x="7273" y="254"/>
                    <a:pt x="7306" y="154"/>
                    <a:pt x="7273" y="87"/>
                  </a:cubicBezTo>
                  <a:cubicBezTo>
                    <a:pt x="7230" y="24"/>
                    <a:pt x="7175" y="0"/>
                    <a:pt x="7123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" name="Google Shape;936;p106"/>
            <p:cNvSpPr/>
            <p:nvPr/>
          </p:nvSpPr>
          <p:spPr>
            <a:xfrm>
              <a:off x="5338975" y="3883550"/>
              <a:ext cx="182675" cy="108100"/>
            </a:xfrm>
            <a:custGeom>
              <a:rect b="b" l="l" r="r" t="t"/>
              <a:pathLst>
                <a:path extrusionOk="0" h="4324" w="7307">
                  <a:moveTo>
                    <a:pt x="7123" y="1"/>
                  </a:moveTo>
                  <a:cubicBezTo>
                    <a:pt x="7093" y="1"/>
                    <a:pt x="7064" y="9"/>
                    <a:pt x="7039" y="21"/>
                  </a:cubicBezTo>
                  <a:lnTo>
                    <a:pt x="101" y="4024"/>
                  </a:lnTo>
                  <a:cubicBezTo>
                    <a:pt x="1" y="4090"/>
                    <a:pt x="1" y="4157"/>
                    <a:pt x="34" y="4257"/>
                  </a:cubicBezTo>
                  <a:cubicBezTo>
                    <a:pt x="68" y="4290"/>
                    <a:pt x="101" y="4324"/>
                    <a:pt x="168" y="4324"/>
                  </a:cubicBezTo>
                  <a:cubicBezTo>
                    <a:pt x="201" y="4324"/>
                    <a:pt x="234" y="4324"/>
                    <a:pt x="268" y="4290"/>
                  </a:cubicBezTo>
                  <a:lnTo>
                    <a:pt x="7206" y="288"/>
                  </a:lnTo>
                  <a:cubicBezTo>
                    <a:pt x="7273" y="254"/>
                    <a:pt x="7306" y="154"/>
                    <a:pt x="7273" y="87"/>
                  </a:cubicBezTo>
                  <a:cubicBezTo>
                    <a:pt x="7230" y="24"/>
                    <a:pt x="7175" y="1"/>
                    <a:pt x="7123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" name="Google Shape;937;p106"/>
            <p:cNvSpPr/>
            <p:nvPr/>
          </p:nvSpPr>
          <p:spPr>
            <a:xfrm>
              <a:off x="3495175" y="4514325"/>
              <a:ext cx="271175" cy="338775"/>
            </a:xfrm>
            <a:custGeom>
              <a:rect b="b" l="l" r="r" t="t"/>
              <a:pathLst>
                <a:path extrusionOk="0" h="13551" w="10847">
                  <a:moveTo>
                    <a:pt x="10144" y="328"/>
                  </a:moveTo>
                  <a:cubicBezTo>
                    <a:pt x="10180" y="328"/>
                    <a:pt x="10227" y="351"/>
                    <a:pt x="10274" y="375"/>
                  </a:cubicBezTo>
                  <a:cubicBezTo>
                    <a:pt x="10408" y="475"/>
                    <a:pt x="10474" y="642"/>
                    <a:pt x="10474" y="842"/>
                  </a:cubicBezTo>
                  <a:lnTo>
                    <a:pt x="10474" y="6713"/>
                  </a:lnTo>
                  <a:cubicBezTo>
                    <a:pt x="10408" y="7313"/>
                    <a:pt x="10107" y="7847"/>
                    <a:pt x="9640" y="8180"/>
                  </a:cubicBezTo>
                  <a:lnTo>
                    <a:pt x="1068" y="13151"/>
                  </a:lnTo>
                  <a:cubicBezTo>
                    <a:pt x="976" y="13206"/>
                    <a:pt x="884" y="13230"/>
                    <a:pt x="792" y="13230"/>
                  </a:cubicBezTo>
                  <a:cubicBezTo>
                    <a:pt x="717" y="13230"/>
                    <a:pt x="642" y="13214"/>
                    <a:pt x="567" y="13184"/>
                  </a:cubicBezTo>
                  <a:cubicBezTo>
                    <a:pt x="434" y="13084"/>
                    <a:pt x="334" y="12917"/>
                    <a:pt x="367" y="12750"/>
                  </a:cubicBezTo>
                  <a:lnTo>
                    <a:pt x="367" y="6846"/>
                  </a:lnTo>
                  <a:cubicBezTo>
                    <a:pt x="400" y="6246"/>
                    <a:pt x="701" y="5712"/>
                    <a:pt x="1201" y="5378"/>
                  </a:cubicBezTo>
                  <a:lnTo>
                    <a:pt x="9774" y="441"/>
                  </a:lnTo>
                  <a:cubicBezTo>
                    <a:pt x="9874" y="375"/>
                    <a:pt x="9974" y="341"/>
                    <a:pt x="10107" y="341"/>
                  </a:cubicBezTo>
                  <a:cubicBezTo>
                    <a:pt x="10117" y="332"/>
                    <a:pt x="10130" y="328"/>
                    <a:pt x="10144" y="328"/>
                  </a:cubicBezTo>
                  <a:close/>
                  <a:moveTo>
                    <a:pt x="10062" y="0"/>
                  </a:moveTo>
                  <a:cubicBezTo>
                    <a:pt x="9906" y="0"/>
                    <a:pt x="9746" y="54"/>
                    <a:pt x="9607" y="175"/>
                  </a:cubicBezTo>
                  <a:lnTo>
                    <a:pt x="1034" y="5111"/>
                  </a:lnTo>
                  <a:cubicBezTo>
                    <a:pt x="434" y="5478"/>
                    <a:pt x="67" y="6146"/>
                    <a:pt x="34" y="6846"/>
                  </a:cubicBezTo>
                  <a:lnTo>
                    <a:pt x="34" y="12750"/>
                  </a:lnTo>
                  <a:cubicBezTo>
                    <a:pt x="0" y="13017"/>
                    <a:pt x="134" y="13317"/>
                    <a:pt x="367" y="13484"/>
                  </a:cubicBezTo>
                  <a:cubicBezTo>
                    <a:pt x="467" y="13517"/>
                    <a:pt x="567" y="13551"/>
                    <a:pt x="701" y="13551"/>
                  </a:cubicBezTo>
                  <a:cubicBezTo>
                    <a:pt x="867" y="13551"/>
                    <a:pt x="1034" y="13517"/>
                    <a:pt x="1201" y="13417"/>
                  </a:cubicBezTo>
                  <a:lnTo>
                    <a:pt x="9774" y="8447"/>
                  </a:lnTo>
                  <a:cubicBezTo>
                    <a:pt x="10374" y="8080"/>
                    <a:pt x="10741" y="7413"/>
                    <a:pt x="10775" y="6713"/>
                  </a:cubicBezTo>
                  <a:lnTo>
                    <a:pt x="10775" y="842"/>
                  </a:lnTo>
                  <a:cubicBezTo>
                    <a:pt x="10847" y="360"/>
                    <a:pt x="10467" y="0"/>
                    <a:pt x="10062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" name="Google Shape;938;p106"/>
            <p:cNvSpPr/>
            <p:nvPr/>
          </p:nvSpPr>
          <p:spPr>
            <a:xfrm>
              <a:off x="3538525" y="4590900"/>
              <a:ext cx="183750" cy="107925"/>
            </a:xfrm>
            <a:custGeom>
              <a:rect b="b" l="l" r="r" t="t"/>
              <a:pathLst>
                <a:path extrusionOk="0" h="4317" w="7350">
                  <a:moveTo>
                    <a:pt x="7138" y="0"/>
                  </a:moveTo>
                  <a:cubicBezTo>
                    <a:pt x="7117" y="0"/>
                    <a:pt x="7095" y="5"/>
                    <a:pt x="7072" y="14"/>
                  </a:cubicBezTo>
                  <a:lnTo>
                    <a:pt x="101" y="4017"/>
                  </a:lnTo>
                  <a:cubicBezTo>
                    <a:pt x="34" y="4050"/>
                    <a:pt x="1" y="4150"/>
                    <a:pt x="34" y="4217"/>
                  </a:cubicBezTo>
                  <a:cubicBezTo>
                    <a:pt x="67" y="4283"/>
                    <a:pt x="134" y="4317"/>
                    <a:pt x="201" y="4317"/>
                  </a:cubicBezTo>
                  <a:cubicBezTo>
                    <a:pt x="201" y="4317"/>
                    <a:pt x="234" y="4317"/>
                    <a:pt x="268" y="4283"/>
                  </a:cubicBezTo>
                  <a:lnTo>
                    <a:pt x="7206" y="281"/>
                  </a:lnTo>
                  <a:cubicBezTo>
                    <a:pt x="7350" y="165"/>
                    <a:pt x="7270" y="0"/>
                    <a:pt x="713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p106"/>
            <p:cNvSpPr/>
            <p:nvPr/>
          </p:nvSpPr>
          <p:spPr>
            <a:xfrm>
              <a:off x="3538525" y="4631750"/>
              <a:ext cx="183750" cy="107950"/>
            </a:xfrm>
            <a:custGeom>
              <a:rect b="b" l="l" r="r" t="t"/>
              <a:pathLst>
                <a:path extrusionOk="0" h="4318" w="7350">
                  <a:moveTo>
                    <a:pt x="7138" y="1"/>
                  </a:moveTo>
                  <a:cubicBezTo>
                    <a:pt x="7117" y="1"/>
                    <a:pt x="7095" y="5"/>
                    <a:pt x="7072" y="14"/>
                  </a:cubicBezTo>
                  <a:lnTo>
                    <a:pt x="101" y="4017"/>
                  </a:lnTo>
                  <a:cubicBezTo>
                    <a:pt x="34" y="4050"/>
                    <a:pt x="1" y="4150"/>
                    <a:pt x="34" y="4217"/>
                  </a:cubicBezTo>
                  <a:cubicBezTo>
                    <a:pt x="67" y="4284"/>
                    <a:pt x="134" y="4317"/>
                    <a:pt x="201" y="4317"/>
                  </a:cubicBezTo>
                  <a:cubicBezTo>
                    <a:pt x="201" y="4317"/>
                    <a:pt x="234" y="4317"/>
                    <a:pt x="268" y="4284"/>
                  </a:cubicBezTo>
                  <a:lnTo>
                    <a:pt x="7206" y="281"/>
                  </a:lnTo>
                  <a:cubicBezTo>
                    <a:pt x="7350" y="166"/>
                    <a:pt x="7270" y="1"/>
                    <a:pt x="713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" name="Google Shape;940;p106"/>
            <p:cNvSpPr/>
            <p:nvPr/>
          </p:nvSpPr>
          <p:spPr>
            <a:xfrm>
              <a:off x="3538525" y="4672050"/>
              <a:ext cx="182650" cy="108500"/>
            </a:xfrm>
            <a:custGeom>
              <a:rect b="b" l="l" r="r" t="t"/>
              <a:pathLst>
                <a:path extrusionOk="0" h="4340" w="7306">
                  <a:moveTo>
                    <a:pt x="7158" y="0"/>
                  </a:moveTo>
                  <a:cubicBezTo>
                    <a:pt x="7128" y="0"/>
                    <a:pt x="7098" y="11"/>
                    <a:pt x="7072" y="37"/>
                  </a:cubicBezTo>
                  <a:lnTo>
                    <a:pt x="101" y="4040"/>
                  </a:lnTo>
                  <a:cubicBezTo>
                    <a:pt x="34" y="4073"/>
                    <a:pt x="1" y="4173"/>
                    <a:pt x="34" y="4240"/>
                  </a:cubicBezTo>
                  <a:cubicBezTo>
                    <a:pt x="67" y="4306"/>
                    <a:pt x="134" y="4340"/>
                    <a:pt x="201" y="4340"/>
                  </a:cubicBezTo>
                  <a:cubicBezTo>
                    <a:pt x="201" y="4340"/>
                    <a:pt x="234" y="4340"/>
                    <a:pt x="268" y="4306"/>
                  </a:cubicBezTo>
                  <a:lnTo>
                    <a:pt x="7206" y="304"/>
                  </a:lnTo>
                  <a:cubicBezTo>
                    <a:pt x="7306" y="237"/>
                    <a:pt x="7306" y="170"/>
                    <a:pt x="7273" y="70"/>
                  </a:cubicBezTo>
                  <a:cubicBezTo>
                    <a:pt x="7252" y="29"/>
                    <a:pt x="7206" y="0"/>
                    <a:pt x="715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" name="Google Shape;941;p106"/>
            <p:cNvSpPr/>
            <p:nvPr/>
          </p:nvSpPr>
          <p:spPr>
            <a:xfrm>
              <a:off x="4530075" y="1997525"/>
              <a:ext cx="271175" cy="338775"/>
            </a:xfrm>
            <a:custGeom>
              <a:rect b="b" l="l" r="r" t="t"/>
              <a:pathLst>
                <a:path extrusionOk="0" h="13551" w="10847">
                  <a:moveTo>
                    <a:pt x="10022" y="334"/>
                  </a:moveTo>
                  <a:cubicBezTo>
                    <a:pt x="10274" y="334"/>
                    <a:pt x="10513" y="553"/>
                    <a:pt x="10441" y="842"/>
                  </a:cubicBezTo>
                  <a:lnTo>
                    <a:pt x="10441" y="6713"/>
                  </a:lnTo>
                  <a:cubicBezTo>
                    <a:pt x="10408" y="7313"/>
                    <a:pt x="10108" y="7847"/>
                    <a:pt x="9607" y="8180"/>
                  </a:cubicBezTo>
                  <a:lnTo>
                    <a:pt x="1034" y="13150"/>
                  </a:lnTo>
                  <a:cubicBezTo>
                    <a:pt x="954" y="13222"/>
                    <a:pt x="863" y="13252"/>
                    <a:pt x="773" y="13252"/>
                  </a:cubicBezTo>
                  <a:cubicBezTo>
                    <a:pt x="526" y="13252"/>
                    <a:pt x="294" y="13019"/>
                    <a:pt x="367" y="12750"/>
                  </a:cubicBezTo>
                  <a:lnTo>
                    <a:pt x="367" y="6846"/>
                  </a:lnTo>
                  <a:cubicBezTo>
                    <a:pt x="401" y="6279"/>
                    <a:pt x="701" y="5712"/>
                    <a:pt x="1201" y="5378"/>
                  </a:cubicBezTo>
                  <a:lnTo>
                    <a:pt x="9741" y="441"/>
                  </a:lnTo>
                  <a:cubicBezTo>
                    <a:pt x="9825" y="367"/>
                    <a:pt x="9924" y="334"/>
                    <a:pt x="10022" y="334"/>
                  </a:cubicBezTo>
                  <a:close/>
                  <a:moveTo>
                    <a:pt x="10063" y="0"/>
                  </a:moveTo>
                  <a:cubicBezTo>
                    <a:pt x="9906" y="0"/>
                    <a:pt x="9747" y="54"/>
                    <a:pt x="9607" y="175"/>
                  </a:cubicBezTo>
                  <a:lnTo>
                    <a:pt x="1034" y="5111"/>
                  </a:lnTo>
                  <a:cubicBezTo>
                    <a:pt x="434" y="5512"/>
                    <a:pt x="67" y="6145"/>
                    <a:pt x="34" y="6846"/>
                  </a:cubicBezTo>
                  <a:lnTo>
                    <a:pt x="34" y="12750"/>
                  </a:lnTo>
                  <a:cubicBezTo>
                    <a:pt x="0" y="13017"/>
                    <a:pt x="134" y="13317"/>
                    <a:pt x="367" y="13484"/>
                  </a:cubicBezTo>
                  <a:cubicBezTo>
                    <a:pt x="467" y="13551"/>
                    <a:pt x="567" y="13551"/>
                    <a:pt x="701" y="13551"/>
                  </a:cubicBezTo>
                  <a:cubicBezTo>
                    <a:pt x="868" y="13551"/>
                    <a:pt x="1034" y="13517"/>
                    <a:pt x="1201" y="13451"/>
                  </a:cubicBezTo>
                  <a:lnTo>
                    <a:pt x="9774" y="8480"/>
                  </a:lnTo>
                  <a:cubicBezTo>
                    <a:pt x="10341" y="8080"/>
                    <a:pt x="10741" y="7446"/>
                    <a:pt x="10775" y="6713"/>
                  </a:cubicBezTo>
                  <a:lnTo>
                    <a:pt x="10775" y="842"/>
                  </a:lnTo>
                  <a:cubicBezTo>
                    <a:pt x="10847" y="360"/>
                    <a:pt x="10467" y="0"/>
                    <a:pt x="10063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" name="Google Shape;942;p106"/>
            <p:cNvSpPr/>
            <p:nvPr/>
          </p:nvSpPr>
          <p:spPr>
            <a:xfrm>
              <a:off x="4573425" y="2073875"/>
              <a:ext cx="184400" cy="108150"/>
            </a:xfrm>
            <a:custGeom>
              <a:rect b="b" l="l" r="r" t="t"/>
              <a:pathLst>
                <a:path extrusionOk="0" h="4326" w="7376">
                  <a:moveTo>
                    <a:pt x="7128" y="1"/>
                  </a:moveTo>
                  <a:cubicBezTo>
                    <a:pt x="7100" y="1"/>
                    <a:pt x="7070" y="7"/>
                    <a:pt x="7039" y="23"/>
                  </a:cubicBezTo>
                  <a:lnTo>
                    <a:pt x="101" y="4025"/>
                  </a:lnTo>
                  <a:cubicBezTo>
                    <a:pt x="34" y="4059"/>
                    <a:pt x="1" y="4159"/>
                    <a:pt x="34" y="4259"/>
                  </a:cubicBezTo>
                  <a:cubicBezTo>
                    <a:pt x="68" y="4292"/>
                    <a:pt x="134" y="4326"/>
                    <a:pt x="201" y="4326"/>
                  </a:cubicBezTo>
                  <a:cubicBezTo>
                    <a:pt x="201" y="4326"/>
                    <a:pt x="234" y="4326"/>
                    <a:pt x="268" y="4292"/>
                  </a:cubicBezTo>
                  <a:lnTo>
                    <a:pt x="7206" y="289"/>
                  </a:lnTo>
                  <a:cubicBezTo>
                    <a:pt x="7376" y="205"/>
                    <a:pt x="7282" y="1"/>
                    <a:pt x="712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" name="Google Shape;943;p106"/>
            <p:cNvSpPr/>
            <p:nvPr/>
          </p:nvSpPr>
          <p:spPr>
            <a:xfrm>
              <a:off x="4573425" y="2114150"/>
              <a:ext cx="184875" cy="108750"/>
            </a:xfrm>
            <a:custGeom>
              <a:rect b="b" l="l" r="r" t="t"/>
              <a:pathLst>
                <a:path extrusionOk="0" h="4350" w="7395">
                  <a:moveTo>
                    <a:pt x="7153" y="0"/>
                  </a:moveTo>
                  <a:cubicBezTo>
                    <a:pt x="7117" y="0"/>
                    <a:pt x="7078" y="14"/>
                    <a:pt x="7039" y="46"/>
                  </a:cubicBezTo>
                  <a:lnTo>
                    <a:pt x="101" y="4049"/>
                  </a:lnTo>
                  <a:cubicBezTo>
                    <a:pt x="34" y="4082"/>
                    <a:pt x="1" y="4182"/>
                    <a:pt x="34" y="4282"/>
                  </a:cubicBezTo>
                  <a:cubicBezTo>
                    <a:pt x="68" y="4316"/>
                    <a:pt x="134" y="4349"/>
                    <a:pt x="201" y="4349"/>
                  </a:cubicBezTo>
                  <a:cubicBezTo>
                    <a:pt x="201" y="4349"/>
                    <a:pt x="234" y="4349"/>
                    <a:pt x="268" y="4316"/>
                  </a:cubicBezTo>
                  <a:lnTo>
                    <a:pt x="7206" y="313"/>
                  </a:lnTo>
                  <a:cubicBezTo>
                    <a:pt x="7394" y="232"/>
                    <a:pt x="7301" y="0"/>
                    <a:pt x="7153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" name="Google Shape;944;p106"/>
            <p:cNvSpPr/>
            <p:nvPr/>
          </p:nvSpPr>
          <p:spPr>
            <a:xfrm>
              <a:off x="4573425" y="2155850"/>
              <a:ext cx="183825" cy="107900"/>
            </a:xfrm>
            <a:custGeom>
              <a:rect b="b" l="l" r="r" t="t"/>
              <a:pathLst>
                <a:path extrusionOk="0" h="4316" w="7353">
                  <a:moveTo>
                    <a:pt x="7109" y="1"/>
                  </a:moveTo>
                  <a:cubicBezTo>
                    <a:pt x="7087" y="1"/>
                    <a:pt x="7064" y="4"/>
                    <a:pt x="7039" y="13"/>
                  </a:cubicBezTo>
                  <a:lnTo>
                    <a:pt x="101" y="4015"/>
                  </a:lnTo>
                  <a:cubicBezTo>
                    <a:pt x="34" y="4049"/>
                    <a:pt x="1" y="4149"/>
                    <a:pt x="34" y="4249"/>
                  </a:cubicBezTo>
                  <a:cubicBezTo>
                    <a:pt x="68" y="4282"/>
                    <a:pt x="134" y="4316"/>
                    <a:pt x="201" y="4316"/>
                  </a:cubicBezTo>
                  <a:lnTo>
                    <a:pt x="268" y="4316"/>
                  </a:lnTo>
                  <a:lnTo>
                    <a:pt x="7206" y="279"/>
                  </a:lnTo>
                  <a:cubicBezTo>
                    <a:pt x="7353" y="192"/>
                    <a:pt x="7268" y="1"/>
                    <a:pt x="7109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" name="Google Shape;945;p106"/>
            <p:cNvSpPr/>
            <p:nvPr/>
          </p:nvSpPr>
          <p:spPr>
            <a:xfrm>
              <a:off x="3527700" y="1049250"/>
              <a:ext cx="140950" cy="179600"/>
            </a:xfrm>
            <a:custGeom>
              <a:rect b="b" l="l" r="r" t="t"/>
              <a:pathLst>
                <a:path extrusionOk="0" h="7184" w="5638">
                  <a:moveTo>
                    <a:pt x="3970" y="445"/>
                  </a:moveTo>
                  <a:cubicBezTo>
                    <a:pt x="4170" y="445"/>
                    <a:pt x="4370" y="479"/>
                    <a:pt x="4537" y="579"/>
                  </a:cubicBezTo>
                  <a:cubicBezTo>
                    <a:pt x="4970" y="845"/>
                    <a:pt x="5204" y="1346"/>
                    <a:pt x="5204" y="2080"/>
                  </a:cubicBezTo>
                  <a:cubicBezTo>
                    <a:pt x="5104" y="3848"/>
                    <a:pt x="4170" y="5449"/>
                    <a:pt x="2702" y="6416"/>
                  </a:cubicBezTo>
                  <a:cubicBezTo>
                    <a:pt x="2327" y="6633"/>
                    <a:pt x="1975" y="6745"/>
                    <a:pt x="1661" y="6745"/>
                  </a:cubicBezTo>
                  <a:cubicBezTo>
                    <a:pt x="1444" y="6745"/>
                    <a:pt x="1245" y="6692"/>
                    <a:pt x="1068" y="6583"/>
                  </a:cubicBezTo>
                  <a:cubicBezTo>
                    <a:pt x="667" y="6349"/>
                    <a:pt x="434" y="5816"/>
                    <a:pt x="434" y="5082"/>
                  </a:cubicBezTo>
                  <a:cubicBezTo>
                    <a:pt x="500" y="3347"/>
                    <a:pt x="1434" y="1713"/>
                    <a:pt x="2936" y="779"/>
                  </a:cubicBezTo>
                  <a:cubicBezTo>
                    <a:pt x="3236" y="579"/>
                    <a:pt x="3603" y="445"/>
                    <a:pt x="3970" y="445"/>
                  </a:cubicBezTo>
                  <a:close/>
                  <a:moveTo>
                    <a:pt x="3969" y="1"/>
                  </a:moveTo>
                  <a:cubicBezTo>
                    <a:pt x="3575" y="1"/>
                    <a:pt x="3144" y="129"/>
                    <a:pt x="2702" y="378"/>
                  </a:cubicBezTo>
                  <a:cubicBezTo>
                    <a:pt x="1101" y="1446"/>
                    <a:pt x="100" y="3181"/>
                    <a:pt x="0" y="5082"/>
                  </a:cubicBezTo>
                  <a:cubicBezTo>
                    <a:pt x="0" y="5983"/>
                    <a:pt x="300" y="6650"/>
                    <a:pt x="867" y="6950"/>
                  </a:cubicBezTo>
                  <a:cubicBezTo>
                    <a:pt x="1101" y="7083"/>
                    <a:pt x="1368" y="7183"/>
                    <a:pt x="1635" y="7183"/>
                  </a:cubicBezTo>
                  <a:cubicBezTo>
                    <a:pt x="2102" y="7150"/>
                    <a:pt x="2535" y="7017"/>
                    <a:pt x="2936" y="6783"/>
                  </a:cubicBezTo>
                  <a:cubicBezTo>
                    <a:pt x="4537" y="5749"/>
                    <a:pt x="5537" y="3981"/>
                    <a:pt x="5637" y="2080"/>
                  </a:cubicBezTo>
                  <a:cubicBezTo>
                    <a:pt x="5637" y="1212"/>
                    <a:pt x="5337" y="545"/>
                    <a:pt x="4770" y="212"/>
                  </a:cubicBezTo>
                  <a:cubicBezTo>
                    <a:pt x="4530" y="70"/>
                    <a:pt x="4259" y="1"/>
                    <a:pt x="3969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" name="Google Shape;946;p106"/>
            <p:cNvSpPr/>
            <p:nvPr/>
          </p:nvSpPr>
          <p:spPr>
            <a:xfrm>
              <a:off x="3559375" y="1089175"/>
              <a:ext cx="77575" cy="99500"/>
            </a:xfrm>
            <a:custGeom>
              <a:rect b="b" l="l" r="r" t="t"/>
              <a:pathLst>
                <a:path extrusionOk="0" h="3980" w="3103">
                  <a:moveTo>
                    <a:pt x="2251" y="0"/>
                  </a:moveTo>
                  <a:cubicBezTo>
                    <a:pt x="2044" y="0"/>
                    <a:pt x="1812" y="70"/>
                    <a:pt x="1568" y="216"/>
                  </a:cubicBezTo>
                  <a:cubicBezTo>
                    <a:pt x="634" y="816"/>
                    <a:pt x="67" y="1817"/>
                    <a:pt x="1" y="2884"/>
                  </a:cubicBezTo>
                  <a:cubicBezTo>
                    <a:pt x="1" y="3578"/>
                    <a:pt x="378" y="3980"/>
                    <a:pt x="899" y="3980"/>
                  </a:cubicBezTo>
                  <a:cubicBezTo>
                    <a:pt x="1104" y="3980"/>
                    <a:pt x="1332" y="3917"/>
                    <a:pt x="1568" y="3785"/>
                  </a:cubicBezTo>
                  <a:cubicBezTo>
                    <a:pt x="2469" y="3185"/>
                    <a:pt x="3036" y="2184"/>
                    <a:pt x="3103" y="1117"/>
                  </a:cubicBezTo>
                  <a:cubicBezTo>
                    <a:pt x="3103" y="408"/>
                    <a:pt x="2752" y="0"/>
                    <a:pt x="2251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" name="Google Shape;947;p106"/>
            <p:cNvSpPr/>
            <p:nvPr/>
          </p:nvSpPr>
          <p:spPr>
            <a:xfrm>
              <a:off x="3415950" y="582075"/>
              <a:ext cx="357775" cy="431625"/>
            </a:xfrm>
            <a:custGeom>
              <a:rect b="b" l="l" r="r" t="t"/>
              <a:pathLst>
                <a:path extrusionOk="0" h="17265" w="14311">
                  <a:moveTo>
                    <a:pt x="13619" y="322"/>
                  </a:moveTo>
                  <a:cubicBezTo>
                    <a:pt x="13841" y="322"/>
                    <a:pt x="14047" y="530"/>
                    <a:pt x="13977" y="786"/>
                  </a:cubicBezTo>
                  <a:lnTo>
                    <a:pt x="13977" y="8391"/>
                  </a:lnTo>
                  <a:cubicBezTo>
                    <a:pt x="13910" y="8958"/>
                    <a:pt x="13610" y="9492"/>
                    <a:pt x="13143" y="9792"/>
                  </a:cubicBezTo>
                  <a:lnTo>
                    <a:pt x="8873" y="12261"/>
                  </a:lnTo>
                  <a:lnTo>
                    <a:pt x="7639" y="16530"/>
                  </a:lnTo>
                  <a:cubicBezTo>
                    <a:pt x="7639" y="16564"/>
                    <a:pt x="7606" y="16597"/>
                    <a:pt x="7572" y="16597"/>
                  </a:cubicBezTo>
                  <a:cubicBezTo>
                    <a:pt x="7539" y="16597"/>
                    <a:pt x="7506" y="16564"/>
                    <a:pt x="7506" y="16530"/>
                  </a:cubicBezTo>
                  <a:lnTo>
                    <a:pt x="6305" y="13762"/>
                  </a:lnTo>
                  <a:lnTo>
                    <a:pt x="1001" y="16797"/>
                  </a:lnTo>
                  <a:cubicBezTo>
                    <a:pt x="915" y="16862"/>
                    <a:pt x="815" y="16899"/>
                    <a:pt x="710" y="16899"/>
                  </a:cubicBezTo>
                  <a:cubicBezTo>
                    <a:pt x="652" y="16899"/>
                    <a:pt x="593" y="16888"/>
                    <a:pt x="534" y="16864"/>
                  </a:cubicBezTo>
                  <a:cubicBezTo>
                    <a:pt x="401" y="16764"/>
                    <a:pt x="334" y="16597"/>
                    <a:pt x="367" y="16464"/>
                  </a:cubicBezTo>
                  <a:lnTo>
                    <a:pt x="367" y="8858"/>
                  </a:lnTo>
                  <a:cubicBezTo>
                    <a:pt x="401" y="8291"/>
                    <a:pt x="701" y="7757"/>
                    <a:pt x="1168" y="7457"/>
                  </a:cubicBezTo>
                  <a:lnTo>
                    <a:pt x="13310" y="419"/>
                  </a:lnTo>
                  <a:lnTo>
                    <a:pt x="13343" y="452"/>
                  </a:lnTo>
                  <a:cubicBezTo>
                    <a:pt x="13424" y="361"/>
                    <a:pt x="13523" y="322"/>
                    <a:pt x="13619" y="322"/>
                  </a:cubicBezTo>
                  <a:close/>
                  <a:moveTo>
                    <a:pt x="13582" y="0"/>
                  </a:moveTo>
                  <a:cubicBezTo>
                    <a:pt x="13426" y="0"/>
                    <a:pt x="13274" y="44"/>
                    <a:pt x="13143" y="119"/>
                  </a:cubicBezTo>
                  <a:lnTo>
                    <a:pt x="1001" y="7157"/>
                  </a:lnTo>
                  <a:cubicBezTo>
                    <a:pt x="401" y="7524"/>
                    <a:pt x="34" y="8158"/>
                    <a:pt x="0" y="8858"/>
                  </a:cubicBezTo>
                  <a:lnTo>
                    <a:pt x="0" y="16464"/>
                  </a:lnTo>
                  <a:cubicBezTo>
                    <a:pt x="0" y="16730"/>
                    <a:pt x="134" y="16997"/>
                    <a:pt x="367" y="17164"/>
                  </a:cubicBezTo>
                  <a:cubicBezTo>
                    <a:pt x="467" y="17231"/>
                    <a:pt x="567" y="17264"/>
                    <a:pt x="667" y="17264"/>
                  </a:cubicBezTo>
                  <a:cubicBezTo>
                    <a:pt x="868" y="17231"/>
                    <a:pt x="1034" y="17197"/>
                    <a:pt x="1168" y="17097"/>
                  </a:cubicBezTo>
                  <a:lnTo>
                    <a:pt x="6138" y="14262"/>
                  </a:lnTo>
                  <a:lnTo>
                    <a:pt x="7172" y="16697"/>
                  </a:lnTo>
                  <a:cubicBezTo>
                    <a:pt x="7251" y="16856"/>
                    <a:pt x="7406" y="16931"/>
                    <a:pt x="7560" y="16931"/>
                  </a:cubicBezTo>
                  <a:cubicBezTo>
                    <a:pt x="7731" y="16931"/>
                    <a:pt x="7903" y="16839"/>
                    <a:pt x="7973" y="16664"/>
                  </a:cubicBezTo>
                  <a:lnTo>
                    <a:pt x="9173" y="12527"/>
                  </a:lnTo>
                  <a:lnTo>
                    <a:pt x="13310" y="10092"/>
                  </a:lnTo>
                  <a:cubicBezTo>
                    <a:pt x="13910" y="9725"/>
                    <a:pt x="14277" y="9092"/>
                    <a:pt x="14310" y="8391"/>
                  </a:cubicBezTo>
                  <a:lnTo>
                    <a:pt x="14310" y="786"/>
                  </a:lnTo>
                  <a:cubicBezTo>
                    <a:pt x="14310" y="519"/>
                    <a:pt x="14177" y="219"/>
                    <a:pt x="13944" y="85"/>
                  </a:cubicBezTo>
                  <a:cubicBezTo>
                    <a:pt x="13827" y="27"/>
                    <a:pt x="13703" y="0"/>
                    <a:pt x="13582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" name="Google Shape;948;p106"/>
            <p:cNvSpPr/>
            <p:nvPr/>
          </p:nvSpPr>
          <p:spPr>
            <a:xfrm>
              <a:off x="3485150" y="692600"/>
              <a:ext cx="220150" cy="129300"/>
            </a:xfrm>
            <a:custGeom>
              <a:rect b="b" l="l" r="r" t="t"/>
              <a:pathLst>
                <a:path extrusionOk="0" h="5172" w="8806">
                  <a:moveTo>
                    <a:pt x="8574" y="1"/>
                  </a:moveTo>
                  <a:cubicBezTo>
                    <a:pt x="8543" y="1"/>
                    <a:pt x="8509" y="11"/>
                    <a:pt x="8474" y="34"/>
                  </a:cubicBezTo>
                  <a:lnTo>
                    <a:pt x="134" y="4837"/>
                  </a:lnTo>
                  <a:cubicBezTo>
                    <a:pt x="34" y="4904"/>
                    <a:pt x="1" y="5004"/>
                    <a:pt x="68" y="5071"/>
                  </a:cubicBezTo>
                  <a:cubicBezTo>
                    <a:pt x="101" y="5138"/>
                    <a:pt x="134" y="5171"/>
                    <a:pt x="201" y="5171"/>
                  </a:cubicBezTo>
                  <a:cubicBezTo>
                    <a:pt x="234" y="5171"/>
                    <a:pt x="268" y="5171"/>
                    <a:pt x="301" y="5138"/>
                  </a:cubicBezTo>
                  <a:lnTo>
                    <a:pt x="8640" y="334"/>
                  </a:lnTo>
                  <a:cubicBezTo>
                    <a:pt x="8806" y="224"/>
                    <a:pt x="8721" y="1"/>
                    <a:pt x="8574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" name="Google Shape;949;p106"/>
            <p:cNvSpPr/>
            <p:nvPr/>
          </p:nvSpPr>
          <p:spPr>
            <a:xfrm>
              <a:off x="3485150" y="733150"/>
              <a:ext cx="219350" cy="129600"/>
            </a:xfrm>
            <a:custGeom>
              <a:rect b="b" l="l" r="r" t="t"/>
              <a:pathLst>
                <a:path extrusionOk="0" h="5184" w="8774">
                  <a:moveTo>
                    <a:pt x="8553" y="0"/>
                  </a:moveTo>
                  <a:cubicBezTo>
                    <a:pt x="8527" y="0"/>
                    <a:pt x="8500" y="4"/>
                    <a:pt x="8474" y="13"/>
                  </a:cubicBezTo>
                  <a:lnTo>
                    <a:pt x="134" y="4850"/>
                  </a:lnTo>
                  <a:cubicBezTo>
                    <a:pt x="34" y="4883"/>
                    <a:pt x="1" y="4983"/>
                    <a:pt x="68" y="5083"/>
                  </a:cubicBezTo>
                  <a:cubicBezTo>
                    <a:pt x="101" y="5150"/>
                    <a:pt x="134" y="5184"/>
                    <a:pt x="201" y="5184"/>
                  </a:cubicBezTo>
                  <a:cubicBezTo>
                    <a:pt x="234" y="5184"/>
                    <a:pt x="268" y="5150"/>
                    <a:pt x="301" y="5150"/>
                  </a:cubicBezTo>
                  <a:lnTo>
                    <a:pt x="8640" y="313"/>
                  </a:lnTo>
                  <a:cubicBezTo>
                    <a:pt x="8740" y="280"/>
                    <a:pt x="8774" y="147"/>
                    <a:pt x="8707" y="80"/>
                  </a:cubicBezTo>
                  <a:cubicBezTo>
                    <a:pt x="8683" y="31"/>
                    <a:pt x="8623" y="0"/>
                    <a:pt x="8553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" name="Google Shape;950;p106"/>
            <p:cNvSpPr/>
            <p:nvPr/>
          </p:nvSpPr>
          <p:spPr>
            <a:xfrm>
              <a:off x="3485150" y="773500"/>
              <a:ext cx="220150" cy="129275"/>
            </a:xfrm>
            <a:custGeom>
              <a:rect b="b" l="l" r="r" t="t"/>
              <a:pathLst>
                <a:path extrusionOk="0" h="5171" w="8806">
                  <a:moveTo>
                    <a:pt x="8574" y="0"/>
                  </a:moveTo>
                  <a:cubicBezTo>
                    <a:pt x="8543" y="0"/>
                    <a:pt x="8509" y="10"/>
                    <a:pt x="8474" y="34"/>
                  </a:cubicBezTo>
                  <a:lnTo>
                    <a:pt x="134" y="4837"/>
                  </a:lnTo>
                  <a:cubicBezTo>
                    <a:pt x="34" y="4904"/>
                    <a:pt x="1" y="5004"/>
                    <a:pt x="68" y="5071"/>
                  </a:cubicBezTo>
                  <a:cubicBezTo>
                    <a:pt x="101" y="5137"/>
                    <a:pt x="134" y="5171"/>
                    <a:pt x="201" y="5171"/>
                  </a:cubicBezTo>
                  <a:cubicBezTo>
                    <a:pt x="234" y="5171"/>
                    <a:pt x="268" y="5171"/>
                    <a:pt x="301" y="5137"/>
                  </a:cubicBezTo>
                  <a:lnTo>
                    <a:pt x="8640" y="334"/>
                  </a:lnTo>
                  <a:cubicBezTo>
                    <a:pt x="8806" y="224"/>
                    <a:pt x="8721" y="0"/>
                    <a:pt x="8574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" name="Google Shape;951;p106"/>
            <p:cNvSpPr/>
            <p:nvPr/>
          </p:nvSpPr>
          <p:spPr>
            <a:xfrm>
              <a:off x="2327675" y="942775"/>
              <a:ext cx="73400" cy="162650"/>
            </a:xfrm>
            <a:custGeom>
              <a:rect b="b" l="l" r="r" t="t"/>
              <a:pathLst>
                <a:path extrusionOk="0" h="6506" w="2936">
                  <a:moveTo>
                    <a:pt x="2702" y="1"/>
                  </a:moveTo>
                  <a:lnTo>
                    <a:pt x="0" y="1535"/>
                  </a:lnTo>
                  <a:lnTo>
                    <a:pt x="0" y="3136"/>
                  </a:lnTo>
                  <a:lnTo>
                    <a:pt x="1168" y="5438"/>
                  </a:lnTo>
                  <a:cubicBezTo>
                    <a:pt x="1168" y="5471"/>
                    <a:pt x="1201" y="5505"/>
                    <a:pt x="1234" y="5505"/>
                  </a:cubicBezTo>
                  <a:lnTo>
                    <a:pt x="2936" y="6506"/>
                  </a:lnTo>
                  <a:lnTo>
                    <a:pt x="1835" y="4104"/>
                  </a:lnTo>
                  <a:lnTo>
                    <a:pt x="2702" y="1569"/>
                  </a:lnTo>
                  <a:lnTo>
                    <a:pt x="2702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" name="Google Shape;952;p106"/>
            <p:cNvSpPr/>
            <p:nvPr/>
          </p:nvSpPr>
          <p:spPr>
            <a:xfrm>
              <a:off x="2327675" y="942775"/>
              <a:ext cx="73400" cy="162650"/>
            </a:xfrm>
            <a:custGeom>
              <a:rect b="b" l="l" r="r" t="t"/>
              <a:pathLst>
                <a:path extrusionOk="0" h="6506" w="2936">
                  <a:moveTo>
                    <a:pt x="2702" y="1"/>
                  </a:moveTo>
                  <a:lnTo>
                    <a:pt x="0" y="1535"/>
                  </a:lnTo>
                  <a:lnTo>
                    <a:pt x="0" y="3136"/>
                  </a:lnTo>
                  <a:lnTo>
                    <a:pt x="1168" y="5438"/>
                  </a:lnTo>
                  <a:cubicBezTo>
                    <a:pt x="1168" y="5471"/>
                    <a:pt x="1201" y="5505"/>
                    <a:pt x="1234" y="5505"/>
                  </a:cubicBezTo>
                  <a:lnTo>
                    <a:pt x="2936" y="6506"/>
                  </a:lnTo>
                  <a:lnTo>
                    <a:pt x="1835" y="4104"/>
                  </a:lnTo>
                  <a:lnTo>
                    <a:pt x="2702" y="1569"/>
                  </a:lnTo>
                  <a:lnTo>
                    <a:pt x="270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" name="Google Shape;953;p106"/>
            <p:cNvSpPr/>
            <p:nvPr/>
          </p:nvSpPr>
          <p:spPr>
            <a:xfrm>
              <a:off x="2210075" y="581475"/>
              <a:ext cx="352775" cy="524075"/>
            </a:xfrm>
            <a:custGeom>
              <a:rect b="b" l="l" r="r" t="t"/>
              <a:pathLst>
                <a:path extrusionOk="0" h="20963" w="14111">
                  <a:moveTo>
                    <a:pt x="11813" y="1"/>
                  </a:moveTo>
                  <a:cubicBezTo>
                    <a:pt x="11534" y="1"/>
                    <a:pt x="11259" y="59"/>
                    <a:pt x="11009" y="176"/>
                  </a:cubicBezTo>
                  <a:lnTo>
                    <a:pt x="835" y="6080"/>
                  </a:lnTo>
                  <a:cubicBezTo>
                    <a:pt x="368" y="6380"/>
                    <a:pt x="34" y="6914"/>
                    <a:pt x="1" y="7481"/>
                  </a:cubicBezTo>
                  <a:lnTo>
                    <a:pt x="1" y="18656"/>
                  </a:lnTo>
                  <a:cubicBezTo>
                    <a:pt x="34" y="19223"/>
                    <a:pt x="368" y="19757"/>
                    <a:pt x="835" y="20057"/>
                  </a:cubicBezTo>
                  <a:lnTo>
                    <a:pt x="1502" y="20457"/>
                  </a:lnTo>
                  <a:cubicBezTo>
                    <a:pt x="1752" y="20591"/>
                    <a:pt x="2036" y="20657"/>
                    <a:pt x="2319" y="20657"/>
                  </a:cubicBezTo>
                  <a:cubicBezTo>
                    <a:pt x="2603" y="20657"/>
                    <a:pt x="2886" y="20591"/>
                    <a:pt x="3136" y="20457"/>
                  </a:cubicBezTo>
                  <a:lnTo>
                    <a:pt x="6405" y="18556"/>
                  </a:lnTo>
                  <a:lnTo>
                    <a:pt x="7573" y="20891"/>
                  </a:lnTo>
                  <a:cubicBezTo>
                    <a:pt x="7604" y="20937"/>
                    <a:pt x="7664" y="20962"/>
                    <a:pt x="7725" y="20962"/>
                  </a:cubicBezTo>
                  <a:cubicBezTo>
                    <a:pt x="7797" y="20962"/>
                    <a:pt x="7871" y="20929"/>
                    <a:pt x="7906" y="20857"/>
                  </a:cubicBezTo>
                  <a:lnTo>
                    <a:pt x="9141" y="16988"/>
                  </a:lnTo>
                  <a:lnTo>
                    <a:pt x="13310" y="14553"/>
                  </a:lnTo>
                  <a:cubicBezTo>
                    <a:pt x="13777" y="14253"/>
                    <a:pt x="14078" y="13719"/>
                    <a:pt x="14111" y="13152"/>
                  </a:cubicBezTo>
                  <a:lnTo>
                    <a:pt x="14111" y="1977"/>
                  </a:lnTo>
                  <a:cubicBezTo>
                    <a:pt x="14078" y="1410"/>
                    <a:pt x="13777" y="876"/>
                    <a:pt x="13310" y="576"/>
                  </a:cubicBezTo>
                  <a:lnTo>
                    <a:pt x="12643" y="176"/>
                  </a:lnTo>
                  <a:cubicBezTo>
                    <a:pt x="12376" y="59"/>
                    <a:pt x="12093" y="1"/>
                    <a:pt x="11813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" name="Google Shape;954;p106"/>
            <p:cNvSpPr/>
            <p:nvPr/>
          </p:nvSpPr>
          <p:spPr>
            <a:xfrm>
              <a:off x="2210925" y="747650"/>
              <a:ext cx="74225" cy="349875"/>
            </a:xfrm>
            <a:custGeom>
              <a:rect b="b" l="l" r="r" t="t"/>
              <a:pathLst>
                <a:path extrusionOk="0" h="13995" w="2969">
                  <a:moveTo>
                    <a:pt x="2969" y="13877"/>
                  </a:moveTo>
                  <a:cubicBezTo>
                    <a:pt x="2964" y="13878"/>
                    <a:pt x="2960" y="13880"/>
                    <a:pt x="2955" y="13882"/>
                  </a:cubicBezTo>
                  <a:lnTo>
                    <a:pt x="2955" y="13882"/>
                  </a:lnTo>
                  <a:cubicBezTo>
                    <a:pt x="2960" y="13880"/>
                    <a:pt x="2964" y="13879"/>
                    <a:pt x="2969" y="13877"/>
                  </a:cubicBezTo>
                  <a:close/>
                  <a:moveTo>
                    <a:pt x="267" y="0"/>
                  </a:moveTo>
                  <a:cubicBezTo>
                    <a:pt x="100" y="267"/>
                    <a:pt x="34" y="534"/>
                    <a:pt x="34" y="801"/>
                  </a:cubicBezTo>
                  <a:lnTo>
                    <a:pt x="0" y="12009"/>
                  </a:lnTo>
                  <a:cubicBezTo>
                    <a:pt x="34" y="12576"/>
                    <a:pt x="334" y="13110"/>
                    <a:pt x="834" y="13410"/>
                  </a:cubicBezTo>
                  <a:lnTo>
                    <a:pt x="1501" y="13810"/>
                  </a:lnTo>
                  <a:cubicBezTo>
                    <a:pt x="1754" y="13937"/>
                    <a:pt x="2027" y="13995"/>
                    <a:pt x="2298" y="13995"/>
                  </a:cubicBezTo>
                  <a:cubicBezTo>
                    <a:pt x="2522" y="13995"/>
                    <a:pt x="2745" y="13955"/>
                    <a:pt x="2955" y="13882"/>
                  </a:cubicBezTo>
                  <a:lnTo>
                    <a:pt x="2955" y="13882"/>
                  </a:lnTo>
                  <a:cubicBezTo>
                    <a:pt x="2885" y="13906"/>
                    <a:pt x="2818" y="13917"/>
                    <a:pt x="2755" y="13917"/>
                  </a:cubicBezTo>
                  <a:cubicBezTo>
                    <a:pt x="2492" y="13917"/>
                    <a:pt x="2302" y="13715"/>
                    <a:pt x="2302" y="13343"/>
                  </a:cubicBezTo>
                  <a:lnTo>
                    <a:pt x="2302" y="2135"/>
                  </a:lnTo>
                  <a:cubicBezTo>
                    <a:pt x="2302" y="1835"/>
                    <a:pt x="2402" y="1568"/>
                    <a:pt x="2535" y="1335"/>
                  </a:cubicBezTo>
                  <a:lnTo>
                    <a:pt x="26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" name="Google Shape;955;p106"/>
            <p:cNvSpPr/>
            <p:nvPr/>
          </p:nvSpPr>
          <p:spPr>
            <a:xfrm>
              <a:off x="2216750" y="581700"/>
              <a:ext cx="345275" cy="200150"/>
            </a:xfrm>
            <a:custGeom>
              <a:rect b="b" l="l" r="r" t="t"/>
              <a:pathLst>
                <a:path extrusionOk="0" h="8006" w="13811">
                  <a:moveTo>
                    <a:pt x="11546" y="0"/>
                  </a:moveTo>
                  <a:cubicBezTo>
                    <a:pt x="11267" y="0"/>
                    <a:pt x="10992" y="67"/>
                    <a:pt x="10742" y="200"/>
                  </a:cubicBezTo>
                  <a:lnTo>
                    <a:pt x="568" y="6071"/>
                  </a:lnTo>
                  <a:cubicBezTo>
                    <a:pt x="334" y="6238"/>
                    <a:pt x="134" y="6438"/>
                    <a:pt x="1" y="6705"/>
                  </a:cubicBezTo>
                  <a:lnTo>
                    <a:pt x="2302" y="8006"/>
                  </a:lnTo>
                  <a:cubicBezTo>
                    <a:pt x="2436" y="7739"/>
                    <a:pt x="2636" y="7539"/>
                    <a:pt x="2869" y="7372"/>
                  </a:cubicBezTo>
                  <a:lnTo>
                    <a:pt x="13043" y="1501"/>
                  </a:lnTo>
                  <a:cubicBezTo>
                    <a:pt x="13171" y="1432"/>
                    <a:pt x="13290" y="1399"/>
                    <a:pt x="13395" y="1399"/>
                  </a:cubicBezTo>
                  <a:cubicBezTo>
                    <a:pt x="13594" y="1399"/>
                    <a:pt x="13745" y="1517"/>
                    <a:pt x="13811" y="1735"/>
                  </a:cubicBezTo>
                  <a:cubicBezTo>
                    <a:pt x="13710" y="1268"/>
                    <a:pt x="13444" y="834"/>
                    <a:pt x="13043" y="601"/>
                  </a:cubicBezTo>
                  <a:lnTo>
                    <a:pt x="12376" y="200"/>
                  </a:lnTo>
                  <a:cubicBezTo>
                    <a:pt x="12109" y="67"/>
                    <a:pt x="11826" y="0"/>
                    <a:pt x="115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" name="Google Shape;956;p106"/>
            <p:cNvSpPr/>
            <p:nvPr/>
          </p:nvSpPr>
          <p:spPr>
            <a:xfrm>
              <a:off x="2312650" y="723450"/>
              <a:ext cx="206000" cy="273575"/>
            </a:xfrm>
            <a:custGeom>
              <a:rect b="b" l="l" r="r" t="t"/>
              <a:pathLst>
                <a:path extrusionOk="0" h="10943" w="8240">
                  <a:moveTo>
                    <a:pt x="4914" y="3061"/>
                  </a:moveTo>
                  <a:cubicBezTo>
                    <a:pt x="4955" y="3061"/>
                    <a:pt x="4996" y="3064"/>
                    <a:pt x="5038" y="3070"/>
                  </a:cubicBezTo>
                  <a:lnTo>
                    <a:pt x="5138" y="3070"/>
                  </a:lnTo>
                  <a:cubicBezTo>
                    <a:pt x="5438" y="3103"/>
                    <a:pt x="5705" y="3303"/>
                    <a:pt x="5838" y="3603"/>
                  </a:cubicBezTo>
                  <a:cubicBezTo>
                    <a:pt x="6239" y="4437"/>
                    <a:pt x="5772" y="5972"/>
                    <a:pt x="4871" y="6939"/>
                  </a:cubicBezTo>
                  <a:cubicBezTo>
                    <a:pt x="4537" y="7339"/>
                    <a:pt x="4104" y="7606"/>
                    <a:pt x="3637" y="7773"/>
                  </a:cubicBezTo>
                  <a:lnTo>
                    <a:pt x="3303" y="7773"/>
                  </a:lnTo>
                  <a:cubicBezTo>
                    <a:pt x="2936" y="7740"/>
                    <a:pt x="2603" y="7540"/>
                    <a:pt x="2469" y="7173"/>
                  </a:cubicBezTo>
                  <a:cubicBezTo>
                    <a:pt x="2402" y="7039"/>
                    <a:pt x="2336" y="6872"/>
                    <a:pt x="2336" y="6706"/>
                  </a:cubicBezTo>
                  <a:cubicBezTo>
                    <a:pt x="2336" y="6606"/>
                    <a:pt x="2336" y="6539"/>
                    <a:pt x="2336" y="6439"/>
                  </a:cubicBezTo>
                  <a:cubicBezTo>
                    <a:pt x="2402" y="5471"/>
                    <a:pt x="2803" y="4571"/>
                    <a:pt x="3470" y="3870"/>
                  </a:cubicBezTo>
                  <a:cubicBezTo>
                    <a:pt x="3670" y="3637"/>
                    <a:pt x="3904" y="3470"/>
                    <a:pt x="4137" y="3303"/>
                  </a:cubicBezTo>
                  <a:cubicBezTo>
                    <a:pt x="4237" y="3270"/>
                    <a:pt x="4304" y="3237"/>
                    <a:pt x="4371" y="3203"/>
                  </a:cubicBezTo>
                  <a:cubicBezTo>
                    <a:pt x="4535" y="3121"/>
                    <a:pt x="4722" y="3061"/>
                    <a:pt x="4914" y="3061"/>
                  </a:cubicBezTo>
                  <a:close/>
                  <a:moveTo>
                    <a:pt x="6172" y="1"/>
                  </a:moveTo>
                  <a:lnTo>
                    <a:pt x="5271" y="101"/>
                  </a:lnTo>
                  <a:cubicBezTo>
                    <a:pt x="5171" y="101"/>
                    <a:pt x="5104" y="168"/>
                    <a:pt x="5071" y="234"/>
                  </a:cubicBezTo>
                  <a:lnTo>
                    <a:pt x="4571" y="1535"/>
                  </a:lnTo>
                  <a:cubicBezTo>
                    <a:pt x="4537" y="1635"/>
                    <a:pt x="4471" y="1702"/>
                    <a:pt x="4371" y="1735"/>
                  </a:cubicBezTo>
                  <a:cubicBezTo>
                    <a:pt x="4170" y="1836"/>
                    <a:pt x="4004" y="1936"/>
                    <a:pt x="3803" y="2069"/>
                  </a:cubicBezTo>
                  <a:cubicBezTo>
                    <a:pt x="3770" y="2102"/>
                    <a:pt x="3737" y="2119"/>
                    <a:pt x="3708" y="2119"/>
                  </a:cubicBezTo>
                  <a:cubicBezTo>
                    <a:pt x="3678" y="2119"/>
                    <a:pt x="3653" y="2102"/>
                    <a:pt x="3637" y="2069"/>
                  </a:cubicBezTo>
                  <a:lnTo>
                    <a:pt x="3170" y="1369"/>
                  </a:lnTo>
                  <a:cubicBezTo>
                    <a:pt x="3156" y="1340"/>
                    <a:pt x="3130" y="1330"/>
                    <a:pt x="3102" y="1330"/>
                  </a:cubicBezTo>
                  <a:cubicBezTo>
                    <a:pt x="3064" y="1330"/>
                    <a:pt x="3022" y="1349"/>
                    <a:pt x="3003" y="1369"/>
                  </a:cubicBezTo>
                  <a:lnTo>
                    <a:pt x="2002" y="2436"/>
                  </a:lnTo>
                  <a:cubicBezTo>
                    <a:pt x="1935" y="2503"/>
                    <a:pt x="1902" y="2569"/>
                    <a:pt x="1902" y="2636"/>
                  </a:cubicBezTo>
                  <a:lnTo>
                    <a:pt x="2202" y="3603"/>
                  </a:lnTo>
                  <a:cubicBezTo>
                    <a:pt x="2202" y="3670"/>
                    <a:pt x="2202" y="3737"/>
                    <a:pt x="2136" y="3804"/>
                  </a:cubicBezTo>
                  <a:cubicBezTo>
                    <a:pt x="1969" y="4070"/>
                    <a:pt x="1835" y="4337"/>
                    <a:pt x="1702" y="4604"/>
                  </a:cubicBezTo>
                  <a:cubicBezTo>
                    <a:pt x="1635" y="4704"/>
                    <a:pt x="1569" y="4738"/>
                    <a:pt x="1468" y="4771"/>
                  </a:cubicBezTo>
                  <a:lnTo>
                    <a:pt x="635" y="4971"/>
                  </a:lnTo>
                  <a:cubicBezTo>
                    <a:pt x="534" y="5004"/>
                    <a:pt x="468" y="5071"/>
                    <a:pt x="434" y="5138"/>
                  </a:cubicBezTo>
                  <a:lnTo>
                    <a:pt x="34" y="6572"/>
                  </a:lnTo>
                  <a:cubicBezTo>
                    <a:pt x="1" y="6639"/>
                    <a:pt x="67" y="6706"/>
                    <a:pt x="134" y="6706"/>
                  </a:cubicBezTo>
                  <a:lnTo>
                    <a:pt x="901" y="6772"/>
                  </a:lnTo>
                  <a:cubicBezTo>
                    <a:pt x="914" y="6766"/>
                    <a:pt x="926" y="6764"/>
                    <a:pt x="938" y="6764"/>
                  </a:cubicBezTo>
                  <a:cubicBezTo>
                    <a:pt x="990" y="6764"/>
                    <a:pt x="1035" y="6818"/>
                    <a:pt x="1035" y="6872"/>
                  </a:cubicBezTo>
                  <a:cubicBezTo>
                    <a:pt x="1001" y="7139"/>
                    <a:pt x="1001" y="7373"/>
                    <a:pt x="1035" y="7640"/>
                  </a:cubicBezTo>
                  <a:cubicBezTo>
                    <a:pt x="1035" y="7706"/>
                    <a:pt x="1001" y="7806"/>
                    <a:pt x="968" y="7873"/>
                  </a:cubicBezTo>
                  <a:lnTo>
                    <a:pt x="67" y="8907"/>
                  </a:lnTo>
                  <a:cubicBezTo>
                    <a:pt x="34" y="8974"/>
                    <a:pt x="1" y="9041"/>
                    <a:pt x="34" y="9141"/>
                  </a:cubicBezTo>
                  <a:lnTo>
                    <a:pt x="434" y="10041"/>
                  </a:lnTo>
                  <a:cubicBezTo>
                    <a:pt x="468" y="10041"/>
                    <a:pt x="468" y="10075"/>
                    <a:pt x="468" y="10075"/>
                  </a:cubicBezTo>
                  <a:lnTo>
                    <a:pt x="501" y="10075"/>
                  </a:lnTo>
                  <a:cubicBezTo>
                    <a:pt x="534" y="10075"/>
                    <a:pt x="568" y="10041"/>
                    <a:pt x="601" y="10041"/>
                  </a:cubicBezTo>
                  <a:lnTo>
                    <a:pt x="1535" y="9207"/>
                  </a:lnTo>
                  <a:cubicBezTo>
                    <a:pt x="1584" y="9159"/>
                    <a:pt x="1633" y="9128"/>
                    <a:pt x="1682" y="9128"/>
                  </a:cubicBezTo>
                  <a:cubicBezTo>
                    <a:pt x="1700" y="9128"/>
                    <a:pt x="1717" y="9132"/>
                    <a:pt x="1735" y="9141"/>
                  </a:cubicBezTo>
                  <a:cubicBezTo>
                    <a:pt x="1869" y="9241"/>
                    <a:pt x="2002" y="9341"/>
                    <a:pt x="2169" y="9374"/>
                  </a:cubicBezTo>
                  <a:cubicBezTo>
                    <a:pt x="2236" y="9408"/>
                    <a:pt x="2269" y="9474"/>
                    <a:pt x="2236" y="9541"/>
                  </a:cubicBezTo>
                  <a:lnTo>
                    <a:pt x="1969" y="10842"/>
                  </a:lnTo>
                  <a:cubicBezTo>
                    <a:pt x="1935" y="10875"/>
                    <a:pt x="1969" y="10909"/>
                    <a:pt x="2002" y="10942"/>
                  </a:cubicBezTo>
                  <a:lnTo>
                    <a:pt x="2102" y="10942"/>
                  </a:lnTo>
                  <a:lnTo>
                    <a:pt x="3003" y="10842"/>
                  </a:lnTo>
                  <a:cubicBezTo>
                    <a:pt x="3070" y="10842"/>
                    <a:pt x="3136" y="10775"/>
                    <a:pt x="3203" y="10709"/>
                  </a:cubicBezTo>
                  <a:lnTo>
                    <a:pt x="3670" y="9408"/>
                  </a:lnTo>
                  <a:cubicBezTo>
                    <a:pt x="3737" y="9308"/>
                    <a:pt x="3803" y="9241"/>
                    <a:pt x="3870" y="9207"/>
                  </a:cubicBezTo>
                  <a:cubicBezTo>
                    <a:pt x="3970" y="9141"/>
                    <a:pt x="4070" y="9107"/>
                    <a:pt x="4170" y="9041"/>
                  </a:cubicBezTo>
                  <a:cubicBezTo>
                    <a:pt x="4270" y="9007"/>
                    <a:pt x="4337" y="8941"/>
                    <a:pt x="4437" y="8874"/>
                  </a:cubicBezTo>
                  <a:cubicBezTo>
                    <a:pt x="4487" y="8841"/>
                    <a:pt x="4529" y="8824"/>
                    <a:pt x="4562" y="8824"/>
                  </a:cubicBezTo>
                  <a:cubicBezTo>
                    <a:pt x="4596" y="8824"/>
                    <a:pt x="4621" y="8841"/>
                    <a:pt x="4637" y="8874"/>
                  </a:cubicBezTo>
                  <a:lnTo>
                    <a:pt x="5104" y="9574"/>
                  </a:lnTo>
                  <a:cubicBezTo>
                    <a:pt x="5114" y="9584"/>
                    <a:pt x="5127" y="9588"/>
                    <a:pt x="5141" y="9588"/>
                  </a:cubicBezTo>
                  <a:cubicBezTo>
                    <a:pt x="5174" y="9588"/>
                    <a:pt x="5214" y="9565"/>
                    <a:pt x="5238" y="9541"/>
                  </a:cubicBezTo>
                  <a:lnTo>
                    <a:pt x="6239" y="8507"/>
                  </a:lnTo>
                  <a:cubicBezTo>
                    <a:pt x="6305" y="8440"/>
                    <a:pt x="6339" y="8340"/>
                    <a:pt x="6305" y="8273"/>
                  </a:cubicBezTo>
                  <a:lnTo>
                    <a:pt x="6038" y="7339"/>
                  </a:lnTo>
                  <a:cubicBezTo>
                    <a:pt x="6038" y="7273"/>
                    <a:pt x="6038" y="7173"/>
                    <a:pt x="6105" y="7106"/>
                  </a:cubicBezTo>
                  <a:cubicBezTo>
                    <a:pt x="6272" y="6839"/>
                    <a:pt x="6405" y="6572"/>
                    <a:pt x="6539" y="6305"/>
                  </a:cubicBezTo>
                  <a:cubicBezTo>
                    <a:pt x="6605" y="6239"/>
                    <a:pt x="6672" y="6172"/>
                    <a:pt x="6772" y="6172"/>
                  </a:cubicBezTo>
                  <a:lnTo>
                    <a:pt x="7606" y="5938"/>
                  </a:lnTo>
                  <a:cubicBezTo>
                    <a:pt x="7673" y="5938"/>
                    <a:pt x="7773" y="5872"/>
                    <a:pt x="7806" y="5805"/>
                  </a:cubicBezTo>
                  <a:lnTo>
                    <a:pt x="8207" y="4337"/>
                  </a:lnTo>
                  <a:cubicBezTo>
                    <a:pt x="8240" y="4304"/>
                    <a:pt x="8207" y="4271"/>
                    <a:pt x="8173" y="4237"/>
                  </a:cubicBezTo>
                  <a:lnTo>
                    <a:pt x="8140" y="4237"/>
                  </a:lnTo>
                  <a:lnTo>
                    <a:pt x="7339" y="4204"/>
                  </a:lnTo>
                  <a:cubicBezTo>
                    <a:pt x="7273" y="4204"/>
                    <a:pt x="7206" y="4137"/>
                    <a:pt x="7239" y="4070"/>
                  </a:cubicBezTo>
                  <a:lnTo>
                    <a:pt x="7239" y="3704"/>
                  </a:lnTo>
                  <a:lnTo>
                    <a:pt x="7239" y="3303"/>
                  </a:lnTo>
                  <a:cubicBezTo>
                    <a:pt x="7239" y="3237"/>
                    <a:pt x="7239" y="3136"/>
                    <a:pt x="7306" y="3070"/>
                  </a:cubicBezTo>
                  <a:lnTo>
                    <a:pt x="8173" y="2036"/>
                  </a:lnTo>
                  <a:cubicBezTo>
                    <a:pt x="8240" y="1969"/>
                    <a:pt x="8240" y="1902"/>
                    <a:pt x="8240" y="1802"/>
                  </a:cubicBezTo>
                  <a:lnTo>
                    <a:pt x="7806" y="902"/>
                  </a:lnTo>
                  <a:cubicBezTo>
                    <a:pt x="7806" y="902"/>
                    <a:pt x="7806" y="868"/>
                    <a:pt x="7773" y="868"/>
                  </a:cubicBezTo>
                  <a:cubicBezTo>
                    <a:pt x="7740" y="868"/>
                    <a:pt x="7706" y="868"/>
                    <a:pt x="7640" y="902"/>
                  </a:cubicBezTo>
                  <a:lnTo>
                    <a:pt x="6739" y="1735"/>
                  </a:lnTo>
                  <a:cubicBezTo>
                    <a:pt x="6698" y="1777"/>
                    <a:pt x="6656" y="1805"/>
                    <a:pt x="6615" y="1805"/>
                  </a:cubicBezTo>
                  <a:cubicBezTo>
                    <a:pt x="6590" y="1805"/>
                    <a:pt x="6564" y="1794"/>
                    <a:pt x="6539" y="1769"/>
                  </a:cubicBezTo>
                  <a:cubicBezTo>
                    <a:pt x="6405" y="1669"/>
                    <a:pt x="6272" y="1602"/>
                    <a:pt x="6105" y="1569"/>
                  </a:cubicBezTo>
                  <a:cubicBezTo>
                    <a:pt x="6038" y="1535"/>
                    <a:pt x="6005" y="1469"/>
                    <a:pt x="6005" y="1402"/>
                  </a:cubicBezTo>
                  <a:lnTo>
                    <a:pt x="6305" y="101"/>
                  </a:lnTo>
                  <a:cubicBezTo>
                    <a:pt x="6305" y="68"/>
                    <a:pt x="6305" y="34"/>
                    <a:pt x="627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0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humbnail for version as of 02:42, 31 March 2014" id="961" name="Google Shape;961;p10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89538" y="3275297"/>
            <a:ext cx="1048329" cy="1048329"/>
          </a:xfrm>
          <a:prstGeom prst="rect">
            <a:avLst/>
          </a:prstGeom>
          <a:noFill/>
          <a:ln>
            <a:noFill/>
          </a:ln>
        </p:spPr>
      </p:pic>
      <p:sp>
        <p:nvSpPr>
          <p:cNvPr id="962" name="Google Shape;962;p107"/>
          <p:cNvSpPr txBox="1"/>
          <p:nvPr/>
        </p:nvSpPr>
        <p:spPr>
          <a:xfrm>
            <a:off x="6624100" y="2078175"/>
            <a:ext cx="21303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 sz="15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Retornos históricos</a:t>
            </a:r>
            <a:endParaRPr b="1" i="1" sz="1500"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963" name="Google Shape;963;p107"/>
          <p:cNvSpPr txBox="1"/>
          <p:nvPr/>
        </p:nvSpPr>
        <p:spPr>
          <a:xfrm>
            <a:off x="3888600" y="2710875"/>
            <a:ext cx="1922700" cy="23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 sz="1500">
                <a:latin typeface="Libre Franklin"/>
                <a:ea typeface="Libre Franklin"/>
                <a:cs typeface="Libre Franklin"/>
                <a:sym typeface="Libre Franklin"/>
              </a:rPr>
              <a:t>Pouco explorado</a:t>
            </a:r>
            <a:endParaRPr b="1" sz="1500"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964" name="Google Shape;964;p107"/>
          <p:cNvSpPr txBox="1"/>
          <p:nvPr/>
        </p:nvSpPr>
        <p:spPr>
          <a:xfrm>
            <a:off x="2349050" y="3799538"/>
            <a:ext cx="27531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 sz="1500">
                <a:latin typeface="Libre Franklin"/>
                <a:ea typeface="Libre Franklin"/>
                <a:cs typeface="Libre Franklin"/>
                <a:sym typeface="Libre Franklin"/>
              </a:rPr>
              <a:t>(Demanda) - </a:t>
            </a:r>
            <a:endParaRPr b="1" i="1" sz="1500"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 sz="1500">
                <a:latin typeface="Libre Franklin"/>
                <a:ea typeface="Libre Franklin"/>
                <a:cs typeface="Libre Franklin"/>
                <a:sym typeface="Libre Franklin"/>
              </a:rPr>
              <a:t>Interesse das instituições</a:t>
            </a:r>
            <a:endParaRPr b="1" i="1" sz="1500"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965" name="Google Shape;965;p107"/>
          <p:cNvSpPr txBox="1"/>
          <p:nvPr/>
        </p:nvSpPr>
        <p:spPr>
          <a:xfrm>
            <a:off x="6071250" y="4709975"/>
            <a:ext cx="1809900" cy="23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 sz="1500">
                <a:latin typeface="Libre Franklin"/>
                <a:ea typeface="Libre Franklin"/>
                <a:cs typeface="Libre Franklin"/>
                <a:sym typeface="Libre Franklin"/>
              </a:rPr>
              <a:t>Ativo Inovador</a:t>
            </a:r>
            <a:endParaRPr b="1" sz="1500"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966" name="Google Shape;966;p107"/>
          <p:cNvSpPr txBox="1"/>
          <p:nvPr/>
        </p:nvSpPr>
        <p:spPr>
          <a:xfrm>
            <a:off x="6886800" y="3602125"/>
            <a:ext cx="2257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 sz="1500">
                <a:latin typeface="Libre Franklin"/>
                <a:ea typeface="Libre Franklin"/>
                <a:cs typeface="Libre Franklin"/>
                <a:sym typeface="Libre Franklin"/>
              </a:rPr>
              <a:t>BlockChain - tecnologia disruptiva</a:t>
            </a:r>
            <a:endParaRPr b="1" sz="1500"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cxnSp>
        <p:nvCxnSpPr>
          <p:cNvPr id="967" name="Google Shape;967;p107"/>
          <p:cNvCxnSpPr>
            <a:stCxn id="964" idx="2"/>
            <a:endCxn id="961" idx="2"/>
          </p:cNvCxnSpPr>
          <p:nvPr/>
        </p:nvCxnSpPr>
        <p:spPr>
          <a:xfrm rot="-5400000">
            <a:off x="4850150" y="3199088"/>
            <a:ext cx="39000" cy="2288100"/>
          </a:xfrm>
          <a:prstGeom prst="curvedConnector3">
            <a:avLst>
              <a:gd fmla="val -610577" name="adj1"/>
            </a:avLst>
          </a:prstGeom>
          <a:noFill/>
          <a:ln cap="flat" cmpd="sng" w="28575">
            <a:solidFill>
              <a:srgbClr val="F7931A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68" name="Google Shape;968;p107"/>
          <p:cNvCxnSpPr>
            <a:stCxn id="966" idx="0"/>
            <a:endCxn id="961" idx="3"/>
          </p:cNvCxnSpPr>
          <p:nvPr/>
        </p:nvCxnSpPr>
        <p:spPr>
          <a:xfrm rot="5400000">
            <a:off x="7177950" y="2962075"/>
            <a:ext cx="197400" cy="1477500"/>
          </a:xfrm>
          <a:prstGeom prst="curvedConnector4">
            <a:avLst>
              <a:gd fmla="val -120631" name="adj1"/>
              <a:gd fmla="val 88194" name="adj2"/>
            </a:avLst>
          </a:prstGeom>
          <a:noFill/>
          <a:ln cap="flat" cmpd="sng" w="28575">
            <a:solidFill>
              <a:srgbClr val="F7931A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69" name="Google Shape;969;p107"/>
          <p:cNvCxnSpPr>
            <a:stCxn id="962" idx="2"/>
            <a:endCxn id="961" idx="0"/>
          </p:cNvCxnSpPr>
          <p:nvPr/>
        </p:nvCxnSpPr>
        <p:spPr>
          <a:xfrm rot="5400000">
            <a:off x="6484150" y="2070075"/>
            <a:ext cx="734700" cy="1675500"/>
          </a:xfrm>
          <a:prstGeom prst="curvedConnector3">
            <a:avLst>
              <a:gd fmla="val 50008" name="adj1"/>
            </a:avLst>
          </a:prstGeom>
          <a:noFill/>
          <a:ln cap="flat" cmpd="sng" w="28575">
            <a:solidFill>
              <a:srgbClr val="F7931A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70" name="Google Shape;970;p107"/>
          <p:cNvCxnSpPr>
            <a:stCxn id="965" idx="0"/>
            <a:endCxn id="961" idx="2"/>
          </p:cNvCxnSpPr>
          <p:nvPr/>
        </p:nvCxnSpPr>
        <p:spPr>
          <a:xfrm flipH="1" rot="5400000">
            <a:off x="6301800" y="4035575"/>
            <a:ext cx="386400" cy="962400"/>
          </a:xfrm>
          <a:prstGeom prst="curvedConnector3">
            <a:avLst>
              <a:gd fmla="val 49993" name="adj1"/>
            </a:avLst>
          </a:prstGeom>
          <a:noFill/>
          <a:ln cap="flat" cmpd="sng" w="28575">
            <a:solidFill>
              <a:srgbClr val="F7931A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71" name="Google Shape;971;p107"/>
          <p:cNvCxnSpPr>
            <a:stCxn id="963" idx="2"/>
            <a:endCxn id="961" idx="1"/>
          </p:cNvCxnSpPr>
          <p:nvPr/>
        </p:nvCxnSpPr>
        <p:spPr>
          <a:xfrm flipH="1" rot="-5400000">
            <a:off x="4743750" y="3053775"/>
            <a:ext cx="852000" cy="639600"/>
          </a:xfrm>
          <a:prstGeom prst="curvedConnector2">
            <a:avLst/>
          </a:prstGeom>
          <a:noFill/>
          <a:ln cap="flat" cmpd="sng" w="28575">
            <a:solidFill>
              <a:srgbClr val="F7931A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972" name="Google Shape;972;p107"/>
          <p:cNvPicPr preferRelativeResize="0"/>
          <p:nvPr/>
        </p:nvPicPr>
        <p:blipFill rotWithShape="1">
          <a:blip r:embed="rId4">
            <a:alphaModFix/>
          </a:blip>
          <a:srcRect b="5906" l="688" r="1022" t="5006"/>
          <a:stretch/>
        </p:blipFill>
        <p:spPr>
          <a:xfrm>
            <a:off x="4849950" y="371114"/>
            <a:ext cx="4112701" cy="1645286"/>
          </a:xfrm>
          <a:prstGeom prst="rect">
            <a:avLst/>
          </a:prstGeom>
          <a:noFill/>
          <a:ln>
            <a:noFill/>
          </a:ln>
        </p:spPr>
      </p:pic>
      <p:sp>
        <p:nvSpPr>
          <p:cNvPr id="973" name="Google Shape;973;p107"/>
          <p:cNvSpPr txBox="1"/>
          <p:nvPr/>
        </p:nvSpPr>
        <p:spPr>
          <a:xfrm>
            <a:off x="5218275" y="600663"/>
            <a:ext cx="271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solidFill>
                  <a:schemeClr val="lt1"/>
                </a:solidFill>
                <a:highlight>
                  <a:schemeClr val="dk1"/>
                </a:highlight>
                <a:latin typeface="Be Vietnam"/>
                <a:ea typeface="Be Vietnam"/>
                <a:cs typeface="Be Vietnam"/>
                <a:sym typeface="Be Vietnam"/>
              </a:rPr>
              <a:t>Retornos Acumulados de 6.236.900% em 11 anos</a:t>
            </a:r>
            <a:endParaRPr sz="100">
              <a:solidFill>
                <a:schemeClr val="lt1"/>
              </a:solidFill>
              <a:highlight>
                <a:schemeClr val="dk1"/>
              </a:highlight>
              <a:latin typeface="Be Vietnam"/>
              <a:ea typeface="Be Vietnam"/>
              <a:cs typeface="Be Vietnam"/>
              <a:sym typeface="Be Vietnam"/>
            </a:endParaRPr>
          </a:p>
        </p:txBody>
      </p:sp>
      <p:pic>
        <p:nvPicPr>
          <p:cNvPr id="974" name="Google Shape;974;p10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3846325"/>
            <a:ext cx="1961661" cy="64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5" name="Google Shape;975;p10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1810875"/>
            <a:ext cx="2714701" cy="75958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6" name="Google Shape;976;p10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39300" y="2702500"/>
            <a:ext cx="2547714" cy="96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7" name="Google Shape;977;p10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3500" y="51725"/>
            <a:ext cx="3473741" cy="75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8" name="Google Shape;978;p10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12700" y="931312"/>
            <a:ext cx="3375897" cy="75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9" name="Google Shape;979;p107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7689251" y="4248624"/>
            <a:ext cx="1048325" cy="887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3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p108"/>
          <p:cNvSpPr/>
          <p:nvPr/>
        </p:nvSpPr>
        <p:spPr>
          <a:xfrm>
            <a:off x="5577875" y="636450"/>
            <a:ext cx="2418984" cy="4023594"/>
          </a:xfrm>
          <a:prstGeom prst="flowChartTerminator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5" name="Google Shape;985;p108"/>
          <p:cNvSpPr/>
          <p:nvPr/>
        </p:nvSpPr>
        <p:spPr>
          <a:xfrm>
            <a:off x="5887280" y="3746954"/>
            <a:ext cx="1847400" cy="754200"/>
          </a:xfrm>
          <a:prstGeom prst="curvedUpArrow">
            <a:avLst>
              <a:gd fmla="val 25000" name="adj1"/>
              <a:gd fmla="val 50000" name="adj2"/>
              <a:gd fmla="val 26045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6" name="Google Shape;986;p108"/>
          <p:cNvSpPr/>
          <p:nvPr/>
        </p:nvSpPr>
        <p:spPr>
          <a:xfrm rot="10798884">
            <a:off x="5789312" y="828766"/>
            <a:ext cx="1848000" cy="753900"/>
          </a:xfrm>
          <a:prstGeom prst="curvedUpArrow">
            <a:avLst>
              <a:gd fmla="val 25000" name="adj1"/>
              <a:gd fmla="val 50000" name="adj2"/>
              <a:gd fmla="val 26045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7" name="Google Shape;987;p108"/>
          <p:cNvSpPr txBox="1"/>
          <p:nvPr>
            <p:ph idx="4294967295" type="subTitle"/>
          </p:nvPr>
        </p:nvSpPr>
        <p:spPr>
          <a:xfrm>
            <a:off x="5806009" y="1719544"/>
            <a:ext cx="1962600" cy="2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latin typeface="Be Vietnam"/>
                <a:ea typeface="Be Vietnam"/>
                <a:cs typeface="Be Vietnam"/>
                <a:sym typeface="Be Vietnam"/>
              </a:rPr>
              <a:t>Disponibilidade (Dados)</a:t>
            </a:r>
            <a:endParaRPr sz="1000">
              <a:latin typeface="Be Vietnam"/>
              <a:ea typeface="Be Vietnam"/>
              <a:cs typeface="Be Vietnam"/>
              <a:sym typeface="Be Vietnam"/>
            </a:endParaRPr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000">
              <a:latin typeface="Be Vietnam"/>
              <a:ea typeface="Be Vietnam"/>
              <a:cs typeface="Be Vietnam"/>
              <a:sym typeface="Be Vietnam"/>
            </a:endParaRPr>
          </a:p>
        </p:txBody>
      </p:sp>
      <p:sp>
        <p:nvSpPr>
          <p:cNvPr id="988" name="Google Shape;988;p108"/>
          <p:cNvSpPr txBox="1"/>
          <p:nvPr>
            <p:ph idx="4294967295" type="subTitle"/>
          </p:nvPr>
        </p:nvSpPr>
        <p:spPr>
          <a:xfrm>
            <a:off x="5863627" y="2466295"/>
            <a:ext cx="1847400" cy="2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000">
                <a:latin typeface="Be Vietnam"/>
                <a:ea typeface="Be Vietnam"/>
                <a:cs typeface="Be Vietnam"/>
                <a:sym typeface="Be Vietnam"/>
              </a:rPr>
              <a:t>Literatura (Embasamento)</a:t>
            </a:r>
            <a:endParaRPr sz="1000">
              <a:latin typeface="Be Vietnam"/>
              <a:ea typeface="Be Vietnam"/>
              <a:cs typeface="Be Vietnam"/>
              <a:sym typeface="Be Vietnam"/>
            </a:endParaRPr>
          </a:p>
        </p:txBody>
      </p:sp>
      <p:sp>
        <p:nvSpPr>
          <p:cNvPr id="989" name="Google Shape;989;p108"/>
          <p:cNvSpPr/>
          <p:nvPr/>
        </p:nvSpPr>
        <p:spPr>
          <a:xfrm>
            <a:off x="4949825" y="2416098"/>
            <a:ext cx="258900" cy="192900"/>
          </a:xfrm>
          <a:prstGeom prst="striped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0" name="Google Shape;990;p108"/>
          <p:cNvSpPr txBox="1"/>
          <p:nvPr>
            <p:ph idx="4294967295" type="subTitle"/>
          </p:nvPr>
        </p:nvSpPr>
        <p:spPr>
          <a:xfrm>
            <a:off x="5603142" y="3070218"/>
            <a:ext cx="2368500" cy="2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latin typeface="Be Vietnam"/>
                <a:ea typeface="Be Vietnam"/>
                <a:cs typeface="Be Vietnam"/>
                <a:sym typeface="Be Vietnam"/>
              </a:rPr>
              <a:t>Relação</a:t>
            </a:r>
            <a:endParaRPr sz="1000">
              <a:latin typeface="Be Vietnam"/>
              <a:ea typeface="Be Vietnam"/>
              <a:cs typeface="Be Vietnam"/>
              <a:sym typeface="Be Vietnam"/>
            </a:endParaRPr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000">
              <a:latin typeface="Be Vietnam"/>
              <a:ea typeface="Be Vietnam"/>
              <a:cs typeface="Be Vietnam"/>
              <a:sym typeface="Be Vietnam"/>
            </a:endParaRPr>
          </a:p>
        </p:txBody>
      </p:sp>
      <p:sp>
        <p:nvSpPr>
          <p:cNvPr id="991" name="Google Shape;991;p108"/>
          <p:cNvSpPr txBox="1"/>
          <p:nvPr>
            <p:ph idx="4294967295" type="subTitle"/>
          </p:nvPr>
        </p:nvSpPr>
        <p:spPr>
          <a:xfrm>
            <a:off x="6084356" y="3306931"/>
            <a:ext cx="2263500" cy="2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000">
                <a:latin typeface="Be Vietnam"/>
                <a:ea typeface="Be Vietnam"/>
                <a:cs typeface="Be Vietnam"/>
                <a:sym typeface="Be Vietnam"/>
              </a:rPr>
              <a:t>(Bitcoin x Variável)</a:t>
            </a:r>
            <a:endParaRPr sz="1000">
              <a:latin typeface="Be Vietnam"/>
              <a:ea typeface="Be Vietnam"/>
              <a:cs typeface="Be Vietnam"/>
              <a:sym typeface="Be Vietnam"/>
            </a:endParaRPr>
          </a:p>
        </p:txBody>
      </p:sp>
      <p:pic>
        <p:nvPicPr>
          <p:cNvPr id="992" name="Google Shape;992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3025" y="483451"/>
            <a:ext cx="4151575" cy="4176600"/>
          </a:xfrm>
          <a:prstGeom prst="rect">
            <a:avLst/>
          </a:prstGeom>
          <a:noFill/>
          <a:ln>
            <a:noFill/>
          </a:ln>
        </p:spPr>
      </p:pic>
      <p:sp>
        <p:nvSpPr>
          <p:cNvPr id="993" name="Google Shape;993;p108"/>
          <p:cNvSpPr/>
          <p:nvPr/>
        </p:nvSpPr>
        <p:spPr>
          <a:xfrm flipH="1" rot="1356">
            <a:off x="7622700" y="4351777"/>
            <a:ext cx="1521300" cy="791400"/>
          </a:xfrm>
          <a:prstGeom prst="rtTriangle">
            <a:avLst/>
          </a:prstGeom>
          <a:solidFill>
            <a:schemeClr val="accen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7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p109"/>
          <p:cNvSpPr txBox="1"/>
          <p:nvPr>
            <p:ph type="title"/>
          </p:nvPr>
        </p:nvSpPr>
        <p:spPr>
          <a:xfrm>
            <a:off x="522000" y="-22050"/>
            <a:ext cx="8100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Indicadores</a:t>
            </a:r>
            <a:endParaRPr/>
          </a:p>
        </p:txBody>
      </p:sp>
      <p:pic>
        <p:nvPicPr>
          <p:cNvPr id="999" name="Google Shape;999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72375" y="746085"/>
            <a:ext cx="6062274" cy="1971925"/>
          </a:xfrm>
          <a:prstGeom prst="rect">
            <a:avLst/>
          </a:prstGeom>
          <a:noFill/>
          <a:ln>
            <a:noFill/>
          </a:ln>
        </p:spPr>
      </p:pic>
      <p:sp>
        <p:nvSpPr>
          <p:cNvPr id="1000" name="Google Shape;1000;p109"/>
          <p:cNvSpPr txBox="1"/>
          <p:nvPr/>
        </p:nvSpPr>
        <p:spPr>
          <a:xfrm>
            <a:off x="3564148" y="2555325"/>
            <a:ext cx="52803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chemeClr val="dk1"/>
                </a:solidFill>
              </a:rPr>
              <a:t>FONTE - Disponível em: AAALbitcoinITISE19.pdf;jsessionid=26B93FA99EAB5152B703D0389E6BD36A (upc.edu)&gt; acesso em: 17/08/2022;</a:t>
            </a:r>
            <a:endParaRPr sz="600">
              <a:solidFill>
                <a:schemeClr val="dk1"/>
              </a:solidFill>
            </a:endParaRPr>
          </a:p>
        </p:txBody>
      </p:sp>
      <p:pic>
        <p:nvPicPr>
          <p:cNvPr id="1001" name="Google Shape;1001;p10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01976" y="1045512"/>
            <a:ext cx="1235925" cy="76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2" name="Google Shape;1002;p10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4200" y="2913426"/>
            <a:ext cx="3790232" cy="1923450"/>
          </a:xfrm>
          <a:prstGeom prst="rect">
            <a:avLst/>
          </a:prstGeom>
          <a:noFill/>
          <a:ln>
            <a:noFill/>
          </a:ln>
        </p:spPr>
      </p:pic>
      <p:sp>
        <p:nvSpPr>
          <p:cNvPr id="1003" name="Google Shape;1003;p109"/>
          <p:cNvSpPr txBox="1"/>
          <p:nvPr>
            <p:ph idx="1" type="subTitle"/>
          </p:nvPr>
        </p:nvSpPr>
        <p:spPr>
          <a:xfrm>
            <a:off x="1101975" y="4836900"/>
            <a:ext cx="4781100" cy="30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600"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6"/>
              </a:rPr>
              <a:t>FONTE - Disponível em: Coin Days Destroyed | LookIntoBitcoin</a:t>
            </a:r>
            <a:r>
              <a:rPr lang="en-GB" sz="600">
                <a:latin typeface="Arial"/>
                <a:ea typeface="Arial"/>
                <a:cs typeface="Arial"/>
                <a:sym typeface="Arial"/>
              </a:rPr>
              <a:t>&gt; acesso em: 20/09/2022</a:t>
            </a:r>
            <a:endParaRPr/>
          </a:p>
        </p:txBody>
      </p:sp>
      <p:pic>
        <p:nvPicPr>
          <p:cNvPr id="1004" name="Google Shape;1004;p109"/>
          <p:cNvPicPr preferRelativeResize="0"/>
          <p:nvPr/>
        </p:nvPicPr>
        <p:blipFill rotWithShape="1">
          <a:blip r:embed="rId7">
            <a:alphaModFix/>
          </a:blip>
          <a:srcRect b="12496" l="10809" r="10113" t="12088"/>
          <a:stretch/>
        </p:blipFill>
        <p:spPr>
          <a:xfrm>
            <a:off x="6295300" y="3627750"/>
            <a:ext cx="965175" cy="920525"/>
          </a:xfrm>
          <a:prstGeom prst="rect">
            <a:avLst/>
          </a:prstGeom>
          <a:noFill/>
          <a:ln>
            <a:noFill/>
          </a:ln>
        </p:spPr>
      </p:pic>
      <p:sp>
        <p:nvSpPr>
          <p:cNvPr id="1005" name="Google Shape;1005;p109"/>
          <p:cNvSpPr txBox="1"/>
          <p:nvPr>
            <p:ph idx="6" type="subTitle"/>
          </p:nvPr>
        </p:nvSpPr>
        <p:spPr>
          <a:xfrm>
            <a:off x="5626538" y="3236050"/>
            <a:ext cx="2132400" cy="30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/>
              <a:t>Coin Days Destroyed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9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Google Shape;1010;p110"/>
          <p:cNvSpPr txBox="1"/>
          <p:nvPr>
            <p:ph type="title"/>
          </p:nvPr>
        </p:nvSpPr>
        <p:spPr>
          <a:xfrm>
            <a:off x="522000" y="20275"/>
            <a:ext cx="8100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100"/>
              <a:t>Indicadores</a:t>
            </a:r>
            <a:endParaRPr sz="3100"/>
          </a:p>
        </p:txBody>
      </p:sp>
      <p:sp>
        <p:nvSpPr>
          <p:cNvPr id="1011" name="Google Shape;1011;p110"/>
          <p:cNvSpPr txBox="1"/>
          <p:nvPr>
            <p:ph idx="5" type="subTitle"/>
          </p:nvPr>
        </p:nvSpPr>
        <p:spPr>
          <a:xfrm>
            <a:off x="415825" y="1273976"/>
            <a:ext cx="1970700" cy="36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1012" name="Google Shape;1012;p110"/>
          <p:cNvSpPr txBox="1"/>
          <p:nvPr>
            <p:ph idx="8" type="subTitle"/>
          </p:nvPr>
        </p:nvSpPr>
        <p:spPr>
          <a:xfrm>
            <a:off x="5647024" y="1752075"/>
            <a:ext cx="2424600" cy="30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700"/>
              <a:t>Net Unrealized Profit-Loss (NUPL)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</p:txBody>
      </p:sp>
      <p:pic>
        <p:nvPicPr>
          <p:cNvPr id="1013" name="Google Shape;1013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61025" y="592975"/>
            <a:ext cx="851100" cy="8511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4" name="Google Shape;1014;p110"/>
          <p:cNvSpPr txBox="1"/>
          <p:nvPr/>
        </p:nvSpPr>
        <p:spPr>
          <a:xfrm>
            <a:off x="1381175" y="4260000"/>
            <a:ext cx="3315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dk1"/>
                </a:solidFill>
                <a:latin typeface="Be Vietnam"/>
                <a:ea typeface="Be Vietnam"/>
                <a:cs typeface="Be Vietnam"/>
                <a:sym typeface="Be Vietnam"/>
              </a:rPr>
              <a:t>Spent Output Profit Ratio (SOPR)</a:t>
            </a:r>
            <a:endParaRPr/>
          </a:p>
        </p:txBody>
      </p:sp>
      <p:pic>
        <p:nvPicPr>
          <p:cNvPr id="1015" name="Google Shape;1015;p1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08175" y="2602750"/>
            <a:ext cx="3821201" cy="2540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6" name="Google Shape;1016;p1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20975" y="3580475"/>
            <a:ext cx="717988" cy="7179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7" name="Google Shape;1017;p11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1313" y="526372"/>
            <a:ext cx="8208329" cy="4617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11"/>
          <p:cNvSpPr txBox="1"/>
          <p:nvPr>
            <p:ph type="title"/>
          </p:nvPr>
        </p:nvSpPr>
        <p:spPr>
          <a:xfrm flipH="1">
            <a:off x="74200" y="46650"/>
            <a:ext cx="3951900" cy="157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Conceito 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Estratégia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descr="Thumbnail for version as of 02:42, 31 March 2014" id="1023" name="Google Shape;1023;p1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89538" y="3275297"/>
            <a:ext cx="1048329" cy="1048329"/>
          </a:xfrm>
          <a:prstGeom prst="rect">
            <a:avLst/>
          </a:prstGeom>
          <a:noFill/>
          <a:ln>
            <a:noFill/>
          </a:ln>
        </p:spPr>
      </p:pic>
      <p:sp>
        <p:nvSpPr>
          <p:cNvPr id="1024" name="Google Shape;1024;p111"/>
          <p:cNvSpPr txBox="1"/>
          <p:nvPr/>
        </p:nvSpPr>
        <p:spPr>
          <a:xfrm>
            <a:off x="6421525" y="2828150"/>
            <a:ext cx="1922700" cy="23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 sz="1600" u="none" cap="none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Pouco explorado</a:t>
            </a:r>
            <a:endParaRPr b="1" sz="1600"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025" name="Google Shape;1025;p111"/>
          <p:cNvSpPr txBox="1"/>
          <p:nvPr/>
        </p:nvSpPr>
        <p:spPr>
          <a:xfrm>
            <a:off x="3888600" y="2710875"/>
            <a:ext cx="1922700" cy="23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 sz="1600" u="none" cap="none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Ativo inovador</a:t>
            </a:r>
            <a:endParaRPr b="1" sz="1600"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026" name="Google Shape;1026;p111"/>
          <p:cNvSpPr txBox="1"/>
          <p:nvPr/>
        </p:nvSpPr>
        <p:spPr>
          <a:xfrm>
            <a:off x="2736325" y="3799513"/>
            <a:ext cx="27531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 sz="1600">
                <a:latin typeface="Libre Franklin"/>
                <a:ea typeface="Libre Franklin"/>
                <a:cs typeface="Libre Franklin"/>
                <a:sym typeface="Libre Franklin"/>
              </a:rPr>
              <a:t>(BlockChain) </a:t>
            </a:r>
            <a:r>
              <a:rPr b="1" i="1" lang="en-GB" sz="1600" u="none" cap="none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Tecnologia disruptiva</a:t>
            </a:r>
            <a:endParaRPr b="1" i="1" sz="1600" u="none" cap="none" strike="noStrik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1600"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027" name="Google Shape;1027;p111"/>
          <p:cNvSpPr txBox="1"/>
          <p:nvPr/>
        </p:nvSpPr>
        <p:spPr>
          <a:xfrm>
            <a:off x="4393501" y="4785900"/>
            <a:ext cx="4112700" cy="23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 sz="1600">
                <a:latin typeface="Libre Franklin"/>
                <a:ea typeface="Libre Franklin"/>
                <a:cs typeface="Libre Franklin"/>
                <a:sym typeface="Libre Franklin"/>
              </a:rPr>
              <a:t>(Demanda) - </a:t>
            </a:r>
            <a:r>
              <a:rPr b="1" i="1" lang="en-GB" sz="1600" u="none" cap="none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Interesse de</a:t>
            </a:r>
            <a:r>
              <a:rPr b="1" i="1" lang="en-GB" sz="1600">
                <a:latin typeface="Libre Franklin"/>
                <a:ea typeface="Libre Franklin"/>
                <a:cs typeface="Libre Franklin"/>
                <a:sym typeface="Libre Franklin"/>
              </a:rPr>
              <a:t> </a:t>
            </a:r>
            <a:r>
              <a:rPr b="1" i="1" lang="en-GB" sz="1600" u="none" cap="none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instituições</a:t>
            </a:r>
            <a:endParaRPr b="1" sz="1600"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028" name="Google Shape;1028;p111"/>
          <p:cNvSpPr txBox="1"/>
          <p:nvPr/>
        </p:nvSpPr>
        <p:spPr>
          <a:xfrm>
            <a:off x="6497200" y="4051225"/>
            <a:ext cx="2257200" cy="23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 sz="1600" u="none" cap="none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Retornos históricos</a:t>
            </a:r>
            <a:endParaRPr b="1" sz="1600"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cxnSp>
        <p:nvCxnSpPr>
          <p:cNvPr id="1029" name="Google Shape;1029;p111"/>
          <p:cNvCxnSpPr>
            <a:stCxn id="1026" idx="2"/>
            <a:endCxn id="1023" idx="2"/>
          </p:cNvCxnSpPr>
          <p:nvPr/>
        </p:nvCxnSpPr>
        <p:spPr>
          <a:xfrm rot="-5400000">
            <a:off x="5043775" y="3392713"/>
            <a:ext cx="39000" cy="1900800"/>
          </a:xfrm>
          <a:prstGeom prst="curvedConnector3">
            <a:avLst>
              <a:gd fmla="val -610577" name="adj1"/>
            </a:avLst>
          </a:prstGeom>
          <a:noFill/>
          <a:ln cap="flat" cmpd="sng" w="9525">
            <a:solidFill>
              <a:srgbClr val="F7931A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30" name="Google Shape;1030;p111"/>
          <p:cNvCxnSpPr>
            <a:stCxn id="1028" idx="0"/>
            <a:endCxn id="1023" idx="3"/>
          </p:cNvCxnSpPr>
          <p:nvPr/>
        </p:nvCxnSpPr>
        <p:spPr>
          <a:xfrm flipH="1" rot="5400000">
            <a:off x="6956050" y="3381475"/>
            <a:ext cx="251700" cy="1087800"/>
          </a:xfrm>
          <a:prstGeom prst="curvedConnector2">
            <a:avLst/>
          </a:prstGeom>
          <a:noFill/>
          <a:ln cap="flat" cmpd="sng" w="9525">
            <a:solidFill>
              <a:srgbClr val="F7931A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31" name="Google Shape;1031;p111"/>
          <p:cNvCxnSpPr>
            <a:stCxn id="1024" idx="2"/>
            <a:endCxn id="1023" idx="0"/>
          </p:cNvCxnSpPr>
          <p:nvPr/>
        </p:nvCxnSpPr>
        <p:spPr>
          <a:xfrm rot="5400000">
            <a:off x="6593125" y="2485400"/>
            <a:ext cx="210300" cy="1369200"/>
          </a:xfrm>
          <a:prstGeom prst="curvedConnector3">
            <a:avLst>
              <a:gd fmla="val 50035" name="adj1"/>
            </a:avLst>
          </a:prstGeom>
          <a:noFill/>
          <a:ln cap="flat" cmpd="sng" w="9525">
            <a:solidFill>
              <a:srgbClr val="F7931A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32" name="Google Shape;1032;p111"/>
          <p:cNvCxnSpPr>
            <a:stCxn id="1027" idx="0"/>
            <a:endCxn id="1023" idx="2"/>
          </p:cNvCxnSpPr>
          <p:nvPr/>
        </p:nvCxnSpPr>
        <p:spPr>
          <a:xfrm flipH="1" rot="5400000">
            <a:off x="6000601" y="4336650"/>
            <a:ext cx="462300" cy="436200"/>
          </a:xfrm>
          <a:prstGeom prst="curvedConnector3">
            <a:avLst>
              <a:gd fmla="val 49997" name="adj1"/>
            </a:avLst>
          </a:prstGeom>
          <a:noFill/>
          <a:ln cap="flat" cmpd="sng" w="9525">
            <a:solidFill>
              <a:srgbClr val="F7931A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33" name="Google Shape;1033;p111"/>
          <p:cNvCxnSpPr>
            <a:stCxn id="1025" idx="2"/>
            <a:endCxn id="1023" idx="1"/>
          </p:cNvCxnSpPr>
          <p:nvPr/>
        </p:nvCxnSpPr>
        <p:spPr>
          <a:xfrm flipH="1" rot="-5400000">
            <a:off x="4743750" y="3053775"/>
            <a:ext cx="852000" cy="639600"/>
          </a:xfrm>
          <a:prstGeom prst="curvedConnector2">
            <a:avLst/>
          </a:prstGeom>
          <a:noFill/>
          <a:ln cap="flat" cmpd="sng" w="9525">
            <a:solidFill>
              <a:srgbClr val="F7931A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034" name="Google Shape;1034;p111"/>
          <p:cNvGrpSpPr/>
          <p:nvPr/>
        </p:nvGrpSpPr>
        <p:grpSpPr>
          <a:xfrm>
            <a:off x="5419357" y="101054"/>
            <a:ext cx="2362540" cy="2420806"/>
            <a:chOff x="1410350" y="458825"/>
            <a:chExt cx="4602650" cy="4394275"/>
          </a:xfrm>
        </p:grpSpPr>
        <p:sp>
          <p:nvSpPr>
            <p:cNvPr id="1035" name="Google Shape;1035;p111"/>
            <p:cNvSpPr/>
            <p:nvPr/>
          </p:nvSpPr>
          <p:spPr>
            <a:xfrm>
              <a:off x="1758925" y="3935750"/>
              <a:ext cx="1210050" cy="698875"/>
            </a:xfrm>
            <a:custGeom>
              <a:rect b="b" l="l" r="r" t="t"/>
              <a:pathLst>
                <a:path extrusionOk="0" h="27955" w="48402">
                  <a:moveTo>
                    <a:pt x="24185" y="1"/>
                  </a:moveTo>
                  <a:cubicBezTo>
                    <a:pt x="10842" y="1"/>
                    <a:pt x="1" y="6272"/>
                    <a:pt x="1" y="13978"/>
                  </a:cubicBezTo>
                  <a:cubicBezTo>
                    <a:pt x="1" y="21716"/>
                    <a:pt x="10842" y="27954"/>
                    <a:pt x="24185" y="27954"/>
                  </a:cubicBezTo>
                  <a:cubicBezTo>
                    <a:pt x="37561" y="27954"/>
                    <a:pt x="48402" y="21716"/>
                    <a:pt x="48402" y="13978"/>
                  </a:cubicBezTo>
                  <a:cubicBezTo>
                    <a:pt x="48402" y="6272"/>
                    <a:pt x="37561" y="1"/>
                    <a:pt x="24185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" name="Google Shape;1036;p111"/>
            <p:cNvSpPr/>
            <p:nvPr/>
          </p:nvSpPr>
          <p:spPr>
            <a:xfrm>
              <a:off x="1522225" y="3195650"/>
              <a:ext cx="531950" cy="799350"/>
            </a:xfrm>
            <a:custGeom>
              <a:rect b="b" l="l" r="r" t="t"/>
              <a:pathLst>
                <a:path extrusionOk="0" h="31974" w="21278">
                  <a:moveTo>
                    <a:pt x="6424" y="0"/>
                  </a:moveTo>
                  <a:cubicBezTo>
                    <a:pt x="2958" y="0"/>
                    <a:pt x="1" y="2810"/>
                    <a:pt x="2797" y="6522"/>
                  </a:cubicBezTo>
                  <a:cubicBezTo>
                    <a:pt x="6366" y="11258"/>
                    <a:pt x="16374" y="17830"/>
                    <a:pt x="15973" y="29872"/>
                  </a:cubicBezTo>
                  <a:lnTo>
                    <a:pt x="20677" y="31973"/>
                  </a:lnTo>
                  <a:cubicBezTo>
                    <a:pt x="20677" y="31973"/>
                    <a:pt x="21277" y="23267"/>
                    <a:pt x="20043" y="16462"/>
                  </a:cubicBezTo>
                  <a:cubicBezTo>
                    <a:pt x="18775" y="9691"/>
                    <a:pt x="13605" y="2852"/>
                    <a:pt x="9302" y="684"/>
                  </a:cubicBezTo>
                  <a:cubicBezTo>
                    <a:pt x="8377" y="215"/>
                    <a:pt x="7381" y="0"/>
                    <a:pt x="6424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" name="Google Shape;1037;p111"/>
            <p:cNvSpPr/>
            <p:nvPr/>
          </p:nvSpPr>
          <p:spPr>
            <a:xfrm>
              <a:off x="1522225" y="3195650"/>
              <a:ext cx="531950" cy="799350"/>
            </a:xfrm>
            <a:custGeom>
              <a:rect b="b" l="l" r="r" t="t"/>
              <a:pathLst>
                <a:path extrusionOk="0" h="31974" w="21278">
                  <a:moveTo>
                    <a:pt x="6424" y="0"/>
                  </a:moveTo>
                  <a:cubicBezTo>
                    <a:pt x="2958" y="0"/>
                    <a:pt x="1" y="2810"/>
                    <a:pt x="2797" y="6522"/>
                  </a:cubicBezTo>
                  <a:cubicBezTo>
                    <a:pt x="6366" y="11258"/>
                    <a:pt x="16374" y="17830"/>
                    <a:pt x="15973" y="29872"/>
                  </a:cubicBezTo>
                  <a:lnTo>
                    <a:pt x="20677" y="31973"/>
                  </a:lnTo>
                  <a:cubicBezTo>
                    <a:pt x="20677" y="31973"/>
                    <a:pt x="21277" y="23267"/>
                    <a:pt x="20043" y="16462"/>
                  </a:cubicBezTo>
                  <a:cubicBezTo>
                    <a:pt x="18775" y="9691"/>
                    <a:pt x="13605" y="2852"/>
                    <a:pt x="9302" y="684"/>
                  </a:cubicBezTo>
                  <a:cubicBezTo>
                    <a:pt x="8377" y="215"/>
                    <a:pt x="7381" y="0"/>
                    <a:pt x="642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" name="Google Shape;1038;p111"/>
            <p:cNvSpPr/>
            <p:nvPr/>
          </p:nvSpPr>
          <p:spPr>
            <a:xfrm>
              <a:off x="1704725" y="3274425"/>
              <a:ext cx="308575" cy="560450"/>
            </a:xfrm>
            <a:custGeom>
              <a:rect b="b" l="l" r="r" t="t"/>
              <a:pathLst>
                <a:path extrusionOk="0" h="22418" w="12343">
                  <a:moveTo>
                    <a:pt x="253" y="0"/>
                  </a:moveTo>
                  <a:cubicBezTo>
                    <a:pt x="181" y="0"/>
                    <a:pt x="110" y="37"/>
                    <a:pt x="67" y="102"/>
                  </a:cubicBezTo>
                  <a:cubicBezTo>
                    <a:pt x="0" y="202"/>
                    <a:pt x="34" y="335"/>
                    <a:pt x="134" y="402"/>
                  </a:cubicBezTo>
                  <a:cubicBezTo>
                    <a:pt x="7172" y="5506"/>
                    <a:pt x="11509" y="13545"/>
                    <a:pt x="11876" y="22218"/>
                  </a:cubicBezTo>
                  <a:cubicBezTo>
                    <a:pt x="11876" y="22351"/>
                    <a:pt x="11976" y="22418"/>
                    <a:pt x="12109" y="22418"/>
                  </a:cubicBezTo>
                  <a:cubicBezTo>
                    <a:pt x="12242" y="22418"/>
                    <a:pt x="12343" y="22318"/>
                    <a:pt x="12309" y="22184"/>
                  </a:cubicBezTo>
                  <a:cubicBezTo>
                    <a:pt x="11942" y="13378"/>
                    <a:pt x="7539" y="5205"/>
                    <a:pt x="367" y="35"/>
                  </a:cubicBezTo>
                  <a:cubicBezTo>
                    <a:pt x="332" y="11"/>
                    <a:pt x="292" y="0"/>
                    <a:pt x="25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" name="Google Shape;1039;p111"/>
            <p:cNvSpPr/>
            <p:nvPr/>
          </p:nvSpPr>
          <p:spPr>
            <a:xfrm>
              <a:off x="1410350" y="3567025"/>
              <a:ext cx="682175" cy="701325"/>
            </a:xfrm>
            <a:custGeom>
              <a:rect b="b" l="l" r="r" t="t"/>
              <a:pathLst>
                <a:path extrusionOk="0" h="28053" w="27287">
                  <a:moveTo>
                    <a:pt x="4462" y="1"/>
                  </a:moveTo>
                  <a:cubicBezTo>
                    <a:pt x="3571" y="1"/>
                    <a:pt x="2727" y="247"/>
                    <a:pt x="2035" y="873"/>
                  </a:cubicBezTo>
                  <a:cubicBezTo>
                    <a:pt x="0" y="2641"/>
                    <a:pt x="2736" y="6244"/>
                    <a:pt x="4870" y="7878"/>
                  </a:cubicBezTo>
                  <a:cubicBezTo>
                    <a:pt x="5971" y="8712"/>
                    <a:pt x="6271" y="9379"/>
                    <a:pt x="5471" y="10480"/>
                  </a:cubicBezTo>
                  <a:cubicBezTo>
                    <a:pt x="5004" y="11114"/>
                    <a:pt x="4770" y="11514"/>
                    <a:pt x="4303" y="12148"/>
                  </a:cubicBezTo>
                  <a:cubicBezTo>
                    <a:pt x="3870" y="12748"/>
                    <a:pt x="3670" y="13516"/>
                    <a:pt x="3736" y="14250"/>
                  </a:cubicBezTo>
                  <a:cubicBezTo>
                    <a:pt x="3903" y="15384"/>
                    <a:pt x="4837" y="16184"/>
                    <a:pt x="5871" y="16651"/>
                  </a:cubicBezTo>
                  <a:cubicBezTo>
                    <a:pt x="6905" y="17085"/>
                    <a:pt x="8006" y="17285"/>
                    <a:pt x="9007" y="17785"/>
                  </a:cubicBezTo>
                  <a:cubicBezTo>
                    <a:pt x="9841" y="18186"/>
                    <a:pt x="10474" y="18886"/>
                    <a:pt x="10741" y="19787"/>
                  </a:cubicBezTo>
                  <a:cubicBezTo>
                    <a:pt x="10975" y="20721"/>
                    <a:pt x="10808" y="21688"/>
                    <a:pt x="10741" y="22656"/>
                  </a:cubicBezTo>
                  <a:cubicBezTo>
                    <a:pt x="10608" y="24890"/>
                    <a:pt x="11709" y="26258"/>
                    <a:pt x="13243" y="27192"/>
                  </a:cubicBezTo>
                  <a:cubicBezTo>
                    <a:pt x="14207" y="27802"/>
                    <a:pt x="15264" y="28052"/>
                    <a:pt x="16345" y="28052"/>
                  </a:cubicBezTo>
                  <a:cubicBezTo>
                    <a:pt x="17097" y="28052"/>
                    <a:pt x="17861" y="27931"/>
                    <a:pt x="18614" y="27726"/>
                  </a:cubicBezTo>
                  <a:cubicBezTo>
                    <a:pt x="20815" y="27059"/>
                    <a:pt x="22817" y="25891"/>
                    <a:pt x="24451" y="24290"/>
                  </a:cubicBezTo>
                  <a:cubicBezTo>
                    <a:pt x="26152" y="22656"/>
                    <a:pt x="27286" y="20254"/>
                    <a:pt x="26819" y="17919"/>
                  </a:cubicBezTo>
                  <a:cubicBezTo>
                    <a:pt x="26453" y="16151"/>
                    <a:pt x="25185" y="14650"/>
                    <a:pt x="23717" y="13582"/>
                  </a:cubicBezTo>
                  <a:cubicBezTo>
                    <a:pt x="22850" y="12949"/>
                    <a:pt x="21849" y="12382"/>
                    <a:pt x="21349" y="11414"/>
                  </a:cubicBezTo>
                  <a:cubicBezTo>
                    <a:pt x="20715" y="10213"/>
                    <a:pt x="21082" y="8746"/>
                    <a:pt x="20882" y="7411"/>
                  </a:cubicBezTo>
                  <a:cubicBezTo>
                    <a:pt x="20648" y="5977"/>
                    <a:pt x="19748" y="4743"/>
                    <a:pt x="18480" y="4076"/>
                  </a:cubicBezTo>
                  <a:cubicBezTo>
                    <a:pt x="17012" y="3308"/>
                    <a:pt x="15311" y="3375"/>
                    <a:pt x="13710" y="3275"/>
                  </a:cubicBezTo>
                  <a:cubicBezTo>
                    <a:pt x="12242" y="3242"/>
                    <a:pt x="10808" y="2741"/>
                    <a:pt x="9607" y="1941"/>
                  </a:cubicBezTo>
                  <a:cubicBezTo>
                    <a:pt x="8287" y="1023"/>
                    <a:pt x="6277" y="1"/>
                    <a:pt x="4462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" name="Google Shape;1040;p111"/>
            <p:cNvSpPr/>
            <p:nvPr/>
          </p:nvSpPr>
          <p:spPr>
            <a:xfrm>
              <a:off x="1524875" y="3615475"/>
              <a:ext cx="405875" cy="535475"/>
            </a:xfrm>
            <a:custGeom>
              <a:rect b="b" l="l" r="r" t="t"/>
              <a:pathLst>
                <a:path extrusionOk="0" h="21419" w="16235">
                  <a:moveTo>
                    <a:pt x="394" y="1"/>
                  </a:moveTo>
                  <a:cubicBezTo>
                    <a:pt x="156" y="1"/>
                    <a:pt x="0" y="361"/>
                    <a:pt x="256" y="503"/>
                  </a:cubicBezTo>
                  <a:cubicBezTo>
                    <a:pt x="356" y="536"/>
                    <a:pt x="8095" y="4940"/>
                    <a:pt x="12698" y="12845"/>
                  </a:cubicBezTo>
                  <a:cubicBezTo>
                    <a:pt x="10497" y="11719"/>
                    <a:pt x="8070" y="11157"/>
                    <a:pt x="5615" y="11157"/>
                  </a:cubicBezTo>
                  <a:cubicBezTo>
                    <a:pt x="4797" y="11157"/>
                    <a:pt x="3975" y="11219"/>
                    <a:pt x="3158" y="11344"/>
                  </a:cubicBezTo>
                  <a:cubicBezTo>
                    <a:pt x="2821" y="11375"/>
                    <a:pt x="2906" y="11856"/>
                    <a:pt x="3181" y="11856"/>
                  </a:cubicBezTo>
                  <a:cubicBezTo>
                    <a:pt x="3206" y="11856"/>
                    <a:pt x="3231" y="11853"/>
                    <a:pt x="3258" y="11845"/>
                  </a:cubicBezTo>
                  <a:cubicBezTo>
                    <a:pt x="4029" y="11724"/>
                    <a:pt x="4803" y="11664"/>
                    <a:pt x="5574" y="11664"/>
                  </a:cubicBezTo>
                  <a:cubicBezTo>
                    <a:pt x="8208" y="11664"/>
                    <a:pt x="10810" y="12356"/>
                    <a:pt x="13132" y="13646"/>
                  </a:cubicBezTo>
                  <a:cubicBezTo>
                    <a:pt x="14433" y="16014"/>
                    <a:pt x="15300" y="18583"/>
                    <a:pt x="15734" y="21218"/>
                  </a:cubicBezTo>
                  <a:cubicBezTo>
                    <a:pt x="15734" y="21318"/>
                    <a:pt x="15834" y="21418"/>
                    <a:pt x="15934" y="21418"/>
                  </a:cubicBezTo>
                  <a:lnTo>
                    <a:pt x="16034" y="21418"/>
                  </a:lnTo>
                  <a:cubicBezTo>
                    <a:pt x="16167" y="21418"/>
                    <a:pt x="16234" y="21285"/>
                    <a:pt x="16234" y="21151"/>
                  </a:cubicBezTo>
                  <a:cubicBezTo>
                    <a:pt x="15767" y="18449"/>
                    <a:pt x="14900" y="15847"/>
                    <a:pt x="13599" y="13446"/>
                  </a:cubicBezTo>
                  <a:cubicBezTo>
                    <a:pt x="13566" y="13379"/>
                    <a:pt x="13566" y="13346"/>
                    <a:pt x="13532" y="13312"/>
                  </a:cubicBezTo>
                  <a:cubicBezTo>
                    <a:pt x="13032" y="12412"/>
                    <a:pt x="12465" y="11511"/>
                    <a:pt x="11898" y="10644"/>
                  </a:cubicBezTo>
                  <a:cubicBezTo>
                    <a:pt x="11931" y="10243"/>
                    <a:pt x="12131" y="7308"/>
                    <a:pt x="13032" y="5040"/>
                  </a:cubicBezTo>
                  <a:cubicBezTo>
                    <a:pt x="13095" y="4851"/>
                    <a:pt x="12946" y="4715"/>
                    <a:pt x="12794" y="4715"/>
                  </a:cubicBezTo>
                  <a:cubicBezTo>
                    <a:pt x="12705" y="4715"/>
                    <a:pt x="12614" y="4762"/>
                    <a:pt x="12565" y="4873"/>
                  </a:cubicBezTo>
                  <a:cubicBezTo>
                    <a:pt x="11964" y="6541"/>
                    <a:pt x="11598" y="8242"/>
                    <a:pt x="11431" y="10010"/>
                  </a:cubicBezTo>
                  <a:cubicBezTo>
                    <a:pt x="8462" y="6007"/>
                    <a:pt x="4759" y="2638"/>
                    <a:pt x="523" y="36"/>
                  </a:cubicBezTo>
                  <a:cubicBezTo>
                    <a:pt x="479" y="11"/>
                    <a:pt x="435" y="1"/>
                    <a:pt x="3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" name="Google Shape;1041;p111"/>
            <p:cNvSpPr/>
            <p:nvPr/>
          </p:nvSpPr>
          <p:spPr>
            <a:xfrm>
              <a:off x="1974075" y="2335450"/>
              <a:ext cx="836375" cy="2011275"/>
            </a:xfrm>
            <a:custGeom>
              <a:rect b="b" l="l" r="r" t="t"/>
              <a:pathLst>
                <a:path extrusionOk="0" h="80451" w="33455">
                  <a:moveTo>
                    <a:pt x="7473" y="0"/>
                  </a:moveTo>
                  <a:cubicBezTo>
                    <a:pt x="4671" y="5905"/>
                    <a:pt x="4170" y="9440"/>
                    <a:pt x="4037" y="14444"/>
                  </a:cubicBezTo>
                  <a:cubicBezTo>
                    <a:pt x="3837" y="24818"/>
                    <a:pt x="2869" y="37060"/>
                    <a:pt x="2869" y="37060"/>
                  </a:cubicBezTo>
                  <a:cubicBezTo>
                    <a:pt x="2736" y="38228"/>
                    <a:pt x="1702" y="40596"/>
                    <a:pt x="935" y="45766"/>
                  </a:cubicBezTo>
                  <a:cubicBezTo>
                    <a:pt x="34" y="51804"/>
                    <a:pt x="601" y="67716"/>
                    <a:pt x="601" y="67716"/>
                  </a:cubicBezTo>
                  <a:lnTo>
                    <a:pt x="568" y="68449"/>
                  </a:lnTo>
                  <a:cubicBezTo>
                    <a:pt x="534" y="69283"/>
                    <a:pt x="1" y="76122"/>
                    <a:pt x="334" y="78356"/>
                  </a:cubicBezTo>
                  <a:cubicBezTo>
                    <a:pt x="556" y="79687"/>
                    <a:pt x="1415" y="80451"/>
                    <a:pt x="2281" y="80451"/>
                  </a:cubicBezTo>
                  <a:cubicBezTo>
                    <a:pt x="3109" y="80451"/>
                    <a:pt x="3944" y="79754"/>
                    <a:pt x="4237" y="78190"/>
                  </a:cubicBezTo>
                  <a:cubicBezTo>
                    <a:pt x="4537" y="76655"/>
                    <a:pt x="4904" y="69350"/>
                    <a:pt x="4938" y="68650"/>
                  </a:cubicBezTo>
                  <a:lnTo>
                    <a:pt x="5004" y="68116"/>
                  </a:lnTo>
                  <a:cubicBezTo>
                    <a:pt x="5204" y="66615"/>
                    <a:pt x="5538" y="65581"/>
                    <a:pt x="6172" y="63312"/>
                  </a:cubicBezTo>
                  <a:cubicBezTo>
                    <a:pt x="7906" y="57208"/>
                    <a:pt x="10675" y="43765"/>
                    <a:pt x="11509" y="39162"/>
                  </a:cubicBezTo>
                  <a:cubicBezTo>
                    <a:pt x="12176" y="35392"/>
                    <a:pt x="14211" y="27987"/>
                    <a:pt x="15312" y="24051"/>
                  </a:cubicBezTo>
                  <a:lnTo>
                    <a:pt x="17914" y="39962"/>
                  </a:lnTo>
                  <a:cubicBezTo>
                    <a:pt x="17914" y="39962"/>
                    <a:pt x="17713" y="43131"/>
                    <a:pt x="17713" y="45433"/>
                  </a:cubicBezTo>
                  <a:cubicBezTo>
                    <a:pt x="17713" y="50236"/>
                    <a:pt x="21149" y="63879"/>
                    <a:pt x="21283" y="65547"/>
                  </a:cubicBezTo>
                  <a:cubicBezTo>
                    <a:pt x="21082" y="66348"/>
                    <a:pt x="20615" y="66882"/>
                    <a:pt x="20615" y="68283"/>
                  </a:cubicBezTo>
                  <a:cubicBezTo>
                    <a:pt x="20615" y="69083"/>
                    <a:pt x="21316" y="70117"/>
                    <a:pt x="23084" y="72586"/>
                  </a:cubicBezTo>
                  <a:cubicBezTo>
                    <a:pt x="23618" y="73286"/>
                    <a:pt x="23951" y="75788"/>
                    <a:pt x="24452" y="76488"/>
                  </a:cubicBezTo>
                  <a:cubicBezTo>
                    <a:pt x="25219" y="77589"/>
                    <a:pt x="27921" y="78290"/>
                    <a:pt x="29689" y="78523"/>
                  </a:cubicBezTo>
                  <a:cubicBezTo>
                    <a:pt x="29903" y="78553"/>
                    <a:pt x="30127" y="78568"/>
                    <a:pt x="30352" y="78568"/>
                  </a:cubicBezTo>
                  <a:cubicBezTo>
                    <a:pt x="31876" y="78568"/>
                    <a:pt x="33454" y="77898"/>
                    <a:pt x="32524" y="76822"/>
                  </a:cubicBezTo>
                  <a:cubicBezTo>
                    <a:pt x="32190" y="76355"/>
                    <a:pt x="29722" y="74153"/>
                    <a:pt x="29355" y="73720"/>
                  </a:cubicBezTo>
                  <a:cubicBezTo>
                    <a:pt x="28221" y="72352"/>
                    <a:pt x="27320" y="70818"/>
                    <a:pt x="26686" y="69183"/>
                  </a:cubicBezTo>
                  <a:cubicBezTo>
                    <a:pt x="26186" y="67882"/>
                    <a:pt x="26019" y="67315"/>
                    <a:pt x="26019" y="66548"/>
                  </a:cubicBezTo>
                  <a:lnTo>
                    <a:pt x="26053" y="65814"/>
                  </a:lnTo>
                  <a:cubicBezTo>
                    <a:pt x="26053" y="65814"/>
                    <a:pt x="26553" y="53872"/>
                    <a:pt x="26453" y="40196"/>
                  </a:cubicBezTo>
                  <a:cubicBezTo>
                    <a:pt x="26353" y="24585"/>
                    <a:pt x="24952" y="6739"/>
                    <a:pt x="24618" y="4103"/>
                  </a:cubicBezTo>
                  <a:lnTo>
                    <a:pt x="7473" y="0"/>
                  </a:lnTo>
                  <a:close/>
                </a:path>
              </a:pathLst>
            </a:custGeom>
            <a:solidFill>
              <a:srgbClr val="B57A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" name="Google Shape;1042;p111"/>
            <p:cNvSpPr/>
            <p:nvPr/>
          </p:nvSpPr>
          <p:spPr>
            <a:xfrm>
              <a:off x="1978250" y="2292075"/>
              <a:ext cx="671350" cy="1469500"/>
            </a:xfrm>
            <a:custGeom>
              <a:rect b="b" l="l" r="r" t="t"/>
              <a:pathLst>
                <a:path extrusionOk="0" h="58780" w="26854">
                  <a:moveTo>
                    <a:pt x="6372" y="1"/>
                  </a:moveTo>
                  <a:lnTo>
                    <a:pt x="6272" y="1102"/>
                  </a:lnTo>
                  <a:cubicBezTo>
                    <a:pt x="5404" y="3136"/>
                    <a:pt x="3370" y="5805"/>
                    <a:pt x="2369" y="11042"/>
                  </a:cubicBezTo>
                  <a:cubicBezTo>
                    <a:pt x="1869" y="13644"/>
                    <a:pt x="2069" y="16179"/>
                    <a:pt x="2035" y="19748"/>
                  </a:cubicBezTo>
                  <a:cubicBezTo>
                    <a:pt x="2002" y="24952"/>
                    <a:pt x="2669" y="35560"/>
                    <a:pt x="2469" y="37961"/>
                  </a:cubicBezTo>
                  <a:cubicBezTo>
                    <a:pt x="2269" y="40363"/>
                    <a:pt x="1035" y="43198"/>
                    <a:pt x="534" y="46834"/>
                  </a:cubicBezTo>
                  <a:cubicBezTo>
                    <a:pt x="1" y="50504"/>
                    <a:pt x="67" y="57175"/>
                    <a:pt x="67" y="57175"/>
                  </a:cubicBezTo>
                  <a:cubicBezTo>
                    <a:pt x="67" y="57175"/>
                    <a:pt x="1068" y="58376"/>
                    <a:pt x="3570" y="58743"/>
                  </a:cubicBezTo>
                  <a:cubicBezTo>
                    <a:pt x="3808" y="58768"/>
                    <a:pt x="4047" y="58780"/>
                    <a:pt x="4285" y="58780"/>
                  </a:cubicBezTo>
                  <a:cubicBezTo>
                    <a:pt x="5643" y="58780"/>
                    <a:pt x="6976" y="58380"/>
                    <a:pt x="8140" y="57642"/>
                  </a:cubicBezTo>
                  <a:cubicBezTo>
                    <a:pt x="8140" y="57642"/>
                    <a:pt x="11442" y="44633"/>
                    <a:pt x="11809" y="42831"/>
                  </a:cubicBezTo>
                  <a:cubicBezTo>
                    <a:pt x="12209" y="40997"/>
                    <a:pt x="15111" y="26553"/>
                    <a:pt x="15111" y="26553"/>
                  </a:cubicBezTo>
                  <a:lnTo>
                    <a:pt x="17280" y="41831"/>
                  </a:lnTo>
                  <a:cubicBezTo>
                    <a:pt x="17079" y="43832"/>
                    <a:pt x="17046" y="45800"/>
                    <a:pt x="17179" y="47768"/>
                  </a:cubicBezTo>
                  <a:cubicBezTo>
                    <a:pt x="17380" y="51438"/>
                    <a:pt x="18914" y="56641"/>
                    <a:pt x="18914" y="56641"/>
                  </a:cubicBezTo>
                  <a:cubicBezTo>
                    <a:pt x="18914" y="56641"/>
                    <a:pt x="19719" y="57417"/>
                    <a:pt x="22006" y="57417"/>
                  </a:cubicBezTo>
                  <a:cubicBezTo>
                    <a:pt x="22138" y="57417"/>
                    <a:pt x="22275" y="57414"/>
                    <a:pt x="22417" y="57409"/>
                  </a:cubicBezTo>
                  <a:cubicBezTo>
                    <a:pt x="25018" y="57342"/>
                    <a:pt x="26186" y="56508"/>
                    <a:pt x="26186" y="56508"/>
                  </a:cubicBezTo>
                  <a:cubicBezTo>
                    <a:pt x="26186" y="56508"/>
                    <a:pt x="26620" y="42998"/>
                    <a:pt x="26753" y="30323"/>
                  </a:cubicBezTo>
                  <a:cubicBezTo>
                    <a:pt x="26853" y="20983"/>
                    <a:pt x="26019" y="7840"/>
                    <a:pt x="23984" y="1635"/>
                  </a:cubicBezTo>
                  <a:lnTo>
                    <a:pt x="24018" y="334"/>
                  </a:lnTo>
                  <a:lnTo>
                    <a:pt x="24018" y="334"/>
                  </a:lnTo>
                  <a:cubicBezTo>
                    <a:pt x="21847" y="1734"/>
                    <a:pt x="18833" y="2290"/>
                    <a:pt x="15867" y="2290"/>
                  </a:cubicBezTo>
                  <a:cubicBezTo>
                    <a:pt x="11906" y="2290"/>
                    <a:pt x="8031" y="1298"/>
                    <a:pt x="6372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" name="Google Shape;1043;p111"/>
            <p:cNvSpPr/>
            <p:nvPr/>
          </p:nvSpPr>
          <p:spPr>
            <a:xfrm>
              <a:off x="1939900" y="4028325"/>
              <a:ext cx="185150" cy="429850"/>
            </a:xfrm>
            <a:custGeom>
              <a:rect b="b" l="l" r="r" t="t"/>
              <a:pathLst>
                <a:path extrusionOk="0" h="17194" w="7406">
                  <a:moveTo>
                    <a:pt x="1968" y="1"/>
                  </a:moveTo>
                  <a:cubicBezTo>
                    <a:pt x="1168" y="1"/>
                    <a:pt x="1668" y="3136"/>
                    <a:pt x="1434" y="5138"/>
                  </a:cubicBezTo>
                  <a:cubicBezTo>
                    <a:pt x="1201" y="7272"/>
                    <a:pt x="467" y="8840"/>
                    <a:pt x="234" y="10608"/>
                  </a:cubicBezTo>
                  <a:cubicBezTo>
                    <a:pt x="0" y="12643"/>
                    <a:pt x="167" y="13477"/>
                    <a:pt x="867" y="15145"/>
                  </a:cubicBezTo>
                  <a:cubicBezTo>
                    <a:pt x="1238" y="16048"/>
                    <a:pt x="2720" y="17194"/>
                    <a:pt x="3948" y="17194"/>
                  </a:cubicBezTo>
                  <a:cubicBezTo>
                    <a:pt x="4487" y="17194"/>
                    <a:pt x="4978" y="16972"/>
                    <a:pt x="5304" y="16412"/>
                  </a:cubicBezTo>
                  <a:cubicBezTo>
                    <a:pt x="6405" y="14544"/>
                    <a:pt x="6672" y="12443"/>
                    <a:pt x="6571" y="10441"/>
                  </a:cubicBezTo>
                  <a:cubicBezTo>
                    <a:pt x="6471" y="8373"/>
                    <a:pt x="6338" y="6839"/>
                    <a:pt x="6338" y="5271"/>
                  </a:cubicBezTo>
                  <a:cubicBezTo>
                    <a:pt x="6338" y="3870"/>
                    <a:pt x="7405" y="601"/>
                    <a:pt x="6371" y="401"/>
                  </a:cubicBezTo>
                  <a:lnTo>
                    <a:pt x="6371" y="401"/>
                  </a:lnTo>
                  <a:lnTo>
                    <a:pt x="6305" y="935"/>
                  </a:lnTo>
                  <a:cubicBezTo>
                    <a:pt x="6110" y="1341"/>
                    <a:pt x="5008" y="1663"/>
                    <a:pt x="3955" y="1663"/>
                  </a:cubicBezTo>
                  <a:cubicBezTo>
                    <a:pt x="3020" y="1663"/>
                    <a:pt x="2123" y="1409"/>
                    <a:pt x="1935" y="734"/>
                  </a:cubicBezTo>
                  <a:lnTo>
                    <a:pt x="1968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" name="Google Shape;1044;p111"/>
            <p:cNvSpPr/>
            <p:nvPr/>
          </p:nvSpPr>
          <p:spPr>
            <a:xfrm>
              <a:off x="2477775" y="4085025"/>
              <a:ext cx="73400" cy="134300"/>
            </a:xfrm>
            <a:custGeom>
              <a:rect b="b" l="l" r="r" t="t"/>
              <a:pathLst>
                <a:path extrusionOk="0" h="5372" w="2936">
                  <a:moveTo>
                    <a:pt x="267" y="1"/>
                  </a:moveTo>
                  <a:cubicBezTo>
                    <a:pt x="0" y="1035"/>
                    <a:pt x="234" y="3770"/>
                    <a:pt x="234" y="3770"/>
                  </a:cubicBezTo>
                  <a:cubicBezTo>
                    <a:pt x="234" y="3770"/>
                    <a:pt x="668" y="4738"/>
                    <a:pt x="2202" y="5371"/>
                  </a:cubicBezTo>
                  <a:lnTo>
                    <a:pt x="2936" y="1535"/>
                  </a:lnTo>
                  <a:lnTo>
                    <a:pt x="267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" name="Google Shape;1045;p111"/>
            <p:cNvSpPr/>
            <p:nvPr/>
          </p:nvSpPr>
          <p:spPr>
            <a:xfrm>
              <a:off x="2532825" y="4116725"/>
              <a:ext cx="107600" cy="103425"/>
            </a:xfrm>
            <a:custGeom>
              <a:rect b="b" l="l" r="r" t="t"/>
              <a:pathLst>
                <a:path extrusionOk="0" h="4137" w="4304">
                  <a:moveTo>
                    <a:pt x="4303" y="0"/>
                  </a:moveTo>
                  <a:lnTo>
                    <a:pt x="434" y="1902"/>
                  </a:lnTo>
                  <a:lnTo>
                    <a:pt x="0" y="4137"/>
                  </a:lnTo>
                  <a:lnTo>
                    <a:pt x="3436" y="3036"/>
                  </a:lnTo>
                  <a:lnTo>
                    <a:pt x="430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" name="Google Shape;1046;p111"/>
            <p:cNvSpPr/>
            <p:nvPr/>
          </p:nvSpPr>
          <p:spPr>
            <a:xfrm>
              <a:off x="2479450" y="3973950"/>
              <a:ext cx="350900" cy="353150"/>
            </a:xfrm>
            <a:custGeom>
              <a:rect b="b" l="l" r="r" t="t"/>
              <a:pathLst>
                <a:path extrusionOk="0" h="14126" w="14036">
                  <a:moveTo>
                    <a:pt x="1028" y="1"/>
                  </a:moveTo>
                  <a:cubicBezTo>
                    <a:pt x="744" y="1"/>
                    <a:pt x="489" y="1013"/>
                    <a:pt x="234" y="1842"/>
                  </a:cubicBezTo>
                  <a:cubicBezTo>
                    <a:pt x="0" y="2676"/>
                    <a:pt x="0" y="3610"/>
                    <a:pt x="200" y="4444"/>
                  </a:cubicBezTo>
                  <a:cubicBezTo>
                    <a:pt x="467" y="5411"/>
                    <a:pt x="1801" y="6379"/>
                    <a:pt x="2369" y="7246"/>
                  </a:cubicBezTo>
                  <a:cubicBezTo>
                    <a:pt x="2936" y="8080"/>
                    <a:pt x="3136" y="10148"/>
                    <a:pt x="3803" y="11315"/>
                  </a:cubicBezTo>
                  <a:cubicBezTo>
                    <a:pt x="4503" y="12450"/>
                    <a:pt x="7039" y="13550"/>
                    <a:pt x="8706" y="13951"/>
                  </a:cubicBezTo>
                  <a:cubicBezTo>
                    <a:pt x="9265" y="14071"/>
                    <a:pt x="9788" y="14125"/>
                    <a:pt x="10268" y="14125"/>
                  </a:cubicBezTo>
                  <a:cubicBezTo>
                    <a:pt x="12713" y="14125"/>
                    <a:pt x="14035" y="12725"/>
                    <a:pt x="13143" y="11582"/>
                  </a:cubicBezTo>
                  <a:cubicBezTo>
                    <a:pt x="12342" y="10548"/>
                    <a:pt x="9874" y="9214"/>
                    <a:pt x="8640" y="6879"/>
                  </a:cubicBezTo>
                  <a:cubicBezTo>
                    <a:pt x="7272" y="4277"/>
                    <a:pt x="6305" y="508"/>
                    <a:pt x="5838" y="274"/>
                  </a:cubicBezTo>
                  <a:lnTo>
                    <a:pt x="5804" y="1008"/>
                  </a:lnTo>
                  <a:cubicBezTo>
                    <a:pt x="5462" y="1635"/>
                    <a:pt x="4852" y="1824"/>
                    <a:pt x="4162" y="1824"/>
                  </a:cubicBezTo>
                  <a:cubicBezTo>
                    <a:pt x="4044" y="1824"/>
                    <a:pt x="3924" y="1818"/>
                    <a:pt x="3803" y="1809"/>
                  </a:cubicBezTo>
                  <a:cubicBezTo>
                    <a:pt x="2102" y="1709"/>
                    <a:pt x="1301" y="1141"/>
                    <a:pt x="1068" y="674"/>
                  </a:cubicBezTo>
                  <a:lnTo>
                    <a:pt x="1068" y="7"/>
                  </a:lnTo>
                  <a:cubicBezTo>
                    <a:pt x="1054" y="3"/>
                    <a:pt x="1041" y="1"/>
                    <a:pt x="1028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" name="Google Shape;1047;p111"/>
            <p:cNvSpPr/>
            <p:nvPr/>
          </p:nvSpPr>
          <p:spPr>
            <a:xfrm>
              <a:off x="1985750" y="2318775"/>
              <a:ext cx="212675" cy="1192550"/>
            </a:xfrm>
            <a:custGeom>
              <a:rect b="b" l="l" r="r" t="t"/>
              <a:pathLst>
                <a:path extrusionOk="0" h="47702" w="8507">
                  <a:moveTo>
                    <a:pt x="8107" y="0"/>
                  </a:moveTo>
                  <a:cubicBezTo>
                    <a:pt x="5605" y="5337"/>
                    <a:pt x="3670" y="10107"/>
                    <a:pt x="3503" y="18614"/>
                  </a:cubicBezTo>
                  <a:cubicBezTo>
                    <a:pt x="3470" y="20448"/>
                    <a:pt x="3437" y="22250"/>
                    <a:pt x="3437" y="23984"/>
                  </a:cubicBezTo>
                  <a:cubicBezTo>
                    <a:pt x="3370" y="30088"/>
                    <a:pt x="3303" y="35359"/>
                    <a:pt x="2436" y="37927"/>
                  </a:cubicBezTo>
                  <a:cubicBezTo>
                    <a:pt x="2269" y="38461"/>
                    <a:pt x="2069" y="39028"/>
                    <a:pt x="1835" y="39595"/>
                  </a:cubicBezTo>
                  <a:cubicBezTo>
                    <a:pt x="1569" y="40329"/>
                    <a:pt x="1302" y="41096"/>
                    <a:pt x="1001" y="41964"/>
                  </a:cubicBezTo>
                  <a:cubicBezTo>
                    <a:pt x="668" y="43198"/>
                    <a:pt x="401" y="44465"/>
                    <a:pt x="201" y="45766"/>
                  </a:cubicBezTo>
                  <a:cubicBezTo>
                    <a:pt x="134" y="46367"/>
                    <a:pt x="67" y="47001"/>
                    <a:pt x="1" y="47701"/>
                  </a:cubicBezTo>
                  <a:cubicBezTo>
                    <a:pt x="501" y="44999"/>
                    <a:pt x="1235" y="42331"/>
                    <a:pt x="2236" y="39729"/>
                  </a:cubicBezTo>
                  <a:cubicBezTo>
                    <a:pt x="2469" y="39128"/>
                    <a:pt x="2669" y="38595"/>
                    <a:pt x="2869" y="38027"/>
                  </a:cubicBezTo>
                  <a:cubicBezTo>
                    <a:pt x="3737" y="35426"/>
                    <a:pt x="3803" y="30122"/>
                    <a:pt x="3870" y="23984"/>
                  </a:cubicBezTo>
                  <a:cubicBezTo>
                    <a:pt x="3870" y="22216"/>
                    <a:pt x="3904" y="20415"/>
                    <a:pt x="3937" y="18614"/>
                  </a:cubicBezTo>
                  <a:cubicBezTo>
                    <a:pt x="4104" y="10174"/>
                    <a:pt x="6005" y="5437"/>
                    <a:pt x="8507" y="134"/>
                  </a:cubicBezTo>
                  <a:lnTo>
                    <a:pt x="810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" name="Google Shape;1048;p111"/>
            <p:cNvSpPr/>
            <p:nvPr/>
          </p:nvSpPr>
          <p:spPr>
            <a:xfrm>
              <a:off x="2356025" y="2645675"/>
              <a:ext cx="175150" cy="576275"/>
            </a:xfrm>
            <a:custGeom>
              <a:rect b="b" l="l" r="r" t="t"/>
              <a:pathLst>
                <a:path extrusionOk="0" h="23051" w="7006">
                  <a:moveTo>
                    <a:pt x="7005" y="0"/>
                  </a:moveTo>
                  <a:lnTo>
                    <a:pt x="7005" y="0"/>
                  </a:lnTo>
                  <a:cubicBezTo>
                    <a:pt x="5404" y="2035"/>
                    <a:pt x="2035" y="2869"/>
                    <a:pt x="2035" y="2869"/>
                  </a:cubicBezTo>
                  <a:lnTo>
                    <a:pt x="0" y="12409"/>
                  </a:lnTo>
                  <a:lnTo>
                    <a:pt x="1501" y="23050"/>
                  </a:lnTo>
                  <a:lnTo>
                    <a:pt x="1168" y="12910"/>
                  </a:lnTo>
                  <a:lnTo>
                    <a:pt x="3236" y="3903"/>
                  </a:lnTo>
                  <a:cubicBezTo>
                    <a:pt x="6738" y="2502"/>
                    <a:pt x="7005" y="0"/>
                    <a:pt x="700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" name="Google Shape;1049;p111"/>
            <p:cNvSpPr/>
            <p:nvPr/>
          </p:nvSpPr>
          <p:spPr>
            <a:xfrm>
              <a:off x="1969075" y="3628050"/>
              <a:ext cx="240200" cy="156850"/>
            </a:xfrm>
            <a:custGeom>
              <a:rect b="b" l="l" r="r" t="t"/>
              <a:pathLst>
                <a:path extrusionOk="0" h="6274" w="9608">
                  <a:moveTo>
                    <a:pt x="434" y="0"/>
                  </a:moveTo>
                  <a:cubicBezTo>
                    <a:pt x="34" y="234"/>
                    <a:pt x="67" y="834"/>
                    <a:pt x="34" y="2102"/>
                  </a:cubicBezTo>
                  <a:cubicBezTo>
                    <a:pt x="1" y="2936"/>
                    <a:pt x="67" y="3769"/>
                    <a:pt x="201" y="4603"/>
                  </a:cubicBezTo>
                  <a:cubicBezTo>
                    <a:pt x="301" y="4904"/>
                    <a:pt x="1068" y="5904"/>
                    <a:pt x="4037" y="6205"/>
                  </a:cubicBezTo>
                  <a:cubicBezTo>
                    <a:pt x="4459" y="6252"/>
                    <a:pt x="4845" y="6273"/>
                    <a:pt x="5198" y="6273"/>
                  </a:cubicBezTo>
                  <a:cubicBezTo>
                    <a:pt x="7328" y="6273"/>
                    <a:pt x="8240" y="5504"/>
                    <a:pt x="8440" y="5104"/>
                  </a:cubicBezTo>
                  <a:cubicBezTo>
                    <a:pt x="8840" y="4003"/>
                    <a:pt x="9174" y="2902"/>
                    <a:pt x="9441" y="1768"/>
                  </a:cubicBezTo>
                  <a:cubicBezTo>
                    <a:pt x="9607" y="1101"/>
                    <a:pt x="9307" y="1001"/>
                    <a:pt x="9307" y="1001"/>
                  </a:cubicBezTo>
                  <a:lnTo>
                    <a:pt x="9107" y="1768"/>
                  </a:lnTo>
                  <a:cubicBezTo>
                    <a:pt x="9107" y="1768"/>
                    <a:pt x="8055" y="2621"/>
                    <a:pt x="5454" y="2621"/>
                  </a:cubicBezTo>
                  <a:cubicBezTo>
                    <a:pt x="5237" y="2621"/>
                    <a:pt x="5009" y="2615"/>
                    <a:pt x="4771" y="2602"/>
                  </a:cubicBezTo>
                  <a:cubicBezTo>
                    <a:pt x="1668" y="2435"/>
                    <a:pt x="468" y="901"/>
                    <a:pt x="468" y="901"/>
                  </a:cubicBezTo>
                  <a:lnTo>
                    <a:pt x="434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" name="Google Shape;1050;p111"/>
            <p:cNvSpPr/>
            <p:nvPr/>
          </p:nvSpPr>
          <p:spPr>
            <a:xfrm>
              <a:off x="1969075" y="3628050"/>
              <a:ext cx="240200" cy="156850"/>
            </a:xfrm>
            <a:custGeom>
              <a:rect b="b" l="l" r="r" t="t"/>
              <a:pathLst>
                <a:path extrusionOk="0" h="6274" w="9608">
                  <a:moveTo>
                    <a:pt x="434" y="0"/>
                  </a:moveTo>
                  <a:cubicBezTo>
                    <a:pt x="34" y="234"/>
                    <a:pt x="67" y="834"/>
                    <a:pt x="34" y="2102"/>
                  </a:cubicBezTo>
                  <a:cubicBezTo>
                    <a:pt x="1" y="2936"/>
                    <a:pt x="67" y="3769"/>
                    <a:pt x="201" y="4603"/>
                  </a:cubicBezTo>
                  <a:cubicBezTo>
                    <a:pt x="301" y="4904"/>
                    <a:pt x="1068" y="5904"/>
                    <a:pt x="4037" y="6205"/>
                  </a:cubicBezTo>
                  <a:cubicBezTo>
                    <a:pt x="4459" y="6252"/>
                    <a:pt x="4845" y="6273"/>
                    <a:pt x="5198" y="6273"/>
                  </a:cubicBezTo>
                  <a:cubicBezTo>
                    <a:pt x="7328" y="6273"/>
                    <a:pt x="8240" y="5504"/>
                    <a:pt x="8440" y="5104"/>
                  </a:cubicBezTo>
                  <a:cubicBezTo>
                    <a:pt x="8840" y="4003"/>
                    <a:pt x="9174" y="2902"/>
                    <a:pt x="9441" y="1768"/>
                  </a:cubicBezTo>
                  <a:cubicBezTo>
                    <a:pt x="9607" y="1101"/>
                    <a:pt x="9307" y="1001"/>
                    <a:pt x="9307" y="1001"/>
                  </a:cubicBezTo>
                  <a:lnTo>
                    <a:pt x="9107" y="1768"/>
                  </a:lnTo>
                  <a:cubicBezTo>
                    <a:pt x="9107" y="1768"/>
                    <a:pt x="8055" y="2621"/>
                    <a:pt x="5454" y="2621"/>
                  </a:cubicBezTo>
                  <a:cubicBezTo>
                    <a:pt x="5237" y="2621"/>
                    <a:pt x="5009" y="2615"/>
                    <a:pt x="4771" y="2602"/>
                  </a:cubicBezTo>
                  <a:cubicBezTo>
                    <a:pt x="1668" y="2435"/>
                    <a:pt x="468" y="901"/>
                    <a:pt x="468" y="901"/>
                  </a:cubicBezTo>
                  <a:lnTo>
                    <a:pt x="43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" name="Google Shape;1051;p111"/>
            <p:cNvSpPr/>
            <p:nvPr/>
          </p:nvSpPr>
          <p:spPr>
            <a:xfrm>
              <a:off x="2430250" y="3649725"/>
              <a:ext cx="213500" cy="131525"/>
            </a:xfrm>
            <a:custGeom>
              <a:rect b="b" l="l" r="r" t="t"/>
              <a:pathLst>
                <a:path extrusionOk="0" h="5261" w="8540">
                  <a:moveTo>
                    <a:pt x="8173" y="0"/>
                  </a:moveTo>
                  <a:lnTo>
                    <a:pt x="8139" y="734"/>
                  </a:lnTo>
                  <a:cubicBezTo>
                    <a:pt x="8139" y="734"/>
                    <a:pt x="7606" y="1702"/>
                    <a:pt x="4703" y="1802"/>
                  </a:cubicBezTo>
                  <a:cubicBezTo>
                    <a:pt x="4574" y="1806"/>
                    <a:pt x="4447" y="1808"/>
                    <a:pt x="4323" y="1808"/>
                  </a:cubicBezTo>
                  <a:cubicBezTo>
                    <a:pt x="1682" y="1808"/>
                    <a:pt x="434" y="834"/>
                    <a:pt x="434" y="834"/>
                  </a:cubicBezTo>
                  <a:lnTo>
                    <a:pt x="267" y="234"/>
                  </a:lnTo>
                  <a:cubicBezTo>
                    <a:pt x="0" y="334"/>
                    <a:pt x="0" y="668"/>
                    <a:pt x="134" y="1368"/>
                  </a:cubicBezTo>
                  <a:cubicBezTo>
                    <a:pt x="234" y="2035"/>
                    <a:pt x="634" y="3570"/>
                    <a:pt x="734" y="4070"/>
                  </a:cubicBezTo>
                  <a:cubicBezTo>
                    <a:pt x="821" y="4476"/>
                    <a:pt x="2170" y="5261"/>
                    <a:pt x="4231" y="5261"/>
                  </a:cubicBezTo>
                  <a:cubicBezTo>
                    <a:pt x="4540" y="5261"/>
                    <a:pt x="4865" y="5243"/>
                    <a:pt x="5204" y="5204"/>
                  </a:cubicBezTo>
                  <a:cubicBezTo>
                    <a:pt x="7772" y="4904"/>
                    <a:pt x="8273" y="4237"/>
                    <a:pt x="8373" y="3570"/>
                  </a:cubicBezTo>
                  <a:cubicBezTo>
                    <a:pt x="8439" y="2869"/>
                    <a:pt x="8540" y="1101"/>
                    <a:pt x="8540" y="634"/>
                  </a:cubicBezTo>
                  <a:cubicBezTo>
                    <a:pt x="8540" y="167"/>
                    <a:pt x="8506" y="100"/>
                    <a:pt x="8173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" name="Google Shape;1052;p111"/>
            <p:cNvSpPr/>
            <p:nvPr/>
          </p:nvSpPr>
          <p:spPr>
            <a:xfrm>
              <a:off x="2430250" y="3649725"/>
              <a:ext cx="213500" cy="131525"/>
            </a:xfrm>
            <a:custGeom>
              <a:rect b="b" l="l" r="r" t="t"/>
              <a:pathLst>
                <a:path extrusionOk="0" h="5261" w="8540">
                  <a:moveTo>
                    <a:pt x="8173" y="0"/>
                  </a:moveTo>
                  <a:lnTo>
                    <a:pt x="8139" y="734"/>
                  </a:lnTo>
                  <a:cubicBezTo>
                    <a:pt x="8139" y="734"/>
                    <a:pt x="7606" y="1702"/>
                    <a:pt x="4703" y="1802"/>
                  </a:cubicBezTo>
                  <a:cubicBezTo>
                    <a:pt x="4574" y="1806"/>
                    <a:pt x="4447" y="1808"/>
                    <a:pt x="4323" y="1808"/>
                  </a:cubicBezTo>
                  <a:cubicBezTo>
                    <a:pt x="1682" y="1808"/>
                    <a:pt x="434" y="834"/>
                    <a:pt x="434" y="834"/>
                  </a:cubicBezTo>
                  <a:lnTo>
                    <a:pt x="267" y="234"/>
                  </a:lnTo>
                  <a:cubicBezTo>
                    <a:pt x="0" y="334"/>
                    <a:pt x="0" y="668"/>
                    <a:pt x="134" y="1368"/>
                  </a:cubicBezTo>
                  <a:cubicBezTo>
                    <a:pt x="234" y="2035"/>
                    <a:pt x="634" y="3570"/>
                    <a:pt x="734" y="4070"/>
                  </a:cubicBezTo>
                  <a:cubicBezTo>
                    <a:pt x="821" y="4476"/>
                    <a:pt x="2170" y="5261"/>
                    <a:pt x="4231" y="5261"/>
                  </a:cubicBezTo>
                  <a:cubicBezTo>
                    <a:pt x="4540" y="5261"/>
                    <a:pt x="4865" y="5243"/>
                    <a:pt x="5204" y="5204"/>
                  </a:cubicBezTo>
                  <a:cubicBezTo>
                    <a:pt x="7772" y="4904"/>
                    <a:pt x="8273" y="4237"/>
                    <a:pt x="8373" y="3570"/>
                  </a:cubicBezTo>
                  <a:cubicBezTo>
                    <a:pt x="8439" y="2869"/>
                    <a:pt x="8540" y="1101"/>
                    <a:pt x="8540" y="634"/>
                  </a:cubicBezTo>
                  <a:cubicBezTo>
                    <a:pt x="8540" y="167"/>
                    <a:pt x="8506" y="100"/>
                    <a:pt x="81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" name="Google Shape;1053;p111"/>
            <p:cNvSpPr/>
            <p:nvPr/>
          </p:nvSpPr>
          <p:spPr>
            <a:xfrm>
              <a:off x="2003275" y="1376525"/>
              <a:ext cx="679675" cy="480475"/>
            </a:xfrm>
            <a:custGeom>
              <a:rect b="b" l="l" r="r" t="t"/>
              <a:pathLst>
                <a:path extrusionOk="0" h="19219" w="27187">
                  <a:moveTo>
                    <a:pt x="8267" y="0"/>
                  </a:moveTo>
                  <a:cubicBezTo>
                    <a:pt x="7705" y="0"/>
                    <a:pt x="7164" y="104"/>
                    <a:pt x="6672" y="364"/>
                  </a:cubicBezTo>
                  <a:cubicBezTo>
                    <a:pt x="5704" y="897"/>
                    <a:pt x="5004" y="1765"/>
                    <a:pt x="4637" y="2799"/>
                  </a:cubicBezTo>
                  <a:cubicBezTo>
                    <a:pt x="4070" y="4366"/>
                    <a:pt x="4203" y="6068"/>
                    <a:pt x="4237" y="7735"/>
                  </a:cubicBezTo>
                  <a:cubicBezTo>
                    <a:pt x="4270" y="8303"/>
                    <a:pt x="4170" y="8870"/>
                    <a:pt x="3970" y="9403"/>
                  </a:cubicBezTo>
                  <a:cubicBezTo>
                    <a:pt x="3764" y="9873"/>
                    <a:pt x="3300" y="10188"/>
                    <a:pt x="2804" y="10188"/>
                  </a:cubicBezTo>
                  <a:cubicBezTo>
                    <a:pt x="2737" y="10188"/>
                    <a:pt x="2670" y="10182"/>
                    <a:pt x="2602" y="10171"/>
                  </a:cubicBezTo>
                  <a:cubicBezTo>
                    <a:pt x="2035" y="10037"/>
                    <a:pt x="1768" y="9203"/>
                    <a:pt x="2202" y="8870"/>
                  </a:cubicBezTo>
                  <a:cubicBezTo>
                    <a:pt x="2155" y="8865"/>
                    <a:pt x="2110" y="8863"/>
                    <a:pt x="2065" y="8863"/>
                  </a:cubicBezTo>
                  <a:cubicBezTo>
                    <a:pt x="835" y="8863"/>
                    <a:pt x="409" y="10592"/>
                    <a:pt x="1568" y="11171"/>
                  </a:cubicBezTo>
                  <a:cubicBezTo>
                    <a:pt x="534" y="11338"/>
                    <a:pt x="0" y="12706"/>
                    <a:pt x="501" y="13606"/>
                  </a:cubicBezTo>
                  <a:cubicBezTo>
                    <a:pt x="913" y="14248"/>
                    <a:pt x="1593" y="14591"/>
                    <a:pt x="2303" y="14591"/>
                  </a:cubicBezTo>
                  <a:cubicBezTo>
                    <a:pt x="2627" y="14591"/>
                    <a:pt x="2956" y="14520"/>
                    <a:pt x="3269" y="14374"/>
                  </a:cubicBezTo>
                  <a:lnTo>
                    <a:pt x="3269" y="14374"/>
                  </a:lnTo>
                  <a:cubicBezTo>
                    <a:pt x="2869" y="15241"/>
                    <a:pt x="2635" y="16408"/>
                    <a:pt x="3770" y="17442"/>
                  </a:cubicBezTo>
                  <a:cubicBezTo>
                    <a:pt x="4365" y="17978"/>
                    <a:pt x="5160" y="18242"/>
                    <a:pt x="5869" y="18242"/>
                  </a:cubicBezTo>
                  <a:cubicBezTo>
                    <a:pt x="6352" y="18242"/>
                    <a:pt x="6794" y="18119"/>
                    <a:pt x="7105" y="17876"/>
                  </a:cubicBezTo>
                  <a:cubicBezTo>
                    <a:pt x="7601" y="18816"/>
                    <a:pt x="8179" y="18918"/>
                    <a:pt x="9062" y="18918"/>
                  </a:cubicBezTo>
                  <a:cubicBezTo>
                    <a:pt x="9308" y="18918"/>
                    <a:pt x="9577" y="18910"/>
                    <a:pt x="9874" y="18910"/>
                  </a:cubicBezTo>
                  <a:cubicBezTo>
                    <a:pt x="11242" y="18910"/>
                    <a:pt x="12509" y="18210"/>
                    <a:pt x="13243" y="17009"/>
                  </a:cubicBezTo>
                  <a:cubicBezTo>
                    <a:pt x="13243" y="18426"/>
                    <a:pt x="14819" y="19219"/>
                    <a:pt x="16090" y="19219"/>
                  </a:cubicBezTo>
                  <a:cubicBezTo>
                    <a:pt x="16165" y="19219"/>
                    <a:pt x="16239" y="19216"/>
                    <a:pt x="16312" y="19210"/>
                  </a:cubicBezTo>
                  <a:cubicBezTo>
                    <a:pt x="17146" y="19144"/>
                    <a:pt x="17946" y="18743"/>
                    <a:pt x="18547" y="18110"/>
                  </a:cubicBezTo>
                  <a:cubicBezTo>
                    <a:pt x="19177" y="18674"/>
                    <a:pt x="19907" y="18922"/>
                    <a:pt x="20619" y="18922"/>
                  </a:cubicBezTo>
                  <a:cubicBezTo>
                    <a:pt x="22433" y="18922"/>
                    <a:pt x="24124" y="17306"/>
                    <a:pt x="23717" y="15174"/>
                  </a:cubicBezTo>
                  <a:cubicBezTo>
                    <a:pt x="26186" y="15007"/>
                    <a:pt x="27186" y="11905"/>
                    <a:pt x="25285" y="10337"/>
                  </a:cubicBezTo>
                  <a:cubicBezTo>
                    <a:pt x="26219" y="9937"/>
                    <a:pt x="26819" y="9003"/>
                    <a:pt x="26352" y="7969"/>
                  </a:cubicBezTo>
                  <a:lnTo>
                    <a:pt x="26352" y="7969"/>
                  </a:lnTo>
                  <a:cubicBezTo>
                    <a:pt x="26167" y="8525"/>
                    <a:pt x="25792" y="8745"/>
                    <a:pt x="25295" y="8745"/>
                  </a:cubicBezTo>
                  <a:cubicBezTo>
                    <a:pt x="25166" y="8745"/>
                    <a:pt x="25029" y="8730"/>
                    <a:pt x="24885" y="8703"/>
                  </a:cubicBezTo>
                  <a:cubicBezTo>
                    <a:pt x="23484" y="8469"/>
                    <a:pt x="23183" y="7135"/>
                    <a:pt x="23083" y="6334"/>
                  </a:cubicBezTo>
                  <a:cubicBezTo>
                    <a:pt x="22983" y="5601"/>
                    <a:pt x="22283" y="5834"/>
                    <a:pt x="21749" y="5300"/>
                  </a:cubicBezTo>
                  <a:cubicBezTo>
                    <a:pt x="21182" y="4733"/>
                    <a:pt x="20515" y="4300"/>
                    <a:pt x="19781" y="3966"/>
                  </a:cubicBezTo>
                  <a:cubicBezTo>
                    <a:pt x="19414" y="3799"/>
                    <a:pt x="19014" y="3666"/>
                    <a:pt x="18647" y="3566"/>
                  </a:cubicBezTo>
                  <a:cubicBezTo>
                    <a:pt x="18247" y="3499"/>
                    <a:pt x="17880" y="3399"/>
                    <a:pt x="17546" y="3266"/>
                  </a:cubicBezTo>
                  <a:cubicBezTo>
                    <a:pt x="16779" y="2932"/>
                    <a:pt x="16045" y="2532"/>
                    <a:pt x="15278" y="2198"/>
                  </a:cubicBezTo>
                  <a:cubicBezTo>
                    <a:pt x="14511" y="1865"/>
                    <a:pt x="13610" y="1498"/>
                    <a:pt x="12776" y="1231"/>
                  </a:cubicBezTo>
                  <a:cubicBezTo>
                    <a:pt x="11483" y="767"/>
                    <a:pt x="9797" y="0"/>
                    <a:pt x="826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" name="Google Shape;1054;p111"/>
            <p:cNvSpPr/>
            <p:nvPr/>
          </p:nvSpPr>
          <p:spPr>
            <a:xfrm>
              <a:off x="2502800" y="1427100"/>
              <a:ext cx="970700" cy="564800"/>
            </a:xfrm>
            <a:custGeom>
              <a:rect b="b" l="l" r="r" t="t"/>
              <a:pathLst>
                <a:path extrusionOk="0" h="22592" w="38828">
                  <a:moveTo>
                    <a:pt x="38053" y="0"/>
                  </a:moveTo>
                  <a:cubicBezTo>
                    <a:pt x="37359" y="0"/>
                    <a:pt x="36247" y="1251"/>
                    <a:pt x="35225" y="2410"/>
                  </a:cubicBezTo>
                  <a:cubicBezTo>
                    <a:pt x="34081" y="3620"/>
                    <a:pt x="32775" y="5247"/>
                    <a:pt x="32348" y="5247"/>
                  </a:cubicBezTo>
                  <a:cubicBezTo>
                    <a:pt x="32339" y="5247"/>
                    <a:pt x="32331" y="5247"/>
                    <a:pt x="32323" y="5245"/>
                  </a:cubicBezTo>
                  <a:cubicBezTo>
                    <a:pt x="31823" y="5179"/>
                    <a:pt x="32223" y="3511"/>
                    <a:pt x="31656" y="2610"/>
                  </a:cubicBezTo>
                  <a:cubicBezTo>
                    <a:pt x="31409" y="2193"/>
                    <a:pt x="31119" y="1998"/>
                    <a:pt x="30875" y="1998"/>
                  </a:cubicBezTo>
                  <a:cubicBezTo>
                    <a:pt x="30593" y="1998"/>
                    <a:pt x="30373" y="2260"/>
                    <a:pt x="30355" y="2744"/>
                  </a:cubicBezTo>
                  <a:cubicBezTo>
                    <a:pt x="30355" y="3511"/>
                    <a:pt x="29855" y="4645"/>
                    <a:pt x="29855" y="5946"/>
                  </a:cubicBezTo>
                  <a:cubicBezTo>
                    <a:pt x="29855" y="6580"/>
                    <a:pt x="30055" y="7947"/>
                    <a:pt x="29388" y="8581"/>
                  </a:cubicBezTo>
                  <a:cubicBezTo>
                    <a:pt x="28854" y="9115"/>
                    <a:pt x="18447" y="15419"/>
                    <a:pt x="18447" y="15419"/>
                  </a:cubicBezTo>
                  <a:cubicBezTo>
                    <a:pt x="18447" y="15419"/>
                    <a:pt x="12565" y="15578"/>
                    <a:pt x="9166" y="15578"/>
                  </a:cubicBezTo>
                  <a:cubicBezTo>
                    <a:pt x="8438" y="15578"/>
                    <a:pt x="7823" y="15571"/>
                    <a:pt x="7405" y="15553"/>
                  </a:cubicBezTo>
                  <a:cubicBezTo>
                    <a:pt x="5115" y="15469"/>
                    <a:pt x="4018" y="15222"/>
                    <a:pt x="1881" y="15222"/>
                  </a:cubicBezTo>
                  <a:cubicBezTo>
                    <a:pt x="1465" y="15222"/>
                    <a:pt x="1011" y="15231"/>
                    <a:pt x="501" y="15253"/>
                  </a:cubicBezTo>
                  <a:cubicBezTo>
                    <a:pt x="0" y="15920"/>
                    <a:pt x="1234" y="22191"/>
                    <a:pt x="4870" y="22591"/>
                  </a:cubicBezTo>
                  <a:cubicBezTo>
                    <a:pt x="4870" y="22591"/>
                    <a:pt x="13476" y="22424"/>
                    <a:pt x="16745" y="22291"/>
                  </a:cubicBezTo>
                  <a:cubicBezTo>
                    <a:pt x="19948" y="22158"/>
                    <a:pt x="20782" y="22158"/>
                    <a:pt x="21983" y="21324"/>
                  </a:cubicBezTo>
                  <a:cubicBezTo>
                    <a:pt x="24184" y="19823"/>
                    <a:pt x="26286" y="18188"/>
                    <a:pt x="28287" y="16453"/>
                  </a:cubicBezTo>
                  <a:cubicBezTo>
                    <a:pt x="31089" y="14118"/>
                    <a:pt x="32357" y="13118"/>
                    <a:pt x="32724" y="12918"/>
                  </a:cubicBezTo>
                  <a:cubicBezTo>
                    <a:pt x="33758" y="12250"/>
                    <a:pt x="34725" y="12117"/>
                    <a:pt x="35559" y="11583"/>
                  </a:cubicBezTo>
                  <a:cubicBezTo>
                    <a:pt x="36493" y="11050"/>
                    <a:pt x="37360" y="10349"/>
                    <a:pt x="38027" y="9482"/>
                  </a:cubicBezTo>
                  <a:cubicBezTo>
                    <a:pt x="38261" y="9215"/>
                    <a:pt x="38361" y="8848"/>
                    <a:pt x="38328" y="8514"/>
                  </a:cubicBezTo>
                  <a:cubicBezTo>
                    <a:pt x="38294" y="8348"/>
                    <a:pt x="38194" y="8181"/>
                    <a:pt x="38161" y="8014"/>
                  </a:cubicBezTo>
                  <a:cubicBezTo>
                    <a:pt x="38127" y="7714"/>
                    <a:pt x="38094" y="7414"/>
                    <a:pt x="38027" y="7147"/>
                  </a:cubicBezTo>
                  <a:cubicBezTo>
                    <a:pt x="37894" y="6780"/>
                    <a:pt x="37360" y="6613"/>
                    <a:pt x="37227" y="6246"/>
                  </a:cubicBezTo>
                  <a:cubicBezTo>
                    <a:pt x="37160" y="6079"/>
                    <a:pt x="37227" y="5579"/>
                    <a:pt x="37127" y="5446"/>
                  </a:cubicBezTo>
                  <a:cubicBezTo>
                    <a:pt x="36893" y="5179"/>
                    <a:pt x="36693" y="5145"/>
                    <a:pt x="36493" y="4979"/>
                  </a:cubicBezTo>
                  <a:cubicBezTo>
                    <a:pt x="36359" y="4879"/>
                    <a:pt x="36059" y="4712"/>
                    <a:pt x="36159" y="4512"/>
                  </a:cubicBezTo>
                  <a:cubicBezTo>
                    <a:pt x="36226" y="4311"/>
                    <a:pt x="36660" y="3878"/>
                    <a:pt x="37394" y="2744"/>
                  </a:cubicBezTo>
                  <a:cubicBezTo>
                    <a:pt x="38127" y="1610"/>
                    <a:pt x="38828" y="642"/>
                    <a:pt x="38428" y="175"/>
                  </a:cubicBezTo>
                  <a:cubicBezTo>
                    <a:pt x="38324" y="54"/>
                    <a:pt x="38198" y="0"/>
                    <a:pt x="38053" y="0"/>
                  </a:cubicBezTo>
                  <a:close/>
                </a:path>
              </a:pathLst>
            </a:custGeom>
            <a:solidFill>
              <a:srgbClr val="B57A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" name="Google Shape;1055;p111"/>
            <p:cNvSpPr/>
            <p:nvPr/>
          </p:nvSpPr>
          <p:spPr>
            <a:xfrm>
              <a:off x="3326725" y="1561550"/>
              <a:ext cx="83400" cy="127625"/>
            </a:xfrm>
            <a:custGeom>
              <a:rect b="b" l="l" r="r" t="t"/>
              <a:pathLst>
                <a:path extrusionOk="0" h="5105" w="3336">
                  <a:moveTo>
                    <a:pt x="1835" y="1"/>
                  </a:moveTo>
                  <a:lnTo>
                    <a:pt x="1835" y="1"/>
                  </a:lnTo>
                  <a:cubicBezTo>
                    <a:pt x="1834" y="1"/>
                    <a:pt x="0" y="1469"/>
                    <a:pt x="67" y="2236"/>
                  </a:cubicBezTo>
                  <a:cubicBezTo>
                    <a:pt x="133" y="2703"/>
                    <a:pt x="467" y="3070"/>
                    <a:pt x="901" y="3237"/>
                  </a:cubicBezTo>
                  <a:cubicBezTo>
                    <a:pt x="867" y="3937"/>
                    <a:pt x="600" y="4604"/>
                    <a:pt x="133" y="5105"/>
                  </a:cubicBezTo>
                  <a:cubicBezTo>
                    <a:pt x="1245" y="4425"/>
                    <a:pt x="1328" y="3575"/>
                    <a:pt x="1334" y="3452"/>
                  </a:cubicBezTo>
                  <a:lnTo>
                    <a:pt x="1334" y="3452"/>
                  </a:lnTo>
                  <a:cubicBezTo>
                    <a:pt x="1313" y="4272"/>
                    <a:pt x="2268" y="4404"/>
                    <a:pt x="2268" y="4404"/>
                  </a:cubicBezTo>
                  <a:cubicBezTo>
                    <a:pt x="2290" y="4858"/>
                    <a:pt x="2592" y="4990"/>
                    <a:pt x="2893" y="4990"/>
                  </a:cubicBezTo>
                  <a:cubicBezTo>
                    <a:pt x="3056" y="4990"/>
                    <a:pt x="3219" y="4951"/>
                    <a:pt x="3336" y="4904"/>
                  </a:cubicBezTo>
                  <a:cubicBezTo>
                    <a:pt x="2869" y="4871"/>
                    <a:pt x="2502" y="4437"/>
                    <a:pt x="2535" y="3970"/>
                  </a:cubicBezTo>
                  <a:lnTo>
                    <a:pt x="2535" y="3970"/>
                  </a:lnTo>
                  <a:cubicBezTo>
                    <a:pt x="2483" y="3982"/>
                    <a:pt x="2431" y="3988"/>
                    <a:pt x="2379" y="3988"/>
                  </a:cubicBezTo>
                  <a:cubicBezTo>
                    <a:pt x="2134" y="3988"/>
                    <a:pt x="1906" y="3863"/>
                    <a:pt x="1768" y="3670"/>
                  </a:cubicBezTo>
                  <a:cubicBezTo>
                    <a:pt x="1601" y="3403"/>
                    <a:pt x="1568" y="3070"/>
                    <a:pt x="1701" y="2803"/>
                  </a:cubicBezTo>
                  <a:lnTo>
                    <a:pt x="1701" y="2803"/>
                  </a:lnTo>
                  <a:cubicBezTo>
                    <a:pt x="1568" y="2879"/>
                    <a:pt x="1424" y="2915"/>
                    <a:pt x="1282" y="2915"/>
                  </a:cubicBezTo>
                  <a:cubicBezTo>
                    <a:pt x="927" y="2915"/>
                    <a:pt x="586" y="2693"/>
                    <a:pt x="467" y="2336"/>
                  </a:cubicBezTo>
                  <a:cubicBezTo>
                    <a:pt x="267" y="1735"/>
                    <a:pt x="1201" y="902"/>
                    <a:pt x="1835" y="1"/>
                  </a:cubicBezTo>
                  <a:close/>
                </a:path>
              </a:pathLst>
            </a:custGeom>
            <a:solidFill>
              <a:srgbClr val="A14E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" name="Google Shape;1056;p111"/>
            <p:cNvSpPr/>
            <p:nvPr/>
          </p:nvSpPr>
          <p:spPr>
            <a:xfrm>
              <a:off x="2101675" y="1807575"/>
              <a:ext cx="589600" cy="564400"/>
            </a:xfrm>
            <a:custGeom>
              <a:rect b="b" l="l" r="r" t="t"/>
              <a:pathLst>
                <a:path extrusionOk="0" h="22576" w="23584">
                  <a:moveTo>
                    <a:pt x="7272" y="0"/>
                  </a:moveTo>
                  <a:lnTo>
                    <a:pt x="2269" y="501"/>
                  </a:lnTo>
                  <a:cubicBezTo>
                    <a:pt x="3103" y="5838"/>
                    <a:pt x="467" y="11142"/>
                    <a:pt x="467" y="11142"/>
                  </a:cubicBezTo>
                  <a:cubicBezTo>
                    <a:pt x="334" y="14544"/>
                    <a:pt x="0" y="18480"/>
                    <a:pt x="1468" y="19247"/>
                  </a:cubicBezTo>
                  <a:cubicBezTo>
                    <a:pt x="1468" y="19714"/>
                    <a:pt x="1535" y="20148"/>
                    <a:pt x="1635" y="20582"/>
                  </a:cubicBezTo>
                  <a:cubicBezTo>
                    <a:pt x="3811" y="21709"/>
                    <a:pt x="7537" y="22575"/>
                    <a:pt x="11265" y="22575"/>
                  </a:cubicBezTo>
                  <a:cubicBezTo>
                    <a:pt x="13937" y="22575"/>
                    <a:pt x="16610" y="22130"/>
                    <a:pt x="18714" y="21015"/>
                  </a:cubicBezTo>
                  <a:lnTo>
                    <a:pt x="19081" y="19548"/>
                  </a:lnTo>
                  <a:cubicBezTo>
                    <a:pt x="20315" y="18714"/>
                    <a:pt x="20048" y="15178"/>
                    <a:pt x="20282" y="12643"/>
                  </a:cubicBezTo>
                  <a:cubicBezTo>
                    <a:pt x="23584" y="8139"/>
                    <a:pt x="19081" y="2369"/>
                    <a:pt x="16512" y="34"/>
                  </a:cubicBezTo>
                  <a:lnTo>
                    <a:pt x="13343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" name="Google Shape;1057;p111"/>
            <p:cNvSpPr/>
            <p:nvPr/>
          </p:nvSpPr>
          <p:spPr>
            <a:xfrm>
              <a:off x="2135875" y="2288750"/>
              <a:ext cx="442825" cy="96450"/>
            </a:xfrm>
            <a:custGeom>
              <a:rect b="b" l="l" r="r" t="t"/>
              <a:pathLst>
                <a:path extrusionOk="0" h="3858" w="17713">
                  <a:moveTo>
                    <a:pt x="100" y="0"/>
                  </a:moveTo>
                  <a:lnTo>
                    <a:pt x="0" y="1235"/>
                  </a:lnTo>
                  <a:cubicBezTo>
                    <a:pt x="0" y="1235"/>
                    <a:pt x="1301" y="3570"/>
                    <a:pt x="8573" y="3836"/>
                  </a:cubicBezTo>
                  <a:cubicBezTo>
                    <a:pt x="8966" y="3851"/>
                    <a:pt x="9343" y="3858"/>
                    <a:pt x="9705" y="3858"/>
                  </a:cubicBezTo>
                  <a:cubicBezTo>
                    <a:pt x="16038" y="3858"/>
                    <a:pt x="17679" y="1768"/>
                    <a:pt x="17679" y="1768"/>
                  </a:cubicBezTo>
                  <a:lnTo>
                    <a:pt x="17713" y="301"/>
                  </a:lnTo>
                  <a:lnTo>
                    <a:pt x="17713" y="301"/>
                  </a:lnTo>
                  <a:cubicBezTo>
                    <a:pt x="15528" y="1709"/>
                    <a:pt x="12489" y="2269"/>
                    <a:pt x="9508" y="2269"/>
                  </a:cubicBezTo>
                  <a:cubicBezTo>
                    <a:pt x="5570" y="2269"/>
                    <a:pt x="1733" y="1291"/>
                    <a:pt x="100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" name="Google Shape;1058;p111"/>
            <p:cNvSpPr/>
            <p:nvPr/>
          </p:nvSpPr>
          <p:spPr>
            <a:xfrm>
              <a:off x="2100000" y="1215475"/>
              <a:ext cx="543750" cy="548750"/>
            </a:xfrm>
            <a:custGeom>
              <a:rect b="b" l="l" r="r" t="t"/>
              <a:pathLst>
                <a:path extrusionOk="0" h="21950" w="21750">
                  <a:moveTo>
                    <a:pt x="8440" y="1"/>
                  </a:moveTo>
                  <a:lnTo>
                    <a:pt x="8440" y="1"/>
                  </a:lnTo>
                  <a:cubicBezTo>
                    <a:pt x="8640" y="668"/>
                    <a:pt x="8140" y="1368"/>
                    <a:pt x="7539" y="1735"/>
                  </a:cubicBezTo>
                  <a:cubicBezTo>
                    <a:pt x="6939" y="2102"/>
                    <a:pt x="6238" y="2269"/>
                    <a:pt x="5638" y="2636"/>
                  </a:cubicBezTo>
                  <a:cubicBezTo>
                    <a:pt x="5138" y="2936"/>
                    <a:pt x="4771" y="3370"/>
                    <a:pt x="4504" y="3870"/>
                  </a:cubicBezTo>
                  <a:cubicBezTo>
                    <a:pt x="4170" y="4471"/>
                    <a:pt x="3803" y="5771"/>
                    <a:pt x="4270" y="6439"/>
                  </a:cubicBezTo>
                  <a:cubicBezTo>
                    <a:pt x="1" y="8807"/>
                    <a:pt x="1535" y="14211"/>
                    <a:pt x="2903" y="16312"/>
                  </a:cubicBezTo>
                  <a:cubicBezTo>
                    <a:pt x="4337" y="18581"/>
                    <a:pt x="7306" y="21082"/>
                    <a:pt x="7306" y="21950"/>
                  </a:cubicBezTo>
                  <a:lnTo>
                    <a:pt x="18147" y="10808"/>
                  </a:lnTo>
                  <a:cubicBezTo>
                    <a:pt x="18147" y="10808"/>
                    <a:pt x="19081" y="12243"/>
                    <a:pt x="20115" y="12309"/>
                  </a:cubicBezTo>
                  <a:cubicBezTo>
                    <a:pt x="20156" y="12312"/>
                    <a:pt x="20196" y="12313"/>
                    <a:pt x="20234" y="12313"/>
                  </a:cubicBezTo>
                  <a:cubicBezTo>
                    <a:pt x="21190" y="12313"/>
                    <a:pt x="21283" y="11542"/>
                    <a:pt x="21283" y="11542"/>
                  </a:cubicBezTo>
                  <a:lnTo>
                    <a:pt x="21283" y="11542"/>
                  </a:lnTo>
                  <a:cubicBezTo>
                    <a:pt x="21189" y="11667"/>
                    <a:pt x="21062" y="11721"/>
                    <a:pt x="20936" y="11721"/>
                  </a:cubicBezTo>
                  <a:cubicBezTo>
                    <a:pt x="20658" y="11721"/>
                    <a:pt x="20380" y="11463"/>
                    <a:pt x="20449" y="11142"/>
                  </a:cubicBezTo>
                  <a:cubicBezTo>
                    <a:pt x="20615" y="10608"/>
                    <a:pt x="21549" y="10408"/>
                    <a:pt x="21683" y="9407"/>
                  </a:cubicBezTo>
                  <a:cubicBezTo>
                    <a:pt x="21750" y="8974"/>
                    <a:pt x="21616" y="8507"/>
                    <a:pt x="21349" y="8140"/>
                  </a:cubicBezTo>
                  <a:cubicBezTo>
                    <a:pt x="21016" y="7673"/>
                    <a:pt x="20849" y="7606"/>
                    <a:pt x="21049" y="7006"/>
                  </a:cubicBezTo>
                  <a:cubicBezTo>
                    <a:pt x="21483" y="5538"/>
                    <a:pt x="21016" y="3470"/>
                    <a:pt x="19448" y="2803"/>
                  </a:cubicBezTo>
                  <a:cubicBezTo>
                    <a:pt x="19137" y="2684"/>
                    <a:pt x="18812" y="2625"/>
                    <a:pt x="18489" y="2625"/>
                  </a:cubicBezTo>
                  <a:cubicBezTo>
                    <a:pt x="18085" y="2625"/>
                    <a:pt x="17684" y="2717"/>
                    <a:pt x="17313" y="2903"/>
                  </a:cubicBezTo>
                  <a:cubicBezTo>
                    <a:pt x="17246" y="2836"/>
                    <a:pt x="17180" y="2769"/>
                    <a:pt x="17113" y="2703"/>
                  </a:cubicBezTo>
                  <a:cubicBezTo>
                    <a:pt x="16919" y="2561"/>
                    <a:pt x="16701" y="2494"/>
                    <a:pt x="16487" y="2494"/>
                  </a:cubicBezTo>
                  <a:cubicBezTo>
                    <a:pt x="16147" y="2494"/>
                    <a:pt x="15816" y="2663"/>
                    <a:pt x="15612" y="2969"/>
                  </a:cubicBezTo>
                  <a:cubicBezTo>
                    <a:pt x="15779" y="2302"/>
                    <a:pt x="15545" y="1635"/>
                    <a:pt x="15011" y="1235"/>
                  </a:cubicBezTo>
                  <a:cubicBezTo>
                    <a:pt x="14681" y="987"/>
                    <a:pt x="14287" y="867"/>
                    <a:pt x="13884" y="867"/>
                  </a:cubicBezTo>
                  <a:cubicBezTo>
                    <a:pt x="13636" y="867"/>
                    <a:pt x="13385" y="912"/>
                    <a:pt x="13143" y="1001"/>
                  </a:cubicBezTo>
                  <a:cubicBezTo>
                    <a:pt x="12543" y="1235"/>
                    <a:pt x="12043" y="1702"/>
                    <a:pt x="11742" y="2302"/>
                  </a:cubicBezTo>
                  <a:cubicBezTo>
                    <a:pt x="11876" y="1869"/>
                    <a:pt x="11676" y="1402"/>
                    <a:pt x="11309" y="1202"/>
                  </a:cubicBezTo>
                  <a:cubicBezTo>
                    <a:pt x="11109" y="1118"/>
                    <a:pt x="10892" y="1076"/>
                    <a:pt x="10675" y="1076"/>
                  </a:cubicBezTo>
                  <a:cubicBezTo>
                    <a:pt x="10458" y="1076"/>
                    <a:pt x="10241" y="1118"/>
                    <a:pt x="10041" y="1202"/>
                  </a:cubicBezTo>
                  <a:cubicBezTo>
                    <a:pt x="9641" y="1402"/>
                    <a:pt x="9307" y="1635"/>
                    <a:pt x="9007" y="1935"/>
                  </a:cubicBezTo>
                  <a:cubicBezTo>
                    <a:pt x="9407" y="1268"/>
                    <a:pt x="9141" y="368"/>
                    <a:pt x="844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" name="Google Shape;1059;p111"/>
            <p:cNvSpPr/>
            <p:nvPr/>
          </p:nvSpPr>
          <p:spPr>
            <a:xfrm>
              <a:off x="2184225" y="1371425"/>
              <a:ext cx="407825" cy="543275"/>
            </a:xfrm>
            <a:custGeom>
              <a:rect b="b" l="l" r="r" t="t"/>
              <a:pathLst>
                <a:path extrusionOk="0" h="21731" w="16313">
                  <a:moveTo>
                    <a:pt x="13711" y="0"/>
                  </a:moveTo>
                  <a:cubicBezTo>
                    <a:pt x="13410" y="1902"/>
                    <a:pt x="12977" y="3870"/>
                    <a:pt x="9975" y="5671"/>
                  </a:cubicBezTo>
                  <a:cubicBezTo>
                    <a:pt x="8401" y="6604"/>
                    <a:pt x="6623" y="7104"/>
                    <a:pt x="4819" y="7104"/>
                  </a:cubicBezTo>
                  <a:cubicBezTo>
                    <a:pt x="4559" y="7104"/>
                    <a:pt x="4298" y="7093"/>
                    <a:pt x="4037" y="7072"/>
                  </a:cubicBezTo>
                  <a:cubicBezTo>
                    <a:pt x="3520" y="6505"/>
                    <a:pt x="2970" y="6238"/>
                    <a:pt x="2436" y="6238"/>
                  </a:cubicBezTo>
                  <a:cubicBezTo>
                    <a:pt x="1902" y="6238"/>
                    <a:pt x="1385" y="6505"/>
                    <a:pt x="935" y="7005"/>
                  </a:cubicBezTo>
                  <a:cubicBezTo>
                    <a:pt x="1" y="7973"/>
                    <a:pt x="368" y="9874"/>
                    <a:pt x="1602" y="10842"/>
                  </a:cubicBezTo>
                  <a:cubicBezTo>
                    <a:pt x="1971" y="11137"/>
                    <a:pt x="2412" y="11279"/>
                    <a:pt x="2857" y="11279"/>
                  </a:cubicBezTo>
                  <a:cubicBezTo>
                    <a:pt x="3215" y="11279"/>
                    <a:pt x="3576" y="11187"/>
                    <a:pt x="3904" y="11008"/>
                  </a:cubicBezTo>
                  <a:lnTo>
                    <a:pt x="3937" y="17413"/>
                  </a:lnTo>
                  <a:lnTo>
                    <a:pt x="1969" y="17613"/>
                  </a:lnTo>
                  <a:cubicBezTo>
                    <a:pt x="1969" y="17613"/>
                    <a:pt x="4694" y="21731"/>
                    <a:pt x="9866" y="21731"/>
                  </a:cubicBezTo>
                  <a:cubicBezTo>
                    <a:pt x="10182" y="21731"/>
                    <a:pt x="10507" y="21715"/>
                    <a:pt x="10842" y="21683"/>
                  </a:cubicBezTo>
                  <a:cubicBezTo>
                    <a:pt x="14811" y="21316"/>
                    <a:pt x="11676" y="17446"/>
                    <a:pt x="11676" y="17446"/>
                  </a:cubicBezTo>
                  <a:lnTo>
                    <a:pt x="10175" y="17446"/>
                  </a:lnTo>
                  <a:lnTo>
                    <a:pt x="10175" y="14844"/>
                  </a:lnTo>
                  <a:cubicBezTo>
                    <a:pt x="11064" y="14989"/>
                    <a:pt x="11978" y="15121"/>
                    <a:pt x="12720" y="15121"/>
                  </a:cubicBezTo>
                  <a:cubicBezTo>
                    <a:pt x="13175" y="15121"/>
                    <a:pt x="13565" y="15071"/>
                    <a:pt x="13844" y="14944"/>
                  </a:cubicBezTo>
                  <a:cubicBezTo>
                    <a:pt x="14611" y="14578"/>
                    <a:pt x="16146" y="13377"/>
                    <a:pt x="16212" y="8473"/>
                  </a:cubicBezTo>
                  <a:cubicBezTo>
                    <a:pt x="16312" y="2702"/>
                    <a:pt x="15045" y="601"/>
                    <a:pt x="13711" y="0"/>
                  </a:cubicBezTo>
                  <a:close/>
                </a:path>
              </a:pathLst>
            </a:custGeom>
            <a:solidFill>
              <a:srgbClr val="B57A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" name="Google Shape;1060;p111"/>
            <p:cNvSpPr/>
            <p:nvPr/>
          </p:nvSpPr>
          <p:spPr>
            <a:xfrm>
              <a:off x="2286800" y="1506525"/>
              <a:ext cx="40050" cy="81775"/>
            </a:xfrm>
            <a:custGeom>
              <a:rect b="b" l="l" r="r" t="t"/>
              <a:pathLst>
                <a:path extrusionOk="0" h="3271" w="1602">
                  <a:moveTo>
                    <a:pt x="1" y="0"/>
                  </a:moveTo>
                  <a:lnTo>
                    <a:pt x="1" y="3269"/>
                  </a:lnTo>
                  <a:cubicBezTo>
                    <a:pt x="20" y="3270"/>
                    <a:pt x="39" y="3270"/>
                    <a:pt x="58" y="3270"/>
                  </a:cubicBezTo>
                  <a:cubicBezTo>
                    <a:pt x="900" y="3270"/>
                    <a:pt x="1601" y="2550"/>
                    <a:pt x="1568" y="1702"/>
                  </a:cubicBezTo>
                  <a:cubicBezTo>
                    <a:pt x="1602" y="801"/>
                    <a:pt x="901" y="34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" name="Google Shape;1061;p111"/>
            <p:cNvSpPr/>
            <p:nvPr/>
          </p:nvSpPr>
          <p:spPr>
            <a:xfrm>
              <a:off x="2533650" y="1521525"/>
              <a:ext cx="37550" cy="32125"/>
            </a:xfrm>
            <a:custGeom>
              <a:rect b="b" l="l" r="r" t="t"/>
              <a:pathLst>
                <a:path extrusionOk="0" h="1285" w="1502">
                  <a:moveTo>
                    <a:pt x="668" y="1"/>
                  </a:moveTo>
                  <a:cubicBezTo>
                    <a:pt x="301" y="1"/>
                    <a:pt x="0" y="268"/>
                    <a:pt x="0" y="635"/>
                  </a:cubicBezTo>
                  <a:cubicBezTo>
                    <a:pt x="0" y="1022"/>
                    <a:pt x="312" y="1285"/>
                    <a:pt x="647" y="1285"/>
                  </a:cubicBezTo>
                  <a:cubicBezTo>
                    <a:pt x="803" y="1285"/>
                    <a:pt x="964" y="1228"/>
                    <a:pt x="1101" y="1102"/>
                  </a:cubicBezTo>
                  <a:cubicBezTo>
                    <a:pt x="1501" y="735"/>
                    <a:pt x="1235" y="34"/>
                    <a:pt x="66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" name="Google Shape;1062;p111"/>
            <p:cNvSpPr/>
            <p:nvPr/>
          </p:nvSpPr>
          <p:spPr>
            <a:xfrm>
              <a:off x="2416900" y="1533200"/>
              <a:ext cx="40875" cy="35425"/>
            </a:xfrm>
            <a:custGeom>
              <a:rect b="b" l="l" r="r" t="t"/>
              <a:pathLst>
                <a:path extrusionOk="0" h="1417" w="1635">
                  <a:moveTo>
                    <a:pt x="734" y="1"/>
                  </a:moveTo>
                  <a:cubicBezTo>
                    <a:pt x="334" y="1"/>
                    <a:pt x="0" y="301"/>
                    <a:pt x="0" y="701"/>
                  </a:cubicBezTo>
                  <a:cubicBezTo>
                    <a:pt x="0" y="1138"/>
                    <a:pt x="349" y="1416"/>
                    <a:pt x="707" y="1416"/>
                  </a:cubicBezTo>
                  <a:cubicBezTo>
                    <a:pt x="869" y="1416"/>
                    <a:pt x="1033" y="1359"/>
                    <a:pt x="1168" y="1235"/>
                  </a:cubicBezTo>
                  <a:cubicBezTo>
                    <a:pt x="1635" y="801"/>
                    <a:pt x="1335" y="34"/>
                    <a:pt x="73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" name="Google Shape;1063;p111"/>
            <p:cNvSpPr/>
            <p:nvPr/>
          </p:nvSpPr>
          <p:spPr>
            <a:xfrm>
              <a:off x="2430250" y="1642450"/>
              <a:ext cx="63400" cy="42175"/>
            </a:xfrm>
            <a:custGeom>
              <a:rect b="b" l="l" r="r" t="t"/>
              <a:pathLst>
                <a:path extrusionOk="0" h="1687" w="2536">
                  <a:moveTo>
                    <a:pt x="200" y="1"/>
                  </a:moveTo>
                  <a:cubicBezTo>
                    <a:pt x="0" y="668"/>
                    <a:pt x="367" y="1402"/>
                    <a:pt x="1034" y="1635"/>
                  </a:cubicBezTo>
                  <a:cubicBezTo>
                    <a:pt x="1151" y="1670"/>
                    <a:pt x="1269" y="1687"/>
                    <a:pt x="1385" y="1687"/>
                  </a:cubicBezTo>
                  <a:cubicBezTo>
                    <a:pt x="1929" y="1687"/>
                    <a:pt x="2425" y="1318"/>
                    <a:pt x="2535" y="768"/>
                  </a:cubicBezTo>
                  <a:lnTo>
                    <a:pt x="200" y="1"/>
                  </a:lnTo>
                  <a:close/>
                </a:path>
              </a:pathLst>
            </a:custGeom>
            <a:solidFill>
              <a:srgbClr val="B166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" name="Google Shape;1064;p111"/>
            <p:cNvSpPr/>
            <p:nvPr/>
          </p:nvSpPr>
          <p:spPr>
            <a:xfrm>
              <a:off x="2434400" y="1655800"/>
              <a:ext cx="33400" cy="29200"/>
            </a:xfrm>
            <a:custGeom>
              <a:rect b="b" l="l" r="r" t="t"/>
              <a:pathLst>
                <a:path extrusionOk="0" h="1168" w="1336">
                  <a:moveTo>
                    <a:pt x="1" y="0"/>
                  </a:moveTo>
                  <a:cubicBezTo>
                    <a:pt x="68" y="501"/>
                    <a:pt x="401" y="934"/>
                    <a:pt x="868" y="1101"/>
                  </a:cubicBezTo>
                  <a:cubicBezTo>
                    <a:pt x="1035" y="1134"/>
                    <a:pt x="1202" y="1168"/>
                    <a:pt x="1335" y="1168"/>
                  </a:cubicBezTo>
                  <a:cubicBezTo>
                    <a:pt x="1335" y="501"/>
                    <a:pt x="835" y="0"/>
                    <a:pt x="201" y="0"/>
                  </a:cubicBezTo>
                  <a:close/>
                </a:path>
              </a:pathLst>
            </a:custGeom>
            <a:solidFill>
              <a:srgbClr val="A14E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" name="Google Shape;1065;p111"/>
            <p:cNvSpPr/>
            <p:nvPr/>
          </p:nvSpPr>
          <p:spPr>
            <a:xfrm>
              <a:off x="2533650" y="1470550"/>
              <a:ext cx="45050" cy="33500"/>
            </a:xfrm>
            <a:custGeom>
              <a:rect b="b" l="l" r="r" t="t"/>
              <a:pathLst>
                <a:path extrusionOk="0" h="1340" w="1802">
                  <a:moveTo>
                    <a:pt x="784" y="0"/>
                  </a:moveTo>
                  <a:cubicBezTo>
                    <a:pt x="457" y="0"/>
                    <a:pt x="140" y="180"/>
                    <a:pt x="0" y="505"/>
                  </a:cubicBezTo>
                  <a:lnTo>
                    <a:pt x="1602" y="1339"/>
                  </a:lnTo>
                  <a:cubicBezTo>
                    <a:pt x="1802" y="906"/>
                    <a:pt x="1635" y="372"/>
                    <a:pt x="1201" y="105"/>
                  </a:cubicBezTo>
                  <a:cubicBezTo>
                    <a:pt x="1070" y="34"/>
                    <a:pt x="926" y="0"/>
                    <a:pt x="78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" name="Google Shape;1066;p111"/>
            <p:cNvSpPr/>
            <p:nvPr/>
          </p:nvSpPr>
          <p:spPr>
            <a:xfrm>
              <a:off x="2489450" y="1533200"/>
              <a:ext cx="65075" cy="100100"/>
            </a:xfrm>
            <a:custGeom>
              <a:rect b="b" l="l" r="r" t="t"/>
              <a:pathLst>
                <a:path extrusionOk="0" h="4004" w="2603">
                  <a:moveTo>
                    <a:pt x="0" y="1"/>
                  </a:moveTo>
                  <a:lnTo>
                    <a:pt x="501" y="4004"/>
                  </a:lnTo>
                  <a:lnTo>
                    <a:pt x="2602" y="317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A14E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" name="Google Shape;1067;p111"/>
            <p:cNvSpPr/>
            <p:nvPr/>
          </p:nvSpPr>
          <p:spPr>
            <a:xfrm>
              <a:off x="2311000" y="1683325"/>
              <a:ext cx="128450" cy="83400"/>
            </a:xfrm>
            <a:custGeom>
              <a:rect b="b" l="l" r="r" t="t"/>
              <a:pathLst>
                <a:path extrusionOk="0" h="3336" w="5138">
                  <a:moveTo>
                    <a:pt x="0" y="0"/>
                  </a:moveTo>
                  <a:cubicBezTo>
                    <a:pt x="200" y="634"/>
                    <a:pt x="567" y="1201"/>
                    <a:pt x="1101" y="1635"/>
                  </a:cubicBezTo>
                  <a:cubicBezTo>
                    <a:pt x="2035" y="2468"/>
                    <a:pt x="5137" y="3336"/>
                    <a:pt x="5137" y="3336"/>
                  </a:cubicBezTo>
                  <a:lnTo>
                    <a:pt x="5137" y="2368"/>
                  </a:lnTo>
                  <a:cubicBezTo>
                    <a:pt x="3603" y="2202"/>
                    <a:pt x="500" y="1268"/>
                    <a:pt x="0" y="0"/>
                  </a:cubicBezTo>
                  <a:close/>
                </a:path>
              </a:pathLst>
            </a:custGeom>
            <a:solidFill>
              <a:srgbClr val="A14E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" name="Google Shape;1068;p111"/>
            <p:cNvSpPr/>
            <p:nvPr/>
          </p:nvSpPr>
          <p:spPr>
            <a:xfrm>
              <a:off x="2292650" y="2383275"/>
              <a:ext cx="161800" cy="57275"/>
            </a:xfrm>
            <a:custGeom>
              <a:rect b="b" l="l" r="r" t="t"/>
              <a:pathLst>
                <a:path extrusionOk="0" h="2291" w="6472">
                  <a:moveTo>
                    <a:pt x="6078" y="1"/>
                  </a:moveTo>
                  <a:cubicBezTo>
                    <a:pt x="5854" y="1"/>
                    <a:pt x="5426" y="294"/>
                    <a:pt x="4670" y="456"/>
                  </a:cubicBezTo>
                  <a:cubicBezTo>
                    <a:pt x="3469" y="723"/>
                    <a:pt x="3002" y="689"/>
                    <a:pt x="1768" y="1023"/>
                  </a:cubicBezTo>
                  <a:cubicBezTo>
                    <a:pt x="1201" y="1190"/>
                    <a:pt x="601" y="1323"/>
                    <a:pt x="0" y="1323"/>
                  </a:cubicBezTo>
                  <a:lnTo>
                    <a:pt x="4570" y="2290"/>
                  </a:lnTo>
                  <a:cubicBezTo>
                    <a:pt x="5037" y="2090"/>
                    <a:pt x="5471" y="1823"/>
                    <a:pt x="5871" y="1490"/>
                  </a:cubicBezTo>
                  <a:cubicBezTo>
                    <a:pt x="6338" y="1156"/>
                    <a:pt x="6471" y="522"/>
                    <a:pt x="6205" y="55"/>
                  </a:cubicBezTo>
                  <a:cubicBezTo>
                    <a:pt x="6173" y="17"/>
                    <a:pt x="6131" y="1"/>
                    <a:pt x="6078" y="1"/>
                  </a:cubicBezTo>
                  <a:close/>
                </a:path>
              </a:pathLst>
            </a:custGeom>
            <a:solidFill>
              <a:srgbClr val="B57A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" name="Google Shape;1069;p111"/>
            <p:cNvSpPr/>
            <p:nvPr/>
          </p:nvSpPr>
          <p:spPr>
            <a:xfrm>
              <a:off x="2351850" y="2123625"/>
              <a:ext cx="488700" cy="570425"/>
            </a:xfrm>
            <a:custGeom>
              <a:rect b="b" l="l" r="r" t="t"/>
              <a:pathLst>
                <a:path extrusionOk="0" h="22817" w="19548">
                  <a:moveTo>
                    <a:pt x="19281" y="1"/>
                  </a:moveTo>
                  <a:lnTo>
                    <a:pt x="4337" y="3403"/>
                  </a:lnTo>
                  <a:lnTo>
                    <a:pt x="1" y="22450"/>
                  </a:lnTo>
                  <a:lnTo>
                    <a:pt x="301" y="22817"/>
                  </a:lnTo>
                  <a:lnTo>
                    <a:pt x="14544" y="19281"/>
                  </a:lnTo>
                  <a:lnTo>
                    <a:pt x="19548" y="368"/>
                  </a:lnTo>
                  <a:lnTo>
                    <a:pt x="19281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" name="Google Shape;1070;p111"/>
            <p:cNvSpPr/>
            <p:nvPr/>
          </p:nvSpPr>
          <p:spPr>
            <a:xfrm>
              <a:off x="2359350" y="2132800"/>
              <a:ext cx="481200" cy="561250"/>
            </a:xfrm>
            <a:custGeom>
              <a:rect b="b" l="l" r="r" t="t"/>
              <a:pathLst>
                <a:path extrusionOk="0" h="22450" w="19248">
                  <a:moveTo>
                    <a:pt x="19248" y="1"/>
                  </a:moveTo>
                  <a:lnTo>
                    <a:pt x="4304" y="3436"/>
                  </a:lnTo>
                  <a:lnTo>
                    <a:pt x="1" y="22450"/>
                  </a:lnTo>
                  <a:lnTo>
                    <a:pt x="14244" y="18914"/>
                  </a:lnTo>
                  <a:lnTo>
                    <a:pt x="19248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" name="Google Shape;1071;p111"/>
            <p:cNvSpPr/>
            <p:nvPr/>
          </p:nvSpPr>
          <p:spPr>
            <a:xfrm>
              <a:off x="2351850" y="2208700"/>
              <a:ext cx="115100" cy="485350"/>
            </a:xfrm>
            <a:custGeom>
              <a:rect b="b" l="l" r="r" t="t"/>
              <a:pathLst>
                <a:path extrusionOk="0" h="19414" w="4604">
                  <a:moveTo>
                    <a:pt x="4337" y="0"/>
                  </a:moveTo>
                  <a:lnTo>
                    <a:pt x="1" y="19047"/>
                  </a:lnTo>
                  <a:lnTo>
                    <a:pt x="301" y="19414"/>
                  </a:lnTo>
                  <a:lnTo>
                    <a:pt x="4604" y="400"/>
                  </a:lnTo>
                  <a:lnTo>
                    <a:pt x="433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" name="Google Shape;1072;p111"/>
            <p:cNvSpPr/>
            <p:nvPr/>
          </p:nvSpPr>
          <p:spPr>
            <a:xfrm>
              <a:off x="2359350" y="2132800"/>
              <a:ext cx="481200" cy="561250"/>
            </a:xfrm>
            <a:custGeom>
              <a:rect b="b" l="l" r="r" t="t"/>
              <a:pathLst>
                <a:path extrusionOk="0" h="22450" w="19248">
                  <a:moveTo>
                    <a:pt x="19248" y="1"/>
                  </a:moveTo>
                  <a:lnTo>
                    <a:pt x="4304" y="3436"/>
                  </a:lnTo>
                  <a:lnTo>
                    <a:pt x="1" y="22450"/>
                  </a:lnTo>
                  <a:lnTo>
                    <a:pt x="14244" y="18914"/>
                  </a:lnTo>
                  <a:lnTo>
                    <a:pt x="1924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" name="Google Shape;1073;p111"/>
            <p:cNvSpPr/>
            <p:nvPr/>
          </p:nvSpPr>
          <p:spPr>
            <a:xfrm>
              <a:off x="2548650" y="2189425"/>
              <a:ext cx="179550" cy="59325"/>
            </a:xfrm>
            <a:custGeom>
              <a:rect b="b" l="l" r="r" t="t"/>
              <a:pathLst>
                <a:path extrusionOk="0" h="2373" w="7182">
                  <a:moveTo>
                    <a:pt x="6806" y="1"/>
                  </a:moveTo>
                  <a:cubicBezTo>
                    <a:pt x="6461" y="1"/>
                    <a:pt x="5884" y="124"/>
                    <a:pt x="5205" y="337"/>
                  </a:cubicBezTo>
                  <a:lnTo>
                    <a:pt x="2536" y="838"/>
                  </a:lnTo>
                  <a:cubicBezTo>
                    <a:pt x="1368" y="1271"/>
                    <a:pt x="268" y="1505"/>
                    <a:pt x="168" y="1805"/>
                  </a:cubicBezTo>
                  <a:lnTo>
                    <a:pt x="1" y="2372"/>
                  </a:lnTo>
                  <a:lnTo>
                    <a:pt x="6972" y="771"/>
                  </a:lnTo>
                  <a:cubicBezTo>
                    <a:pt x="6972" y="771"/>
                    <a:pt x="7039" y="504"/>
                    <a:pt x="7139" y="204"/>
                  </a:cubicBezTo>
                  <a:cubicBezTo>
                    <a:pt x="7181" y="65"/>
                    <a:pt x="7054" y="1"/>
                    <a:pt x="680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4" name="Google Shape;1074;p111"/>
            <p:cNvSpPr/>
            <p:nvPr/>
          </p:nvSpPr>
          <p:spPr>
            <a:xfrm>
              <a:off x="2557825" y="2133625"/>
              <a:ext cx="194550" cy="64250"/>
            </a:xfrm>
            <a:custGeom>
              <a:rect b="b" l="l" r="r" t="t"/>
              <a:pathLst>
                <a:path extrusionOk="0" h="2570" w="7782">
                  <a:moveTo>
                    <a:pt x="5317" y="0"/>
                  </a:moveTo>
                  <a:cubicBezTo>
                    <a:pt x="5109" y="0"/>
                    <a:pt x="4853" y="20"/>
                    <a:pt x="4537" y="68"/>
                  </a:cubicBezTo>
                  <a:cubicBezTo>
                    <a:pt x="2336" y="401"/>
                    <a:pt x="2169" y="1469"/>
                    <a:pt x="2169" y="1469"/>
                  </a:cubicBezTo>
                  <a:cubicBezTo>
                    <a:pt x="1802" y="1569"/>
                    <a:pt x="1435" y="1669"/>
                    <a:pt x="1068" y="1736"/>
                  </a:cubicBezTo>
                  <a:cubicBezTo>
                    <a:pt x="334" y="1902"/>
                    <a:pt x="234" y="2002"/>
                    <a:pt x="168" y="2203"/>
                  </a:cubicBezTo>
                  <a:lnTo>
                    <a:pt x="1" y="2569"/>
                  </a:lnTo>
                  <a:lnTo>
                    <a:pt x="7640" y="835"/>
                  </a:lnTo>
                  <a:cubicBezTo>
                    <a:pt x="7640" y="835"/>
                    <a:pt x="7673" y="668"/>
                    <a:pt x="7740" y="501"/>
                  </a:cubicBezTo>
                  <a:cubicBezTo>
                    <a:pt x="7782" y="374"/>
                    <a:pt x="7663" y="328"/>
                    <a:pt x="7452" y="328"/>
                  </a:cubicBezTo>
                  <a:cubicBezTo>
                    <a:pt x="7330" y="328"/>
                    <a:pt x="7177" y="343"/>
                    <a:pt x="7006" y="368"/>
                  </a:cubicBezTo>
                  <a:lnTo>
                    <a:pt x="6138" y="568"/>
                  </a:lnTo>
                  <a:cubicBezTo>
                    <a:pt x="6138" y="568"/>
                    <a:pt x="6422" y="0"/>
                    <a:pt x="5317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" name="Google Shape;1075;p111"/>
            <p:cNvSpPr/>
            <p:nvPr/>
          </p:nvSpPr>
          <p:spPr>
            <a:xfrm>
              <a:off x="2553650" y="2156975"/>
              <a:ext cx="181000" cy="92600"/>
            </a:xfrm>
            <a:custGeom>
              <a:rect b="b" l="l" r="r" t="t"/>
              <a:pathLst>
                <a:path extrusionOk="0" h="3704" w="7240">
                  <a:moveTo>
                    <a:pt x="7239" y="1"/>
                  </a:moveTo>
                  <a:lnTo>
                    <a:pt x="1135" y="1402"/>
                  </a:lnTo>
                  <a:lnTo>
                    <a:pt x="902" y="2069"/>
                  </a:lnTo>
                  <a:cubicBezTo>
                    <a:pt x="1180" y="1971"/>
                    <a:pt x="1436" y="1926"/>
                    <a:pt x="1632" y="1926"/>
                  </a:cubicBezTo>
                  <a:cubicBezTo>
                    <a:pt x="1904" y="1926"/>
                    <a:pt x="2061" y="2014"/>
                    <a:pt x="2002" y="2169"/>
                  </a:cubicBezTo>
                  <a:cubicBezTo>
                    <a:pt x="2002" y="2203"/>
                    <a:pt x="1969" y="2269"/>
                    <a:pt x="1936" y="2336"/>
                  </a:cubicBezTo>
                  <a:cubicBezTo>
                    <a:pt x="1035" y="2636"/>
                    <a:pt x="268" y="2870"/>
                    <a:pt x="168" y="3137"/>
                  </a:cubicBezTo>
                  <a:lnTo>
                    <a:pt x="1" y="3704"/>
                  </a:lnTo>
                  <a:lnTo>
                    <a:pt x="6939" y="2069"/>
                  </a:lnTo>
                  <a:lnTo>
                    <a:pt x="7139" y="1502"/>
                  </a:lnTo>
                  <a:cubicBezTo>
                    <a:pt x="7173" y="1385"/>
                    <a:pt x="7048" y="1327"/>
                    <a:pt x="6810" y="1327"/>
                  </a:cubicBezTo>
                  <a:cubicBezTo>
                    <a:pt x="6572" y="1327"/>
                    <a:pt x="6222" y="1385"/>
                    <a:pt x="5805" y="1502"/>
                  </a:cubicBezTo>
                  <a:lnTo>
                    <a:pt x="5838" y="1369"/>
                  </a:lnTo>
                  <a:cubicBezTo>
                    <a:pt x="6005" y="902"/>
                    <a:pt x="6239" y="902"/>
                    <a:pt x="6939" y="668"/>
                  </a:cubicBezTo>
                  <a:lnTo>
                    <a:pt x="7239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" name="Google Shape;1076;p111"/>
            <p:cNvSpPr/>
            <p:nvPr/>
          </p:nvSpPr>
          <p:spPr>
            <a:xfrm>
              <a:off x="1863175" y="1819000"/>
              <a:ext cx="693850" cy="753475"/>
            </a:xfrm>
            <a:custGeom>
              <a:rect b="b" l="l" r="r" t="t"/>
              <a:pathLst>
                <a:path extrusionOk="0" h="30139" w="27754">
                  <a:moveTo>
                    <a:pt x="11669" y="0"/>
                  </a:moveTo>
                  <a:cubicBezTo>
                    <a:pt x="8168" y="0"/>
                    <a:pt x="6880" y="1958"/>
                    <a:pt x="5437" y="5548"/>
                  </a:cubicBezTo>
                  <a:cubicBezTo>
                    <a:pt x="4403" y="8116"/>
                    <a:pt x="1435" y="17256"/>
                    <a:pt x="634" y="20392"/>
                  </a:cubicBezTo>
                  <a:cubicBezTo>
                    <a:pt x="167" y="22193"/>
                    <a:pt x="0" y="23794"/>
                    <a:pt x="1968" y="24895"/>
                  </a:cubicBezTo>
                  <a:cubicBezTo>
                    <a:pt x="3736" y="25895"/>
                    <a:pt x="9207" y="27663"/>
                    <a:pt x="13076" y="28764"/>
                  </a:cubicBezTo>
                  <a:cubicBezTo>
                    <a:pt x="15011" y="29331"/>
                    <a:pt x="16979" y="29732"/>
                    <a:pt x="18980" y="29965"/>
                  </a:cubicBezTo>
                  <a:cubicBezTo>
                    <a:pt x="20180" y="30078"/>
                    <a:pt x="21157" y="30139"/>
                    <a:pt x="21968" y="30139"/>
                  </a:cubicBezTo>
                  <a:cubicBezTo>
                    <a:pt x="24270" y="30139"/>
                    <a:pt x="25231" y="29648"/>
                    <a:pt x="26119" y="28464"/>
                  </a:cubicBezTo>
                  <a:cubicBezTo>
                    <a:pt x="26619" y="27763"/>
                    <a:pt x="26753" y="26729"/>
                    <a:pt x="27186" y="26162"/>
                  </a:cubicBezTo>
                  <a:cubicBezTo>
                    <a:pt x="27620" y="25595"/>
                    <a:pt x="27753" y="25362"/>
                    <a:pt x="27620" y="25062"/>
                  </a:cubicBezTo>
                  <a:cubicBezTo>
                    <a:pt x="27467" y="24772"/>
                    <a:pt x="27224" y="24684"/>
                    <a:pt x="26864" y="24684"/>
                  </a:cubicBezTo>
                  <a:cubicBezTo>
                    <a:pt x="26438" y="24684"/>
                    <a:pt x="25848" y="24807"/>
                    <a:pt x="25051" y="24861"/>
                  </a:cubicBezTo>
                  <a:cubicBezTo>
                    <a:pt x="24501" y="24911"/>
                    <a:pt x="23951" y="24936"/>
                    <a:pt x="23404" y="24936"/>
                  </a:cubicBezTo>
                  <a:cubicBezTo>
                    <a:pt x="22858" y="24936"/>
                    <a:pt x="22316" y="24911"/>
                    <a:pt x="21782" y="24861"/>
                  </a:cubicBezTo>
                  <a:lnTo>
                    <a:pt x="17179" y="23894"/>
                  </a:lnTo>
                  <a:cubicBezTo>
                    <a:pt x="16312" y="23894"/>
                    <a:pt x="14277" y="23327"/>
                    <a:pt x="12042" y="22426"/>
                  </a:cubicBezTo>
                  <a:cubicBezTo>
                    <a:pt x="10608" y="21893"/>
                    <a:pt x="9173" y="21225"/>
                    <a:pt x="7806" y="20492"/>
                  </a:cubicBezTo>
                  <a:cubicBezTo>
                    <a:pt x="8807" y="17156"/>
                    <a:pt x="10007" y="13854"/>
                    <a:pt x="11375" y="10651"/>
                  </a:cubicBezTo>
                  <a:cubicBezTo>
                    <a:pt x="13276" y="7949"/>
                    <a:pt x="14244" y="2479"/>
                    <a:pt x="12109" y="10"/>
                  </a:cubicBezTo>
                  <a:cubicBezTo>
                    <a:pt x="11959" y="4"/>
                    <a:pt x="11812" y="0"/>
                    <a:pt x="11669" y="0"/>
                  </a:cubicBezTo>
                  <a:close/>
                </a:path>
              </a:pathLst>
            </a:custGeom>
            <a:solidFill>
              <a:srgbClr val="B57A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7" name="Google Shape;1077;p111"/>
            <p:cNvSpPr/>
            <p:nvPr/>
          </p:nvSpPr>
          <p:spPr>
            <a:xfrm>
              <a:off x="1962400" y="2306325"/>
              <a:ext cx="100100" cy="24975"/>
            </a:xfrm>
            <a:custGeom>
              <a:rect b="b" l="l" r="r" t="t"/>
              <a:pathLst>
                <a:path extrusionOk="0" h="999" w="4004">
                  <a:moveTo>
                    <a:pt x="1982" y="1"/>
                  </a:moveTo>
                  <a:cubicBezTo>
                    <a:pt x="560" y="1"/>
                    <a:pt x="1" y="665"/>
                    <a:pt x="1" y="665"/>
                  </a:cubicBezTo>
                  <a:cubicBezTo>
                    <a:pt x="390" y="519"/>
                    <a:pt x="817" y="464"/>
                    <a:pt x="1240" y="464"/>
                  </a:cubicBezTo>
                  <a:cubicBezTo>
                    <a:pt x="2557" y="464"/>
                    <a:pt x="3837" y="999"/>
                    <a:pt x="3837" y="999"/>
                  </a:cubicBezTo>
                  <a:lnTo>
                    <a:pt x="4004" y="365"/>
                  </a:lnTo>
                  <a:cubicBezTo>
                    <a:pt x="3193" y="98"/>
                    <a:pt x="2525" y="1"/>
                    <a:pt x="1982" y="1"/>
                  </a:cubicBezTo>
                  <a:close/>
                </a:path>
              </a:pathLst>
            </a:custGeom>
            <a:solidFill>
              <a:srgbClr val="A14E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8" name="Google Shape;1078;p111"/>
            <p:cNvSpPr/>
            <p:nvPr/>
          </p:nvSpPr>
          <p:spPr>
            <a:xfrm>
              <a:off x="5432375" y="1740850"/>
              <a:ext cx="127625" cy="306925"/>
            </a:xfrm>
            <a:custGeom>
              <a:rect b="b" l="l" r="r" t="t"/>
              <a:pathLst>
                <a:path extrusionOk="0" h="12277" w="5105">
                  <a:moveTo>
                    <a:pt x="5104" y="1"/>
                  </a:moveTo>
                  <a:cubicBezTo>
                    <a:pt x="4070" y="668"/>
                    <a:pt x="3303" y="1535"/>
                    <a:pt x="2469" y="2903"/>
                  </a:cubicBezTo>
                  <a:cubicBezTo>
                    <a:pt x="368" y="6272"/>
                    <a:pt x="1" y="10542"/>
                    <a:pt x="1335" y="12276"/>
                  </a:cubicBezTo>
                  <a:lnTo>
                    <a:pt x="5104" y="6238"/>
                  </a:lnTo>
                  <a:lnTo>
                    <a:pt x="5104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9" name="Google Shape;1079;p111"/>
            <p:cNvSpPr/>
            <p:nvPr/>
          </p:nvSpPr>
          <p:spPr>
            <a:xfrm>
              <a:off x="5476575" y="1878450"/>
              <a:ext cx="211850" cy="200900"/>
            </a:xfrm>
            <a:custGeom>
              <a:rect b="b" l="l" r="r" t="t"/>
              <a:pathLst>
                <a:path extrusionOk="0" h="8036" w="8474">
                  <a:moveTo>
                    <a:pt x="8473" y="1"/>
                  </a:moveTo>
                  <a:lnTo>
                    <a:pt x="3803" y="1135"/>
                  </a:lnTo>
                  <a:lnTo>
                    <a:pt x="1" y="7306"/>
                  </a:lnTo>
                  <a:cubicBezTo>
                    <a:pt x="475" y="7780"/>
                    <a:pt x="1101" y="8035"/>
                    <a:pt x="1747" y="8035"/>
                  </a:cubicBezTo>
                  <a:cubicBezTo>
                    <a:pt x="2010" y="8035"/>
                    <a:pt x="2276" y="7993"/>
                    <a:pt x="2536" y="7906"/>
                  </a:cubicBezTo>
                  <a:cubicBezTo>
                    <a:pt x="5104" y="7273"/>
                    <a:pt x="7706" y="3770"/>
                    <a:pt x="8473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" name="Google Shape;1080;p111"/>
            <p:cNvSpPr/>
            <p:nvPr/>
          </p:nvSpPr>
          <p:spPr>
            <a:xfrm>
              <a:off x="5579150" y="1724175"/>
              <a:ext cx="121775" cy="165150"/>
            </a:xfrm>
            <a:custGeom>
              <a:rect b="b" l="l" r="r" t="t"/>
              <a:pathLst>
                <a:path extrusionOk="0" h="6606" w="4871">
                  <a:moveTo>
                    <a:pt x="2502" y="1"/>
                  </a:moveTo>
                  <a:lnTo>
                    <a:pt x="1" y="6605"/>
                  </a:lnTo>
                  <a:lnTo>
                    <a:pt x="1" y="6605"/>
                  </a:lnTo>
                  <a:lnTo>
                    <a:pt x="4471" y="5504"/>
                  </a:lnTo>
                  <a:cubicBezTo>
                    <a:pt x="4871" y="2702"/>
                    <a:pt x="4104" y="601"/>
                    <a:pt x="2502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1" name="Google Shape;1081;p111"/>
            <p:cNvSpPr/>
            <p:nvPr/>
          </p:nvSpPr>
          <p:spPr>
            <a:xfrm>
              <a:off x="5573325" y="1721600"/>
              <a:ext cx="56725" cy="150200"/>
            </a:xfrm>
            <a:custGeom>
              <a:rect b="b" l="l" r="r" t="t"/>
              <a:pathLst>
                <a:path extrusionOk="0" h="6008" w="2269">
                  <a:moveTo>
                    <a:pt x="1604" y="1"/>
                  </a:moveTo>
                  <a:cubicBezTo>
                    <a:pt x="1033" y="1"/>
                    <a:pt x="482" y="157"/>
                    <a:pt x="0" y="470"/>
                  </a:cubicBezTo>
                  <a:lnTo>
                    <a:pt x="0" y="6008"/>
                  </a:lnTo>
                  <a:lnTo>
                    <a:pt x="2268" y="70"/>
                  </a:lnTo>
                  <a:cubicBezTo>
                    <a:pt x="2046" y="24"/>
                    <a:pt x="1824" y="1"/>
                    <a:pt x="1604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" name="Google Shape;1082;p111"/>
            <p:cNvSpPr/>
            <p:nvPr/>
          </p:nvSpPr>
          <p:spPr>
            <a:xfrm>
              <a:off x="4668500" y="4397750"/>
              <a:ext cx="32550" cy="71550"/>
            </a:xfrm>
            <a:custGeom>
              <a:rect b="b" l="l" r="r" t="t"/>
              <a:pathLst>
                <a:path extrusionOk="0" h="2862" w="1302">
                  <a:moveTo>
                    <a:pt x="1235" y="1"/>
                  </a:moveTo>
                  <a:lnTo>
                    <a:pt x="67" y="701"/>
                  </a:lnTo>
                  <a:cubicBezTo>
                    <a:pt x="34" y="735"/>
                    <a:pt x="1" y="768"/>
                    <a:pt x="1" y="835"/>
                  </a:cubicBezTo>
                  <a:lnTo>
                    <a:pt x="1" y="1135"/>
                  </a:lnTo>
                  <a:lnTo>
                    <a:pt x="1" y="1202"/>
                  </a:lnTo>
                  <a:lnTo>
                    <a:pt x="67" y="1202"/>
                  </a:lnTo>
                  <a:lnTo>
                    <a:pt x="801" y="768"/>
                  </a:lnTo>
                  <a:lnTo>
                    <a:pt x="268" y="2736"/>
                  </a:lnTo>
                  <a:cubicBezTo>
                    <a:pt x="268" y="2769"/>
                    <a:pt x="268" y="2769"/>
                    <a:pt x="268" y="2803"/>
                  </a:cubicBezTo>
                  <a:cubicBezTo>
                    <a:pt x="234" y="2803"/>
                    <a:pt x="268" y="2836"/>
                    <a:pt x="268" y="2836"/>
                  </a:cubicBezTo>
                  <a:cubicBezTo>
                    <a:pt x="284" y="2853"/>
                    <a:pt x="293" y="2861"/>
                    <a:pt x="301" y="2861"/>
                  </a:cubicBezTo>
                  <a:cubicBezTo>
                    <a:pt x="309" y="2861"/>
                    <a:pt x="318" y="2853"/>
                    <a:pt x="334" y="2836"/>
                  </a:cubicBezTo>
                  <a:lnTo>
                    <a:pt x="668" y="2636"/>
                  </a:lnTo>
                  <a:cubicBezTo>
                    <a:pt x="701" y="2636"/>
                    <a:pt x="701" y="2603"/>
                    <a:pt x="701" y="2603"/>
                  </a:cubicBezTo>
                  <a:cubicBezTo>
                    <a:pt x="735" y="2569"/>
                    <a:pt x="735" y="2536"/>
                    <a:pt x="735" y="2536"/>
                  </a:cubicBezTo>
                  <a:lnTo>
                    <a:pt x="1268" y="568"/>
                  </a:lnTo>
                  <a:cubicBezTo>
                    <a:pt x="1302" y="501"/>
                    <a:pt x="1302" y="434"/>
                    <a:pt x="1302" y="368"/>
                  </a:cubicBezTo>
                  <a:lnTo>
                    <a:pt x="1302" y="67"/>
                  </a:lnTo>
                  <a:cubicBezTo>
                    <a:pt x="1302" y="34"/>
                    <a:pt x="1302" y="34"/>
                    <a:pt x="130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" name="Google Shape;1083;p111"/>
            <p:cNvSpPr/>
            <p:nvPr/>
          </p:nvSpPr>
          <p:spPr>
            <a:xfrm>
              <a:off x="4706025" y="4380250"/>
              <a:ext cx="35900" cy="64225"/>
            </a:xfrm>
            <a:custGeom>
              <a:rect b="b" l="l" r="r" t="t"/>
              <a:pathLst>
                <a:path extrusionOk="0" h="2569" w="1436">
                  <a:moveTo>
                    <a:pt x="897" y="587"/>
                  </a:moveTo>
                  <a:cubicBezTo>
                    <a:pt x="918" y="587"/>
                    <a:pt x="935" y="610"/>
                    <a:pt x="935" y="634"/>
                  </a:cubicBezTo>
                  <a:cubicBezTo>
                    <a:pt x="968" y="634"/>
                    <a:pt x="968" y="667"/>
                    <a:pt x="968" y="701"/>
                  </a:cubicBezTo>
                  <a:cubicBezTo>
                    <a:pt x="1001" y="767"/>
                    <a:pt x="1001" y="801"/>
                    <a:pt x="968" y="868"/>
                  </a:cubicBezTo>
                  <a:lnTo>
                    <a:pt x="968" y="1401"/>
                  </a:lnTo>
                  <a:cubicBezTo>
                    <a:pt x="1001" y="1468"/>
                    <a:pt x="1001" y="1501"/>
                    <a:pt x="1001" y="1568"/>
                  </a:cubicBezTo>
                  <a:cubicBezTo>
                    <a:pt x="968" y="1601"/>
                    <a:pt x="968" y="1668"/>
                    <a:pt x="935" y="1701"/>
                  </a:cubicBezTo>
                  <a:cubicBezTo>
                    <a:pt x="901" y="1802"/>
                    <a:pt x="835" y="1902"/>
                    <a:pt x="735" y="1935"/>
                  </a:cubicBezTo>
                  <a:cubicBezTo>
                    <a:pt x="701" y="1968"/>
                    <a:pt x="668" y="1968"/>
                    <a:pt x="601" y="1968"/>
                  </a:cubicBezTo>
                  <a:cubicBezTo>
                    <a:pt x="568" y="1968"/>
                    <a:pt x="568" y="1968"/>
                    <a:pt x="534" y="1935"/>
                  </a:cubicBezTo>
                  <a:cubicBezTo>
                    <a:pt x="501" y="1935"/>
                    <a:pt x="501" y="1902"/>
                    <a:pt x="501" y="1868"/>
                  </a:cubicBezTo>
                  <a:cubicBezTo>
                    <a:pt x="468" y="1802"/>
                    <a:pt x="468" y="1768"/>
                    <a:pt x="501" y="1701"/>
                  </a:cubicBezTo>
                  <a:lnTo>
                    <a:pt x="501" y="1168"/>
                  </a:lnTo>
                  <a:cubicBezTo>
                    <a:pt x="501" y="1101"/>
                    <a:pt x="501" y="1034"/>
                    <a:pt x="501" y="1001"/>
                  </a:cubicBezTo>
                  <a:cubicBezTo>
                    <a:pt x="501" y="934"/>
                    <a:pt x="501" y="901"/>
                    <a:pt x="534" y="868"/>
                  </a:cubicBezTo>
                  <a:cubicBezTo>
                    <a:pt x="568" y="801"/>
                    <a:pt x="568" y="767"/>
                    <a:pt x="601" y="734"/>
                  </a:cubicBezTo>
                  <a:cubicBezTo>
                    <a:pt x="635" y="701"/>
                    <a:pt x="701" y="667"/>
                    <a:pt x="735" y="634"/>
                  </a:cubicBezTo>
                  <a:cubicBezTo>
                    <a:pt x="768" y="601"/>
                    <a:pt x="801" y="601"/>
                    <a:pt x="868" y="601"/>
                  </a:cubicBezTo>
                  <a:cubicBezTo>
                    <a:pt x="878" y="591"/>
                    <a:pt x="888" y="587"/>
                    <a:pt x="897" y="587"/>
                  </a:cubicBezTo>
                  <a:close/>
                  <a:moveTo>
                    <a:pt x="1035" y="0"/>
                  </a:moveTo>
                  <a:cubicBezTo>
                    <a:pt x="935" y="0"/>
                    <a:pt x="801" y="34"/>
                    <a:pt x="735" y="100"/>
                  </a:cubicBezTo>
                  <a:cubicBezTo>
                    <a:pt x="601" y="167"/>
                    <a:pt x="501" y="267"/>
                    <a:pt x="401" y="367"/>
                  </a:cubicBezTo>
                  <a:cubicBezTo>
                    <a:pt x="301" y="467"/>
                    <a:pt x="234" y="567"/>
                    <a:pt x="168" y="667"/>
                  </a:cubicBezTo>
                  <a:cubicBezTo>
                    <a:pt x="134" y="801"/>
                    <a:pt x="67" y="901"/>
                    <a:pt x="67" y="1034"/>
                  </a:cubicBezTo>
                  <a:cubicBezTo>
                    <a:pt x="34" y="1168"/>
                    <a:pt x="1" y="1268"/>
                    <a:pt x="1" y="1401"/>
                  </a:cubicBezTo>
                  <a:lnTo>
                    <a:pt x="1" y="1701"/>
                  </a:lnTo>
                  <a:lnTo>
                    <a:pt x="1" y="2002"/>
                  </a:lnTo>
                  <a:cubicBezTo>
                    <a:pt x="1" y="2102"/>
                    <a:pt x="34" y="2202"/>
                    <a:pt x="67" y="2302"/>
                  </a:cubicBezTo>
                  <a:cubicBezTo>
                    <a:pt x="67" y="2369"/>
                    <a:pt x="101" y="2469"/>
                    <a:pt x="168" y="2502"/>
                  </a:cubicBezTo>
                  <a:cubicBezTo>
                    <a:pt x="234" y="2569"/>
                    <a:pt x="334" y="2569"/>
                    <a:pt x="401" y="2569"/>
                  </a:cubicBezTo>
                  <a:cubicBezTo>
                    <a:pt x="501" y="2569"/>
                    <a:pt x="635" y="2535"/>
                    <a:pt x="735" y="2469"/>
                  </a:cubicBezTo>
                  <a:cubicBezTo>
                    <a:pt x="835" y="2402"/>
                    <a:pt x="935" y="2302"/>
                    <a:pt x="1035" y="2202"/>
                  </a:cubicBezTo>
                  <a:cubicBezTo>
                    <a:pt x="1135" y="2102"/>
                    <a:pt x="1202" y="2002"/>
                    <a:pt x="1268" y="1902"/>
                  </a:cubicBezTo>
                  <a:cubicBezTo>
                    <a:pt x="1302" y="1768"/>
                    <a:pt x="1368" y="1668"/>
                    <a:pt x="1402" y="1535"/>
                  </a:cubicBezTo>
                  <a:cubicBezTo>
                    <a:pt x="1402" y="1401"/>
                    <a:pt x="1435" y="1268"/>
                    <a:pt x="1435" y="1168"/>
                  </a:cubicBezTo>
                  <a:lnTo>
                    <a:pt x="1435" y="868"/>
                  </a:lnTo>
                  <a:lnTo>
                    <a:pt x="1435" y="567"/>
                  </a:lnTo>
                  <a:cubicBezTo>
                    <a:pt x="1435" y="467"/>
                    <a:pt x="1402" y="367"/>
                    <a:pt x="1402" y="267"/>
                  </a:cubicBezTo>
                  <a:cubicBezTo>
                    <a:pt x="1368" y="200"/>
                    <a:pt x="1335" y="100"/>
                    <a:pt x="1268" y="67"/>
                  </a:cubicBezTo>
                  <a:cubicBezTo>
                    <a:pt x="1202" y="0"/>
                    <a:pt x="1102" y="0"/>
                    <a:pt x="103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4" name="Google Shape;1084;p111"/>
            <p:cNvSpPr/>
            <p:nvPr/>
          </p:nvSpPr>
          <p:spPr>
            <a:xfrm>
              <a:off x="4746900" y="4346050"/>
              <a:ext cx="48375" cy="78425"/>
            </a:xfrm>
            <a:custGeom>
              <a:rect b="b" l="l" r="r" t="t"/>
              <a:pathLst>
                <a:path extrusionOk="0" h="3137" w="1935">
                  <a:moveTo>
                    <a:pt x="467" y="1035"/>
                  </a:moveTo>
                  <a:cubicBezTo>
                    <a:pt x="501" y="1068"/>
                    <a:pt x="501" y="1101"/>
                    <a:pt x="501" y="1168"/>
                  </a:cubicBezTo>
                  <a:cubicBezTo>
                    <a:pt x="501" y="1235"/>
                    <a:pt x="501" y="1302"/>
                    <a:pt x="501" y="1368"/>
                  </a:cubicBezTo>
                  <a:cubicBezTo>
                    <a:pt x="501" y="1402"/>
                    <a:pt x="501" y="1468"/>
                    <a:pt x="467" y="1502"/>
                  </a:cubicBezTo>
                  <a:cubicBezTo>
                    <a:pt x="467" y="1535"/>
                    <a:pt x="434" y="1568"/>
                    <a:pt x="401" y="1602"/>
                  </a:cubicBezTo>
                  <a:lnTo>
                    <a:pt x="334" y="1602"/>
                  </a:lnTo>
                  <a:cubicBezTo>
                    <a:pt x="300" y="1568"/>
                    <a:pt x="300" y="1502"/>
                    <a:pt x="300" y="1468"/>
                  </a:cubicBezTo>
                  <a:cubicBezTo>
                    <a:pt x="300" y="1402"/>
                    <a:pt x="300" y="1335"/>
                    <a:pt x="300" y="1268"/>
                  </a:cubicBezTo>
                  <a:cubicBezTo>
                    <a:pt x="300" y="1201"/>
                    <a:pt x="300" y="1168"/>
                    <a:pt x="334" y="1135"/>
                  </a:cubicBezTo>
                  <a:cubicBezTo>
                    <a:pt x="334" y="1101"/>
                    <a:pt x="367" y="1068"/>
                    <a:pt x="401" y="1035"/>
                  </a:cubicBezTo>
                  <a:close/>
                  <a:moveTo>
                    <a:pt x="567" y="668"/>
                  </a:moveTo>
                  <a:cubicBezTo>
                    <a:pt x="501" y="668"/>
                    <a:pt x="467" y="701"/>
                    <a:pt x="401" y="734"/>
                  </a:cubicBezTo>
                  <a:cubicBezTo>
                    <a:pt x="334" y="768"/>
                    <a:pt x="267" y="801"/>
                    <a:pt x="234" y="868"/>
                  </a:cubicBezTo>
                  <a:cubicBezTo>
                    <a:pt x="200" y="901"/>
                    <a:pt x="134" y="968"/>
                    <a:pt x="134" y="1035"/>
                  </a:cubicBezTo>
                  <a:cubicBezTo>
                    <a:pt x="100" y="1101"/>
                    <a:pt x="67" y="1135"/>
                    <a:pt x="34" y="1201"/>
                  </a:cubicBezTo>
                  <a:cubicBezTo>
                    <a:pt x="34" y="1268"/>
                    <a:pt x="34" y="1335"/>
                    <a:pt x="0" y="1402"/>
                  </a:cubicBezTo>
                  <a:lnTo>
                    <a:pt x="0" y="1535"/>
                  </a:lnTo>
                  <a:lnTo>
                    <a:pt x="0" y="1668"/>
                  </a:lnTo>
                  <a:cubicBezTo>
                    <a:pt x="34" y="1735"/>
                    <a:pt x="34" y="1769"/>
                    <a:pt x="34" y="1835"/>
                  </a:cubicBezTo>
                  <a:cubicBezTo>
                    <a:pt x="67" y="1869"/>
                    <a:pt x="67" y="1902"/>
                    <a:pt x="134" y="1935"/>
                  </a:cubicBezTo>
                  <a:cubicBezTo>
                    <a:pt x="134" y="1969"/>
                    <a:pt x="200" y="1969"/>
                    <a:pt x="234" y="1969"/>
                  </a:cubicBezTo>
                  <a:cubicBezTo>
                    <a:pt x="300" y="1969"/>
                    <a:pt x="334" y="1935"/>
                    <a:pt x="401" y="1902"/>
                  </a:cubicBezTo>
                  <a:cubicBezTo>
                    <a:pt x="467" y="1869"/>
                    <a:pt x="534" y="1835"/>
                    <a:pt x="567" y="1769"/>
                  </a:cubicBezTo>
                  <a:cubicBezTo>
                    <a:pt x="601" y="1735"/>
                    <a:pt x="667" y="1668"/>
                    <a:pt x="701" y="1602"/>
                  </a:cubicBezTo>
                  <a:cubicBezTo>
                    <a:pt x="701" y="1535"/>
                    <a:pt x="734" y="1468"/>
                    <a:pt x="767" y="1435"/>
                  </a:cubicBezTo>
                  <a:cubicBezTo>
                    <a:pt x="767" y="1368"/>
                    <a:pt x="801" y="1302"/>
                    <a:pt x="801" y="1235"/>
                  </a:cubicBezTo>
                  <a:lnTo>
                    <a:pt x="801" y="968"/>
                  </a:lnTo>
                  <a:cubicBezTo>
                    <a:pt x="801" y="901"/>
                    <a:pt x="767" y="868"/>
                    <a:pt x="767" y="801"/>
                  </a:cubicBezTo>
                  <a:cubicBezTo>
                    <a:pt x="734" y="768"/>
                    <a:pt x="734" y="734"/>
                    <a:pt x="701" y="701"/>
                  </a:cubicBezTo>
                  <a:cubicBezTo>
                    <a:pt x="667" y="668"/>
                    <a:pt x="601" y="668"/>
                    <a:pt x="567" y="668"/>
                  </a:cubicBezTo>
                  <a:close/>
                  <a:moveTo>
                    <a:pt x="1610" y="1510"/>
                  </a:moveTo>
                  <a:cubicBezTo>
                    <a:pt x="1626" y="1510"/>
                    <a:pt x="1635" y="1518"/>
                    <a:pt x="1635" y="1535"/>
                  </a:cubicBezTo>
                  <a:cubicBezTo>
                    <a:pt x="1635" y="1568"/>
                    <a:pt x="1635" y="1602"/>
                    <a:pt x="1635" y="1635"/>
                  </a:cubicBezTo>
                  <a:cubicBezTo>
                    <a:pt x="1635" y="1702"/>
                    <a:pt x="1635" y="1769"/>
                    <a:pt x="1635" y="1869"/>
                  </a:cubicBezTo>
                  <a:cubicBezTo>
                    <a:pt x="1635" y="1902"/>
                    <a:pt x="1635" y="1935"/>
                    <a:pt x="1635" y="2002"/>
                  </a:cubicBezTo>
                  <a:cubicBezTo>
                    <a:pt x="1601" y="2035"/>
                    <a:pt x="1568" y="2069"/>
                    <a:pt x="1535" y="2069"/>
                  </a:cubicBezTo>
                  <a:cubicBezTo>
                    <a:pt x="1518" y="2085"/>
                    <a:pt x="1501" y="2094"/>
                    <a:pt x="1489" y="2094"/>
                  </a:cubicBezTo>
                  <a:cubicBezTo>
                    <a:pt x="1476" y="2094"/>
                    <a:pt x="1468" y="2085"/>
                    <a:pt x="1468" y="2069"/>
                  </a:cubicBezTo>
                  <a:cubicBezTo>
                    <a:pt x="1435" y="2035"/>
                    <a:pt x="1435" y="2002"/>
                    <a:pt x="1435" y="1969"/>
                  </a:cubicBezTo>
                  <a:cubicBezTo>
                    <a:pt x="1435" y="1902"/>
                    <a:pt x="1435" y="1835"/>
                    <a:pt x="1435" y="1769"/>
                  </a:cubicBezTo>
                  <a:cubicBezTo>
                    <a:pt x="1435" y="1702"/>
                    <a:pt x="1468" y="1668"/>
                    <a:pt x="1468" y="1602"/>
                  </a:cubicBezTo>
                  <a:cubicBezTo>
                    <a:pt x="1468" y="1568"/>
                    <a:pt x="1501" y="1535"/>
                    <a:pt x="1535" y="1535"/>
                  </a:cubicBezTo>
                  <a:cubicBezTo>
                    <a:pt x="1568" y="1518"/>
                    <a:pt x="1593" y="1510"/>
                    <a:pt x="1610" y="1510"/>
                  </a:cubicBezTo>
                  <a:close/>
                  <a:moveTo>
                    <a:pt x="1743" y="1153"/>
                  </a:moveTo>
                  <a:cubicBezTo>
                    <a:pt x="1727" y="1153"/>
                    <a:pt x="1713" y="1157"/>
                    <a:pt x="1701" y="1168"/>
                  </a:cubicBezTo>
                  <a:cubicBezTo>
                    <a:pt x="1635" y="1168"/>
                    <a:pt x="1601" y="1168"/>
                    <a:pt x="1535" y="1201"/>
                  </a:cubicBezTo>
                  <a:cubicBezTo>
                    <a:pt x="1468" y="1235"/>
                    <a:pt x="1435" y="1302"/>
                    <a:pt x="1368" y="1335"/>
                  </a:cubicBezTo>
                  <a:cubicBezTo>
                    <a:pt x="1335" y="1402"/>
                    <a:pt x="1301" y="1435"/>
                    <a:pt x="1268" y="1502"/>
                  </a:cubicBezTo>
                  <a:cubicBezTo>
                    <a:pt x="1234" y="1568"/>
                    <a:pt x="1201" y="1635"/>
                    <a:pt x="1201" y="1702"/>
                  </a:cubicBezTo>
                  <a:cubicBezTo>
                    <a:pt x="1168" y="1769"/>
                    <a:pt x="1168" y="1835"/>
                    <a:pt x="1168" y="1902"/>
                  </a:cubicBezTo>
                  <a:lnTo>
                    <a:pt x="1168" y="2035"/>
                  </a:lnTo>
                  <a:cubicBezTo>
                    <a:pt x="1168" y="2069"/>
                    <a:pt x="1168" y="2102"/>
                    <a:pt x="1168" y="2135"/>
                  </a:cubicBezTo>
                  <a:cubicBezTo>
                    <a:pt x="1168" y="2202"/>
                    <a:pt x="1168" y="2269"/>
                    <a:pt x="1201" y="2302"/>
                  </a:cubicBezTo>
                  <a:cubicBezTo>
                    <a:pt x="1201" y="2369"/>
                    <a:pt x="1234" y="2402"/>
                    <a:pt x="1268" y="2436"/>
                  </a:cubicBezTo>
                  <a:cubicBezTo>
                    <a:pt x="1301" y="2436"/>
                    <a:pt x="1335" y="2469"/>
                    <a:pt x="1368" y="2469"/>
                  </a:cubicBezTo>
                  <a:cubicBezTo>
                    <a:pt x="1435" y="2436"/>
                    <a:pt x="1501" y="2436"/>
                    <a:pt x="1535" y="2402"/>
                  </a:cubicBezTo>
                  <a:cubicBezTo>
                    <a:pt x="1601" y="2369"/>
                    <a:pt x="1668" y="2302"/>
                    <a:pt x="1701" y="2269"/>
                  </a:cubicBezTo>
                  <a:cubicBezTo>
                    <a:pt x="1768" y="2202"/>
                    <a:pt x="1802" y="2135"/>
                    <a:pt x="1835" y="2102"/>
                  </a:cubicBezTo>
                  <a:cubicBezTo>
                    <a:pt x="1868" y="2035"/>
                    <a:pt x="1868" y="1969"/>
                    <a:pt x="1902" y="1902"/>
                  </a:cubicBezTo>
                  <a:cubicBezTo>
                    <a:pt x="1902" y="1835"/>
                    <a:pt x="1935" y="1769"/>
                    <a:pt x="1935" y="1702"/>
                  </a:cubicBezTo>
                  <a:lnTo>
                    <a:pt x="1935" y="1468"/>
                  </a:lnTo>
                  <a:cubicBezTo>
                    <a:pt x="1935" y="1402"/>
                    <a:pt x="1902" y="1335"/>
                    <a:pt x="1902" y="1302"/>
                  </a:cubicBezTo>
                  <a:cubicBezTo>
                    <a:pt x="1902" y="1235"/>
                    <a:pt x="1868" y="1201"/>
                    <a:pt x="1835" y="1168"/>
                  </a:cubicBezTo>
                  <a:cubicBezTo>
                    <a:pt x="1813" y="1168"/>
                    <a:pt x="1776" y="1153"/>
                    <a:pt x="1743" y="1153"/>
                  </a:cubicBezTo>
                  <a:close/>
                  <a:moveTo>
                    <a:pt x="1701" y="1"/>
                  </a:moveTo>
                  <a:lnTo>
                    <a:pt x="1501" y="101"/>
                  </a:lnTo>
                  <a:cubicBezTo>
                    <a:pt x="1468" y="134"/>
                    <a:pt x="1468" y="134"/>
                    <a:pt x="1435" y="167"/>
                  </a:cubicBezTo>
                  <a:cubicBezTo>
                    <a:pt x="1435" y="167"/>
                    <a:pt x="1401" y="201"/>
                    <a:pt x="1401" y="234"/>
                  </a:cubicBezTo>
                  <a:lnTo>
                    <a:pt x="200" y="3069"/>
                  </a:lnTo>
                  <a:cubicBezTo>
                    <a:pt x="167" y="3103"/>
                    <a:pt x="167" y="3103"/>
                    <a:pt x="200" y="3103"/>
                  </a:cubicBezTo>
                  <a:cubicBezTo>
                    <a:pt x="167" y="3103"/>
                    <a:pt x="167" y="3136"/>
                    <a:pt x="200" y="3136"/>
                  </a:cubicBezTo>
                  <a:lnTo>
                    <a:pt x="234" y="3136"/>
                  </a:lnTo>
                  <a:lnTo>
                    <a:pt x="434" y="3036"/>
                  </a:lnTo>
                  <a:cubicBezTo>
                    <a:pt x="467" y="3003"/>
                    <a:pt x="467" y="3003"/>
                    <a:pt x="501" y="2969"/>
                  </a:cubicBezTo>
                  <a:cubicBezTo>
                    <a:pt x="501" y="2969"/>
                    <a:pt x="534" y="2936"/>
                    <a:pt x="534" y="2903"/>
                  </a:cubicBezTo>
                  <a:lnTo>
                    <a:pt x="1735" y="67"/>
                  </a:lnTo>
                  <a:lnTo>
                    <a:pt x="1735" y="34"/>
                  </a:lnTo>
                  <a:cubicBezTo>
                    <a:pt x="1735" y="34"/>
                    <a:pt x="1735" y="1"/>
                    <a:pt x="173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" name="Google Shape;1085;p111"/>
            <p:cNvSpPr/>
            <p:nvPr/>
          </p:nvSpPr>
          <p:spPr>
            <a:xfrm>
              <a:off x="4605950" y="4269325"/>
              <a:ext cx="79250" cy="101775"/>
            </a:xfrm>
            <a:custGeom>
              <a:rect b="b" l="l" r="r" t="t"/>
              <a:pathLst>
                <a:path extrusionOk="0" h="4071" w="3170">
                  <a:moveTo>
                    <a:pt x="2636" y="1"/>
                  </a:moveTo>
                  <a:cubicBezTo>
                    <a:pt x="1569" y="1068"/>
                    <a:pt x="668" y="2336"/>
                    <a:pt x="1" y="3703"/>
                  </a:cubicBezTo>
                  <a:lnTo>
                    <a:pt x="1335" y="4070"/>
                  </a:lnTo>
                  <a:cubicBezTo>
                    <a:pt x="1802" y="3136"/>
                    <a:pt x="2403" y="2269"/>
                    <a:pt x="3170" y="1502"/>
                  </a:cubicBezTo>
                  <a:lnTo>
                    <a:pt x="2636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" name="Google Shape;1086;p111"/>
            <p:cNvSpPr/>
            <p:nvPr/>
          </p:nvSpPr>
          <p:spPr>
            <a:xfrm>
              <a:off x="4686850" y="4196775"/>
              <a:ext cx="90100" cy="93425"/>
            </a:xfrm>
            <a:custGeom>
              <a:rect b="b" l="l" r="r" t="t"/>
              <a:pathLst>
                <a:path extrusionOk="0" h="3737" w="3604">
                  <a:moveTo>
                    <a:pt x="3603" y="1"/>
                  </a:moveTo>
                  <a:lnTo>
                    <a:pt x="3603" y="1"/>
                  </a:lnTo>
                  <a:cubicBezTo>
                    <a:pt x="2969" y="134"/>
                    <a:pt x="2369" y="401"/>
                    <a:pt x="1802" y="735"/>
                  </a:cubicBezTo>
                  <a:cubicBezTo>
                    <a:pt x="1168" y="1101"/>
                    <a:pt x="534" y="1568"/>
                    <a:pt x="1" y="2069"/>
                  </a:cubicBezTo>
                  <a:lnTo>
                    <a:pt x="534" y="3737"/>
                  </a:lnTo>
                  <a:cubicBezTo>
                    <a:pt x="935" y="3370"/>
                    <a:pt x="1335" y="3070"/>
                    <a:pt x="1802" y="2836"/>
                  </a:cubicBezTo>
                  <a:cubicBezTo>
                    <a:pt x="2169" y="2603"/>
                    <a:pt x="2602" y="2436"/>
                    <a:pt x="3036" y="2302"/>
                  </a:cubicBezTo>
                  <a:lnTo>
                    <a:pt x="3603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" name="Google Shape;1087;p111"/>
            <p:cNvSpPr/>
            <p:nvPr/>
          </p:nvSpPr>
          <p:spPr>
            <a:xfrm>
              <a:off x="4772750" y="4192650"/>
              <a:ext cx="86750" cy="72525"/>
            </a:xfrm>
            <a:custGeom>
              <a:rect b="b" l="l" r="r" t="t"/>
              <a:pathLst>
                <a:path extrusionOk="0" h="2901" w="3470">
                  <a:moveTo>
                    <a:pt x="1239" y="1"/>
                  </a:moveTo>
                  <a:cubicBezTo>
                    <a:pt x="1016" y="1"/>
                    <a:pt x="791" y="22"/>
                    <a:pt x="567" y="66"/>
                  </a:cubicBezTo>
                  <a:lnTo>
                    <a:pt x="0" y="2367"/>
                  </a:lnTo>
                  <a:cubicBezTo>
                    <a:pt x="130" y="2349"/>
                    <a:pt x="261" y="2339"/>
                    <a:pt x="392" y="2339"/>
                  </a:cubicBezTo>
                  <a:cubicBezTo>
                    <a:pt x="967" y="2339"/>
                    <a:pt x="1540" y="2521"/>
                    <a:pt x="2002" y="2901"/>
                  </a:cubicBezTo>
                  <a:lnTo>
                    <a:pt x="3469" y="833"/>
                  </a:lnTo>
                  <a:cubicBezTo>
                    <a:pt x="2842" y="284"/>
                    <a:pt x="2050" y="1"/>
                    <a:pt x="1239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" name="Google Shape;1088;p111"/>
            <p:cNvSpPr/>
            <p:nvPr/>
          </p:nvSpPr>
          <p:spPr>
            <a:xfrm>
              <a:off x="4575100" y="4375250"/>
              <a:ext cx="58400" cy="103425"/>
            </a:xfrm>
            <a:custGeom>
              <a:rect b="b" l="l" r="r" t="t"/>
              <a:pathLst>
                <a:path extrusionOk="0" h="4137" w="2336">
                  <a:moveTo>
                    <a:pt x="1001" y="0"/>
                  </a:moveTo>
                  <a:cubicBezTo>
                    <a:pt x="401" y="1301"/>
                    <a:pt x="67" y="2702"/>
                    <a:pt x="1" y="4136"/>
                  </a:cubicBezTo>
                  <a:lnTo>
                    <a:pt x="1635" y="3202"/>
                  </a:lnTo>
                  <a:cubicBezTo>
                    <a:pt x="1702" y="2202"/>
                    <a:pt x="1935" y="1234"/>
                    <a:pt x="2336" y="334"/>
                  </a:cubicBezTo>
                  <a:lnTo>
                    <a:pt x="1001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" name="Google Shape;1089;p111"/>
            <p:cNvSpPr/>
            <p:nvPr/>
          </p:nvSpPr>
          <p:spPr>
            <a:xfrm>
              <a:off x="4574275" y="4466975"/>
              <a:ext cx="58400" cy="98425"/>
            </a:xfrm>
            <a:custGeom>
              <a:rect b="b" l="l" r="r" t="t"/>
              <a:pathLst>
                <a:path extrusionOk="0" h="3937" w="2336">
                  <a:moveTo>
                    <a:pt x="1668" y="0"/>
                  </a:moveTo>
                  <a:lnTo>
                    <a:pt x="0" y="968"/>
                  </a:lnTo>
                  <a:cubicBezTo>
                    <a:pt x="0" y="2035"/>
                    <a:pt x="334" y="3103"/>
                    <a:pt x="1001" y="3937"/>
                  </a:cubicBezTo>
                  <a:lnTo>
                    <a:pt x="2335" y="2069"/>
                  </a:lnTo>
                  <a:cubicBezTo>
                    <a:pt x="1902" y="1468"/>
                    <a:pt x="1668" y="734"/>
                    <a:pt x="166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" name="Google Shape;1090;p111"/>
            <p:cNvSpPr/>
            <p:nvPr/>
          </p:nvSpPr>
          <p:spPr>
            <a:xfrm>
              <a:off x="4603450" y="4540350"/>
              <a:ext cx="85925" cy="73375"/>
            </a:xfrm>
            <a:custGeom>
              <a:rect b="b" l="l" r="r" t="t"/>
              <a:pathLst>
                <a:path extrusionOk="0" h="2935" w="3437">
                  <a:moveTo>
                    <a:pt x="1469" y="1"/>
                  </a:moveTo>
                  <a:lnTo>
                    <a:pt x="1" y="2102"/>
                  </a:lnTo>
                  <a:cubicBezTo>
                    <a:pt x="602" y="2652"/>
                    <a:pt x="1409" y="2934"/>
                    <a:pt x="2228" y="2934"/>
                  </a:cubicBezTo>
                  <a:cubicBezTo>
                    <a:pt x="2453" y="2934"/>
                    <a:pt x="2680" y="2913"/>
                    <a:pt x="2903" y="2870"/>
                  </a:cubicBezTo>
                  <a:lnTo>
                    <a:pt x="3437" y="535"/>
                  </a:lnTo>
                  <a:lnTo>
                    <a:pt x="3437" y="535"/>
                  </a:lnTo>
                  <a:cubicBezTo>
                    <a:pt x="3294" y="562"/>
                    <a:pt x="3149" y="575"/>
                    <a:pt x="3005" y="575"/>
                  </a:cubicBezTo>
                  <a:cubicBezTo>
                    <a:pt x="2445" y="575"/>
                    <a:pt x="1893" y="373"/>
                    <a:pt x="1469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" name="Google Shape;1091;p111"/>
            <p:cNvSpPr/>
            <p:nvPr/>
          </p:nvSpPr>
          <p:spPr>
            <a:xfrm>
              <a:off x="4686025" y="4516175"/>
              <a:ext cx="90075" cy="93425"/>
            </a:xfrm>
            <a:custGeom>
              <a:rect b="b" l="l" r="r" t="t"/>
              <a:pathLst>
                <a:path extrusionOk="0" h="3737" w="3603">
                  <a:moveTo>
                    <a:pt x="3036" y="1"/>
                  </a:moveTo>
                  <a:cubicBezTo>
                    <a:pt x="2669" y="334"/>
                    <a:pt x="2235" y="634"/>
                    <a:pt x="1801" y="901"/>
                  </a:cubicBezTo>
                  <a:cubicBezTo>
                    <a:pt x="1401" y="1135"/>
                    <a:pt x="1001" y="1301"/>
                    <a:pt x="567" y="1402"/>
                  </a:cubicBezTo>
                  <a:lnTo>
                    <a:pt x="0" y="3737"/>
                  </a:lnTo>
                  <a:cubicBezTo>
                    <a:pt x="634" y="3570"/>
                    <a:pt x="1234" y="3336"/>
                    <a:pt x="1801" y="3003"/>
                  </a:cubicBezTo>
                  <a:cubicBezTo>
                    <a:pt x="2435" y="2602"/>
                    <a:pt x="3036" y="2169"/>
                    <a:pt x="3603" y="1668"/>
                  </a:cubicBezTo>
                  <a:lnTo>
                    <a:pt x="3036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2" name="Google Shape;1092;p111"/>
            <p:cNvSpPr/>
            <p:nvPr/>
          </p:nvSpPr>
          <p:spPr>
            <a:xfrm>
              <a:off x="4772750" y="4435275"/>
              <a:ext cx="86750" cy="111775"/>
            </a:xfrm>
            <a:custGeom>
              <a:rect b="b" l="l" r="r" t="t"/>
              <a:pathLst>
                <a:path extrusionOk="0" h="4471" w="3470">
                  <a:moveTo>
                    <a:pt x="2002" y="1"/>
                  </a:moveTo>
                  <a:cubicBezTo>
                    <a:pt x="1501" y="1035"/>
                    <a:pt x="801" y="1969"/>
                    <a:pt x="0" y="2803"/>
                  </a:cubicBezTo>
                  <a:lnTo>
                    <a:pt x="567" y="4471"/>
                  </a:lnTo>
                  <a:cubicBezTo>
                    <a:pt x="1768" y="3270"/>
                    <a:pt x="2736" y="1902"/>
                    <a:pt x="3469" y="368"/>
                  </a:cubicBezTo>
                  <a:lnTo>
                    <a:pt x="2002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3" name="Google Shape;1093;p111"/>
            <p:cNvSpPr/>
            <p:nvPr/>
          </p:nvSpPr>
          <p:spPr>
            <a:xfrm>
              <a:off x="4829450" y="4220125"/>
              <a:ext cx="64250" cy="108450"/>
            </a:xfrm>
            <a:custGeom>
              <a:rect b="b" l="l" r="r" t="t"/>
              <a:pathLst>
                <a:path extrusionOk="0" h="4338" w="2570">
                  <a:moveTo>
                    <a:pt x="1468" y="1"/>
                  </a:moveTo>
                  <a:lnTo>
                    <a:pt x="1" y="2102"/>
                  </a:lnTo>
                  <a:cubicBezTo>
                    <a:pt x="501" y="2736"/>
                    <a:pt x="768" y="3537"/>
                    <a:pt x="768" y="4337"/>
                  </a:cubicBezTo>
                  <a:lnTo>
                    <a:pt x="2569" y="3303"/>
                  </a:lnTo>
                  <a:cubicBezTo>
                    <a:pt x="2536" y="1869"/>
                    <a:pt x="2135" y="735"/>
                    <a:pt x="146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4" name="Google Shape;1094;p111"/>
            <p:cNvSpPr/>
            <p:nvPr/>
          </p:nvSpPr>
          <p:spPr>
            <a:xfrm>
              <a:off x="4829450" y="4315200"/>
              <a:ext cx="64250" cy="115100"/>
            </a:xfrm>
            <a:custGeom>
              <a:rect b="b" l="l" r="r" t="t"/>
              <a:pathLst>
                <a:path extrusionOk="0" h="4604" w="2570">
                  <a:moveTo>
                    <a:pt x="2569" y="0"/>
                  </a:moveTo>
                  <a:lnTo>
                    <a:pt x="768" y="1068"/>
                  </a:lnTo>
                  <a:cubicBezTo>
                    <a:pt x="701" y="2135"/>
                    <a:pt x="434" y="3203"/>
                    <a:pt x="1" y="4203"/>
                  </a:cubicBezTo>
                  <a:lnTo>
                    <a:pt x="1468" y="4604"/>
                  </a:lnTo>
                  <a:cubicBezTo>
                    <a:pt x="2135" y="3169"/>
                    <a:pt x="2502" y="1602"/>
                    <a:pt x="2569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5" name="Google Shape;1095;p111"/>
            <p:cNvSpPr/>
            <p:nvPr/>
          </p:nvSpPr>
          <p:spPr>
            <a:xfrm>
              <a:off x="3259175" y="2889175"/>
              <a:ext cx="346700" cy="311925"/>
            </a:xfrm>
            <a:custGeom>
              <a:rect b="b" l="l" r="r" t="t"/>
              <a:pathLst>
                <a:path extrusionOk="0" h="12477" w="13868">
                  <a:moveTo>
                    <a:pt x="10908" y="1"/>
                  </a:moveTo>
                  <a:cubicBezTo>
                    <a:pt x="10741" y="1"/>
                    <a:pt x="10574" y="134"/>
                    <a:pt x="10541" y="301"/>
                  </a:cubicBezTo>
                  <a:lnTo>
                    <a:pt x="8273" y="5071"/>
                  </a:lnTo>
                  <a:cubicBezTo>
                    <a:pt x="8273" y="5071"/>
                    <a:pt x="8239" y="5104"/>
                    <a:pt x="8239" y="5104"/>
                  </a:cubicBezTo>
                  <a:cubicBezTo>
                    <a:pt x="8206" y="5104"/>
                    <a:pt x="8173" y="5071"/>
                    <a:pt x="8139" y="5004"/>
                  </a:cubicBezTo>
                  <a:lnTo>
                    <a:pt x="6004" y="1335"/>
                  </a:lnTo>
                  <a:cubicBezTo>
                    <a:pt x="5871" y="1035"/>
                    <a:pt x="5671" y="1035"/>
                    <a:pt x="5571" y="1035"/>
                  </a:cubicBezTo>
                  <a:cubicBezTo>
                    <a:pt x="5404" y="1068"/>
                    <a:pt x="5271" y="1201"/>
                    <a:pt x="5237" y="1368"/>
                  </a:cubicBezTo>
                  <a:lnTo>
                    <a:pt x="2869" y="8140"/>
                  </a:lnTo>
                  <a:cubicBezTo>
                    <a:pt x="2835" y="8206"/>
                    <a:pt x="2802" y="8240"/>
                    <a:pt x="2802" y="8240"/>
                  </a:cubicBezTo>
                  <a:cubicBezTo>
                    <a:pt x="2769" y="8240"/>
                    <a:pt x="2702" y="8240"/>
                    <a:pt x="2669" y="8173"/>
                  </a:cubicBezTo>
                  <a:lnTo>
                    <a:pt x="2068" y="7573"/>
                  </a:lnTo>
                  <a:cubicBezTo>
                    <a:pt x="1966" y="7471"/>
                    <a:pt x="1825" y="7427"/>
                    <a:pt x="1690" y="7427"/>
                  </a:cubicBezTo>
                  <a:cubicBezTo>
                    <a:pt x="1648" y="7427"/>
                    <a:pt x="1607" y="7431"/>
                    <a:pt x="1568" y="7439"/>
                  </a:cubicBezTo>
                  <a:cubicBezTo>
                    <a:pt x="1401" y="7506"/>
                    <a:pt x="1268" y="7639"/>
                    <a:pt x="1234" y="7840"/>
                  </a:cubicBezTo>
                  <a:lnTo>
                    <a:pt x="33" y="12209"/>
                  </a:lnTo>
                  <a:cubicBezTo>
                    <a:pt x="0" y="12343"/>
                    <a:pt x="67" y="12443"/>
                    <a:pt x="167" y="12476"/>
                  </a:cubicBezTo>
                  <a:lnTo>
                    <a:pt x="234" y="12476"/>
                  </a:lnTo>
                  <a:cubicBezTo>
                    <a:pt x="300" y="12476"/>
                    <a:pt x="400" y="12443"/>
                    <a:pt x="434" y="12343"/>
                  </a:cubicBezTo>
                  <a:lnTo>
                    <a:pt x="1635" y="7940"/>
                  </a:lnTo>
                  <a:cubicBezTo>
                    <a:pt x="1668" y="7873"/>
                    <a:pt x="1701" y="7840"/>
                    <a:pt x="1701" y="7840"/>
                  </a:cubicBezTo>
                  <a:cubicBezTo>
                    <a:pt x="1735" y="7840"/>
                    <a:pt x="1768" y="7840"/>
                    <a:pt x="1801" y="7873"/>
                  </a:cubicBezTo>
                  <a:lnTo>
                    <a:pt x="2435" y="8473"/>
                  </a:lnTo>
                  <a:cubicBezTo>
                    <a:pt x="2518" y="8584"/>
                    <a:pt x="2670" y="8649"/>
                    <a:pt x="2814" y="8649"/>
                  </a:cubicBezTo>
                  <a:cubicBezTo>
                    <a:pt x="2844" y="8649"/>
                    <a:pt x="2874" y="8646"/>
                    <a:pt x="2902" y="8640"/>
                  </a:cubicBezTo>
                  <a:cubicBezTo>
                    <a:pt x="3069" y="8573"/>
                    <a:pt x="3236" y="8440"/>
                    <a:pt x="3269" y="8273"/>
                  </a:cubicBezTo>
                  <a:lnTo>
                    <a:pt x="5604" y="1502"/>
                  </a:lnTo>
                  <a:cubicBezTo>
                    <a:pt x="5604" y="1502"/>
                    <a:pt x="5604" y="1468"/>
                    <a:pt x="5604" y="1468"/>
                  </a:cubicBezTo>
                  <a:cubicBezTo>
                    <a:pt x="5637" y="1502"/>
                    <a:pt x="5637" y="1502"/>
                    <a:pt x="5671" y="1535"/>
                  </a:cubicBezTo>
                  <a:lnTo>
                    <a:pt x="7806" y="5238"/>
                  </a:lnTo>
                  <a:cubicBezTo>
                    <a:pt x="7872" y="5404"/>
                    <a:pt x="8073" y="5538"/>
                    <a:pt x="8239" y="5538"/>
                  </a:cubicBezTo>
                  <a:cubicBezTo>
                    <a:pt x="8406" y="5505"/>
                    <a:pt x="8573" y="5404"/>
                    <a:pt x="8640" y="5238"/>
                  </a:cubicBezTo>
                  <a:lnTo>
                    <a:pt x="10875" y="468"/>
                  </a:lnTo>
                  <a:cubicBezTo>
                    <a:pt x="10908" y="434"/>
                    <a:pt x="10908" y="401"/>
                    <a:pt x="10908" y="401"/>
                  </a:cubicBezTo>
                  <a:cubicBezTo>
                    <a:pt x="10975" y="434"/>
                    <a:pt x="10975" y="468"/>
                    <a:pt x="11008" y="501"/>
                  </a:cubicBezTo>
                  <a:lnTo>
                    <a:pt x="13410" y="4671"/>
                  </a:lnTo>
                  <a:cubicBezTo>
                    <a:pt x="13452" y="4744"/>
                    <a:pt x="13517" y="4775"/>
                    <a:pt x="13582" y="4775"/>
                  </a:cubicBezTo>
                  <a:cubicBezTo>
                    <a:pt x="13725" y="4775"/>
                    <a:pt x="13868" y="4630"/>
                    <a:pt x="13777" y="4470"/>
                  </a:cubicBezTo>
                  <a:lnTo>
                    <a:pt x="11375" y="301"/>
                  </a:lnTo>
                  <a:cubicBezTo>
                    <a:pt x="11275" y="134"/>
                    <a:pt x="11108" y="1"/>
                    <a:pt x="1090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" name="Google Shape;1096;p111"/>
            <p:cNvSpPr/>
            <p:nvPr/>
          </p:nvSpPr>
          <p:spPr>
            <a:xfrm>
              <a:off x="3265000" y="2973300"/>
              <a:ext cx="333600" cy="368725"/>
            </a:xfrm>
            <a:custGeom>
              <a:rect b="b" l="l" r="r" t="t"/>
              <a:pathLst>
                <a:path extrusionOk="0" h="14749" w="13344">
                  <a:moveTo>
                    <a:pt x="10724" y="0"/>
                  </a:moveTo>
                  <a:cubicBezTo>
                    <a:pt x="10646" y="0"/>
                    <a:pt x="10576" y="67"/>
                    <a:pt x="10541" y="205"/>
                  </a:cubicBezTo>
                  <a:lnTo>
                    <a:pt x="8140" y="7910"/>
                  </a:lnTo>
                  <a:cubicBezTo>
                    <a:pt x="8106" y="8044"/>
                    <a:pt x="8040" y="8110"/>
                    <a:pt x="7960" y="8110"/>
                  </a:cubicBezTo>
                  <a:cubicBezTo>
                    <a:pt x="7881" y="8110"/>
                    <a:pt x="7790" y="8044"/>
                    <a:pt x="7706" y="7910"/>
                  </a:cubicBezTo>
                  <a:lnTo>
                    <a:pt x="5571" y="4241"/>
                  </a:lnTo>
                  <a:cubicBezTo>
                    <a:pt x="5505" y="4108"/>
                    <a:pt x="5421" y="4041"/>
                    <a:pt x="5346" y="4041"/>
                  </a:cubicBezTo>
                  <a:cubicBezTo>
                    <a:pt x="5271" y="4041"/>
                    <a:pt x="5204" y="4108"/>
                    <a:pt x="5171" y="4241"/>
                  </a:cubicBezTo>
                  <a:lnTo>
                    <a:pt x="2803" y="11013"/>
                  </a:lnTo>
                  <a:cubicBezTo>
                    <a:pt x="2771" y="11122"/>
                    <a:pt x="2718" y="11180"/>
                    <a:pt x="2657" y="11180"/>
                  </a:cubicBezTo>
                  <a:cubicBezTo>
                    <a:pt x="2587" y="11180"/>
                    <a:pt x="2507" y="11105"/>
                    <a:pt x="2436" y="10946"/>
                  </a:cubicBezTo>
                  <a:lnTo>
                    <a:pt x="1535" y="8644"/>
                  </a:lnTo>
                  <a:cubicBezTo>
                    <a:pt x="1466" y="8490"/>
                    <a:pt x="1398" y="8415"/>
                    <a:pt x="1334" y="8415"/>
                  </a:cubicBezTo>
                  <a:cubicBezTo>
                    <a:pt x="1273" y="8415"/>
                    <a:pt x="1217" y="8481"/>
                    <a:pt x="1168" y="8611"/>
                  </a:cubicBezTo>
                  <a:lnTo>
                    <a:pt x="1" y="13014"/>
                  </a:lnTo>
                  <a:lnTo>
                    <a:pt x="1" y="14749"/>
                  </a:lnTo>
                  <a:lnTo>
                    <a:pt x="13343" y="7043"/>
                  </a:lnTo>
                  <a:lnTo>
                    <a:pt x="13343" y="3240"/>
                  </a:lnTo>
                  <a:lnTo>
                    <a:pt x="10942" y="171"/>
                  </a:lnTo>
                  <a:cubicBezTo>
                    <a:pt x="10877" y="59"/>
                    <a:pt x="10797" y="0"/>
                    <a:pt x="10724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" name="Google Shape;1097;p111"/>
            <p:cNvSpPr/>
            <p:nvPr/>
          </p:nvSpPr>
          <p:spPr>
            <a:xfrm>
              <a:off x="3378425" y="2897600"/>
              <a:ext cx="40050" cy="51250"/>
            </a:xfrm>
            <a:custGeom>
              <a:rect b="b" l="l" r="r" t="t"/>
              <a:pathLst>
                <a:path extrusionOk="0" h="2050" w="1602">
                  <a:moveTo>
                    <a:pt x="1144" y="0"/>
                  </a:moveTo>
                  <a:cubicBezTo>
                    <a:pt x="1040" y="0"/>
                    <a:pt x="923" y="32"/>
                    <a:pt x="801" y="97"/>
                  </a:cubicBezTo>
                  <a:cubicBezTo>
                    <a:pt x="334" y="397"/>
                    <a:pt x="34" y="931"/>
                    <a:pt x="0" y="1465"/>
                  </a:cubicBezTo>
                  <a:cubicBezTo>
                    <a:pt x="0" y="1839"/>
                    <a:pt x="181" y="2050"/>
                    <a:pt x="438" y="2050"/>
                  </a:cubicBezTo>
                  <a:cubicBezTo>
                    <a:pt x="548" y="2050"/>
                    <a:pt x="671" y="2012"/>
                    <a:pt x="801" y="1932"/>
                  </a:cubicBezTo>
                  <a:cubicBezTo>
                    <a:pt x="1268" y="1632"/>
                    <a:pt x="1568" y="1131"/>
                    <a:pt x="1601" y="564"/>
                  </a:cubicBezTo>
                  <a:cubicBezTo>
                    <a:pt x="1601" y="205"/>
                    <a:pt x="1412" y="0"/>
                    <a:pt x="1144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" name="Google Shape;1098;p111"/>
            <p:cNvSpPr/>
            <p:nvPr/>
          </p:nvSpPr>
          <p:spPr>
            <a:xfrm>
              <a:off x="3246650" y="3171375"/>
              <a:ext cx="401975" cy="235700"/>
            </a:xfrm>
            <a:custGeom>
              <a:rect b="b" l="l" r="r" t="t"/>
              <a:pathLst>
                <a:path extrusionOk="0" h="9428" w="16079">
                  <a:moveTo>
                    <a:pt x="15872" y="1"/>
                  </a:moveTo>
                  <a:cubicBezTo>
                    <a:pt x="15836" y="1"/>
                    <a:pt x="15803" y="8"/>
                    <a:pt x="15779" y="21"/>
                  </a:cubicBezTo>
                  <a:lnTo>
                    <a:pt x="134" y="9060"/>
                  </a:lnTo>
                  <a:cubicBezTo>
                    <a:pt x="34" y="9127"/>
                    <a:pt x="1" y="9227"/>
                    <a:pt x="67" y="9327"/>
                  </a:cubicBezTo>
                  <a:cubicBezTo>
                    <a:pt x="101" y="9394"/>
                    <a:pt x="168" y="9427"/>
                    <a:pt x="234" y="9427"/>
                  </a:cubicBezTo>
                  <a:cubicBezTo>
                    <a:pt x="268" y="9427"/>
                    <a:pt x="301" y="9427"/>
                    <a:pt x="334" y="9394"/>
                  </a:cubicBezTo>
                  <a:lnTo>
                    <a:pt x="15979" y="388"/>
                  </a:lnTo>
                  <a:cubicBezTo>
                    <a:pt x="16079" y="321"/>
                    <a:pt x="16079" y="187"/>
                    <a:pt x="16046" y="87"/>
                  </a:cubicBezTo>
                  <a:cubicBezTo>
                    <a:pt x="16003" y="24"/>
                    <a:pt x="15934" y="1"/>
                    <a:pt x="15872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9" name="Google Shape;1099;p111"/>
            <p:cNvSpPr/>
            <p:nvPr/>
          </p:nvSpPr>
          <p:spPr>
            <a:xfrm>
              <a:off x="3440950" y="3284675"/>
              <a:ext cx="10875" cy="205800"/>
            </a:xfrm>
            <a:custGeom>
              <a:rect b="b" l="l" r="r" t="t"/>
              <a:pathLst>
                <a:path extrusionOk="0" h="8232" w="435">
                  <a:moveTo>
                    <a:pt x="201" y="0"/>
                  </a:moveTo>
                  <a:cubicBezTo>
                    <a:pt x="101" y="0"/>
                    <a:pt x="1" y="75"/>
                    <a:pt x="1" y="225"/>
                  </a:cubicBezTo>
                  <a:lnTo>
                    <a:pt x="1" y="8031"/>
                  </a:lnTo>
                  <a:cubicBezTo>
                    <a:pt x="1" y="8131"/>
                    <a:pt x="68" y="8231"/>
                    <a:pt x="201" y="8231"/>
                  </a:cubicBezTo>
                  <a:cubicBezTo>
                    <a:pt x="301" y="8231"/>
                    <a:pt x="435" y="8131"/>
                    <a:pt x="401" y="8031"/>
                  </a:cubicBezTo>
                  <a:lnTo>
                    <a:pt x="401" y="225"/>
                  </a:lnTo>
                  <a:cubicBezTo>
                    <a:pt x="401" y="75"/>
                    <a:pt x="301" y="0"/>
                    <a:pt x="20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" name="Google Shape;1100;p111"/>
            <p:cNvSpPr/>
            <p:nvPr/>
          </p:nvSpPr>
          <p:spPr>
            <a:xfrm>
              <a:off x="3843750" y="1640775"/>
              <a:ext cx="301900" cy="466775"/>
            </a:xfrm>
            <a:custGeom>
              <a:rect b="b" l="l" r="r" t="t"/>
              <a:pathLst>
                <a:path extrusionOk="0" h="18671" w="12076">
                  <a:moveTo>
                    <a:pt x="7639" y="1"/>
                  </a:moveTo>
                  <a:lnTo>
                    <a:pt x="7638" y="7"/>
                  </a:lnTo>
                  <a:lnTo>
                    <a:pt x="7638" y="7"/>
                  </a:lnTo>
                  <a:cubicBezTo>
                    <a:pt x="7650" y="5"/>
                    <a:pt x="7661" y="3"/>
                    <a:pt x="7673" y="1"/>
                  </a:cubicBezTo>
                  <a:close/>
                  <a:moveTo>
                    <a:pt x="7638" y="7"/>
                  </a:moveTo>
                  <a:lnTo>
                    <a:pt x="7638" y="7"/>
                  </a:lnTo>
                  <a:cubicBezTo>
                    <a:pt x="7116" y="111"/>
                    <a:pt x="6595" y="340"/>
                    <a:pt x="6138" y="601"/>
                  </a:cubicBezTo>
                  <a:cubicBezTo>
                    <a:pt x="2736" y="2569"/>
                    <a:pt x="0" y="8040"/>
                    <a:pt x="0" y="12843"/>
                  </a:cubicBezTo>
                  <a:cubicBezTo>
                    <a:pt x="0" y="16486"/>
                    <a:pt x="1573" y="18670"/>
                    <a:pt x="3817" y="18670"/>
                  </a:cubicBezTo>
                  <a:cubicBezTo>
                    <a:pt x="4532" y="18670"/>
                    <a:pt x="5316" y="18448"/>
                    <a:pt x="6138" y="17980"/>
                  </a:cubicBezTo>
                  <a:cubicBezTo>
                    <a:pt x="9007" y="16313"/>
                    <a:pt x="11409" y="12143"/>
                    <a:pt x="12076" y="8007"/>
                  </a:cubicBezTo>
                  <a:lnTo>
                    <a:pt x="12076" y="8007"/>
                  </a:lnTo>
                  <a:lnTo>
                    <a:pt x="10408" y="8373"/>
                  </a:lnTo>
                  <a:cubicBezTo>
                    <a:pt x="9908" y="11342"/>
                    <a:pt x="8173" y="14311"/>
                    <a:pt x="6138" y="15512"/>
                  </a:cubicBezTo>
                  <a:cubicBezTo>
                    <a:pt x="5552" y="15849"/>
                    <a:pt x="4994" y="16008"/>
                    <a:pt x="4483" y="16008"/>
                  </a:cubicBezTo>
                  <a:cubicBezTo>
                    <a:pt x="2870" y="16008"/>
                    <a:pt x="1735" y="14419"/>
                    <a:pt x="1735" y="11809"/>
                  </a:cubicBezTo>
                  <a:cubicBezTo>
                    <a:pt x="1768" y="8407"/>
                    <a:pt x="3703" y="4471"/>
                    <a:pt x="6138" y="3070"/>
                  </a:cubicBezTo>
                  <a:cubicBezTo>
                    <a:pt x="6472" y="2870"/>
                    <a:pt x="6839" y="2736"/>
                    <a:pt x="7239" y="2636"/>
                  </a:cubicBezTo>
                  <a:lnTo>
                    <a:pt x="7638" y="7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" name="Google Shape;1101;p111"/>
            <p:cNvSpPr/>
            <p:nvPr/>
          </p:nvSpPr>
          <p:spPr>
            <a:xfrm>
              <a:off x="3931300" y="1772575"/>
              <a:ext cx="131800" cy="200950"/>
            </a:xfrm>
            <a:custGeom>
              <a:rect b="b" l="l" r="r" t="t"/>
              <a:pathLst>
                <a:path extrusionOk="0" h="8038" w="5272">
                  <a:moveTo>
                    <a:pt x="3640" y="1"/>
                  </a:moveTo>
                  <a:cubicBezTo>
                    <a:pt x="3332" y="1"/>
                    <a:pt x="2993" y="97"/>
                    <a:pt x="2636" y="299"/>
                  </a:cubicBezTo>
                  <a:cubicBezTo>
                    <a:pt x="1168" y="1133"/>
                    <a:pt x="1" y="3502"/>
                    <a:pt x="1" y="5537"/>
                  </a:cubicBezTo>
                  <a:cubicBezTo>
                    <a:pt x="1" y="7102"/>
                    <a:pt x="670" y="8037"/>
                    <a:pt x="1632" y="8037"/>
                  </a:cubicBezTo>
                  <a:cubicBezTo>
                    <a:pt x="1941" y="8037"/>
                    <a:pt x="2280" y="7941"/>
                    <a:pt x="2636" y="7738"/>
                  </a:cubicBezTo>
                  <a:cubicBezTo>
                    <a:pt x="4104" y="6904"/>
                    <a:pt x="5271" y="4536"/>
                    <a:pt x="5271" y="2501"/>
                  </a:cubicBezTo>
                  <a:cubicBezTo>
                    <a:pt x="5271" y="935"/>
                    <a:pt x="4602" y="1"/>
                    <a:pt x="3640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" name="Google Shape;1102;p111"/>
            <p:cNvSpPr/>
            <p:nvPr/>
          </p:nvSpPr>
          <p:spPr>
            <a:xfrm>
              <a:off x="4046400" y="1614450"/>
              <a:ext cx="125950" cy="211500"/>
            </a:xfrm>
            <a:custGeom>
              <a:rect b="b" l="l" r="r" t="t"/>
              <a:pathLst>
                <a:path extrusionOk="0" h="8460" w="5038">
                  <a:moveTo>
                    <a:pt x="1194" y="0"/>
                  </a:moveTo>
                  <a:cubicBezTo>
                    <a:pt x="937" y="0"/>
                    <a:pt x="673" y="29"/>
                    <a:pt x="401" y="86"/>
                  </a:cubicBezTo>
                  <a:lnTo>
                    <a:pt x="0" y="2755"/>
                  </a:lnTo>
                  <a:cubicBezTo>
                    <a:pt x="204" y="2709"/>
                    <a:pt x="402" y="2686"/>
                    <a:pt x="593" y="2686"/>
                  </a:cubicBezTo>
                  <a:cubicBezTo>
                    <a:pt x="2186" y="2686"/>
                    <a:pt x="3303" y="4267"/>
                    <a:pt x="3303" y="6858"/>
                  </a:cubicBezTo>
                  <a:cubicBezTo>
                    <a:pt x="3269" y="7392"/>
                    <a:pt x="3236" y="7925"/>
                    <a:pt x="3136" y="8459"/>
                  </a:cubicBezTo>
                  <a:lnTo>
                    <a:pt x="4837" y="8092"/>
                  </a:lnTo>
                  <a:cubicBezTo>
                    <a:pt x="4970" y="7325"/>
                    <a:pt x="5037" y="6591"/>
                    <a:pt x="5037" y="5824"/>
                  </a:cubicBezTo>
                  <a:cubicBezTo>
                    <a:pt x="5037" y="2199"/>
                    <a:pt x="3450" y="0"/>
                    <a:pt x="119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" name="Google Shape;1103;p111"/>
            <p:cNvSpPr/>
            <p:nvPr/>
          </p:nvSpPr>
          <p:spPr>
            <a:xfrm>
              <a:off x="3926300" y="2398000"/>
              <a:ext cx="45075" cy="356950"/>
            </a:xfrm>
            <a:custGeom>
              <a:rect b="b" l="l" r="r" t="t"/>
              <a:pathLst>
                <a:path extrusionOk="0" h="14278" w="1803">
                  <a:moveTo>
                    <a:pt x="1802" y="0"/>
                  </a:moveTo>
                  <a:lnTo>
                    <a:pt x="1" y="1034"/>
                  </a:lnTo>
                  <a:lnTo>
                    <a:pt x="1" y="14277"/>
                  </a:lnTo>
                  <a:lnTo>
                    <a:pt x="1802" y="13243"/>
                  </a:lnTo>
                  <a:lnTo>
                    <a:pt x="1802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" name="Google Shape;1104;p111"/>
            <p:cNvSpPr/>
            <p:nvPr/>
          </p:nvSpPr>
          <p:spPr>
            <a:xfrm>
              <a:off x="4179000" y="2428025"/>
              <a:ext cx="45050" cy="180975"/>
            </a:xfrm>
            <a:custGeom>
              <a:rect b="b" l="l" r="r" t="t"/>
              <a:pathLst>
                <a:path extrusionOk="0" h="7239" w="1802">
                  <a:moveTo>
                    <a:pt x="1801" y="0"/>
                  </a:moveTo>
                  <a:lnTo>
                    <a:pt x="0" y="1034"/>
                  </a:lnTo>
                  <a:lnTo>
                    <a:pt x="0" y="7239"/>
                  </a:lnTo>
                  <a:lnTo>
                    <a:pt x="1801" y="6204"/>
                  </a:lnTo>
                  <a:lnTo>
                    <a:pt x="1801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5" name="Google Shape;1105;p111"/>
            <p:cNvSpPr/>
            <p:nvPr/>
          </p:nvSpPr>
          <p:spPr>
            <a:xfrm>
              <a:off x="4116450" y="2378800"/>
              <a:ext cx="44225" cy="266900"/>
            </a:xfrm>
            <a:custGeom>
              <a:rect b="b" l="l" r="r" t="t"/>
              <a:pathLst>
                <a:path extrusionOk="0" h="10676" w="1769">
                  <a:moveTo>
                    <a:pt x="1768" y="1"/>
                  </a:moveTo>
                  <a:lnTo>
                    <a:pt x="0" y="1035"/>
                  </a:lnTo>
                  <a:lnTo>
                    <a:pt x="0" y="10675"/>
                  </a:lnTo>
                  <a:lnTo>
                    <a:pt x="1768" y="9641"/>
                  </a:lnTo>
                  <a:lnTo>
                    <a:pt x="1768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6" name="Google Shape;1106;p111"/>
            <p:cNvSpPr/>
            <p:nvPr/>
          </p:nvSpPr>
          <p:spPr>
            <a:xfrm>
              <a:off x="4053075" y="2529750"/>
              <a:ext cx="45050" cy="152625"/>
            </a:xfrm>
            <a:custGeom>
              <a:rect b="b" l="l" r="r" t="t"/>
              <a:pathLst>
                <a:path extrusionOk="0" h="6105" w="1802">
                  <a:moveTo>
                    <a:pt x="1801" y="1"/>
                  </a:moveTo>
                  <a:lnTo>
                    <a:pt x="0" y="1035"/>
                  </a:lnTo>
                  <a:lnTo>
                    <a:pt x="0" y="6105"/>
                  </a:lnTo>
                  <a:lnTo>
                    <a:pt x="1801" y="5071"/>
                  </a:lnTo>
                  <a:lnTo>
                    <a:pt x="1801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" name="Google Shape;1107;p111"/>
            <p:cNvSpPr/>
            <p:nvPr/>
          </p:nvSpPr>
          <p:spPr>
            <a:xfrm>
              <a:off x="3989675" y="2526425"/>
              <a:ext cx="45075" cy="192650"/>
            </a:xfrm>
            <a:custGeom>
              <a:rect b="b" l="l" r="r" t="t"/>
              <a:pathLst>
                <a:path extrusionOk="0" h="7706" w="1803">
                  <a:moveTo>
                    <a:pt x="1802" y="0"/>
                  </a:moveTo>
                  <a:lnTo>
                    <a:pt x="1" y="1034"/>
                  </a:lnTo>
                  <a:lnTo>
                    <a:pt x="1" y="7706"/>
                  </a:lnTo>
                  <a:lnTo>
                    <a:pt x="1802" y="6638"/>
                  </a:lnTo>
                  <a:lnTo>
                    <a:pt x="1802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" name="Google Shape;1108;p111"/>
            <p:cNvSpPr/>
            <p:nvPr/>
          </p:nvSpPr>
          <p:spPr>
            <a:xfrm>
              <a:off x="3892950" y="2572400"/>
              <a:ext cx="404450" cy="235900"/>
            </a:xfrm>
            <a:custGeom>
              <a:rect b="b" l="l" r="r" t="t"/>
              <a:pathLst>
                <a:path extrusionOk="0" h="9436" w="16178">
                  <a:moveTo>
                    <a:pt x="15880" y="0"/>
                  </a:moveTo>
                  <a:cubicBezTo>
                    <a:pt x="15848" y="0"/>
                    <a:pt x="15813" y="9"/>
                    <a:pt x="15778" y="29"/>
                  </a:cubicBezTo>
                  <a:lnTo>
                    <a:pt x="134" y="9069"/>
                  </a:lnTo>
                  <a:cubicBezTo>
                    <a:pt x="34" y="9102"/>
                    <a:pt x="1" y="9236"/>
                    <a:pt x="67" y="9336"/>
                  </a:cubicBezTo>
                  <a:cubicBezTo>
                    <a:pt x="101" y="9403"/>
                    <a:pt x="167" y="9436"/>
                    <a:pt x="234" y="9436"/>
                  </a:cubicBezTo>
                  <a:cubicBezTo>
                    <a:pt x="267" y="9436"/>
                    <a:pt x="301" y="9436"/>
                    <a:pt x="334" y="9403"/>
                  </a:cubicBezTo>
                  <a:lnTo>
                    <a:pt x="15979" y="396"/>
                  </a:lnTo>
                  <a:cubicBezTo>
                    <a:pt x="16177" y="283"/>
                    <a:pt x="16062" y="0"/>
                    <a:pt x="1588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" name="Google Shape;1109;p111"/>
            <p:cNvSpPr/>
            <p:nvPr/>
          </p:nvSpPr>
          <p:spPr>
            <a:xfrm>
              <a:off x="4087250" y="2685900"/>
              <a:ext cx="10875" cy="205800"/>
            </a:xfrm>
            <a:custGeom>
              <a:rect b="b" l="l" r="r" t="t"/>
              <a:pathLst>
                <a:path extrusionOk="0" h="8232" w="435">
                  <a:moveTo>
                    <a:pt x="201" y="1"/>
                  </a:moveTo>
                  <a:cubicBezTo>
                    <a:pt x="101" y="1"/>
                    <a:pt x="1" y="76"/>
                    <a:pt x="1" y="226"/>
                  </a:cubicBezTo>
                  <a:lnTo>
                    <a:pt x="1" y="8032"/>
                  </a:lnTo>
                  <a:cubicBezTo>
                    <a:pt x="1" y="8132"/>
                    <a:pt x="101" y="8232"/>
                    <a:pt x="201" y="8232"/>
                  </a:cubicBezTo>
                  <a:cubicBezTo>
                    <a:pt x="334" y="8232"/>
                    <a:pt x="434" y="8132"/>
                    <a:pt x="401" y="8032"/>
                  </a:cubicBezTo>
                  <a:lnTo>
                    <a:pt x="401" y="226"/>
                  </a:lnTo>
                  <a:cubicBezTo>
                    <a:pt x="401" y="76"/>
                    <a:pt x="301" y="1"/>
                    <a:pt x="20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" name="Google Shape;1110;p111"/>
            <p:cNvSpPr/>
            <p:nvPr/>
          </p:nvSpPr>
          <p:spPr>
            <a:xfrm>
              <a:off x="5191375" y="1351250"/>
              <a:ext cx="205175" cy="37700"/>
            </a:xfrm>
            <a:custGeom>
              <a:rect b="b" l="l" r="r" t="t"/>
              <a:pathLst>
                <a:path extrusionOk="0" h="1508" w="8207">
                  <a:moveTo>
                    <a:pt x="194" y="0"/>
                  </a:moveTo>
                  <a:cubicBezTo>
                    <a:pt x="109" y="0"/>
                    <a:pt x="34" y="87"/>
                    <a:pt x="34" y="174"/>
                  </a:cubicBezTo>
                  <a:cubicBezTo>
                    <a:pt x="1" y="274"/>
                    <a:pt x="67" y="374"/>
                    <a:pt x="201" y="374"/>
                  </a:cubicBezTo>
                  <a:lnTo>
                    <a:pt x="8006" y="1508"/>
                  </a:lnTo>
                  <a:lnTo>
                    <a:pt x="8040" y="1508"/>
                  </a:lnTo>
                  <a:cubicBezTo>
                    <a:pt x="8106" y="1508"/>
                    <a:pt x="8206" y="1441"/>
                    <a:pt x="8206" y="1341"/>
                  </a:cubicBezTo>
                  <a:cubicBezTo>
                    <a:pt x="8206" y="1241"/>
                    <a:pt x="8140" y="1141"/>
                    <a:pt x="8040" y="1141"/>
                  </a:cubicBezTo>
                  <a:lnTo>
                    <a:pt x="234" y="7"/>
                  </a:lnTo>
                  <a:cubicBezTo>
                    <a:pt x="221" y="2"/>
                    <a:pt x="207" y="0"/>
                    <a:pt x="19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" name="Google Shape;1111;p111"/>
            <p:cNvSpPr/>
            <p:nvPr/>
          </p:nvSpPr>
          <p:spPr>
            <a:xfrm>
              <a:off x="5449050" y="2423625"/>
              <a:ext cx="252725" cy="47100"/>
            </a:xfrm>
            <a:custGeom>
              <a:rect b="b" l="l" r="r" t="t"/>
              <a:pathLst>
                <a:path extrusionOk="0" h="1884" w="10109">
                  <a:moveTo>
                    <a:pt x="183" y="1"/>
                  </a:moveTo>
                  <a:cubicBezTo>
                    <a:pt x="103" y="1"/>
                    <a:pt x="34" y="66"/>
                    <a:pt x="34" y="176"/>
                  </a:cubicBezTo>
                  <a:cubicBezTo>
                    <a:pt x="1" y="276"/>
                    <a:pt x="68" y="343"/>
                    <a:pt x="201" y="376"/>
                  </a:cubicBezTo>
                  <a:lnTo>
                    <a:pt x="9841" y="1877"/>
                  </a:lnTo>
                  <a:lnTo>
                    <a:pt x="9875" y="1877"/>
                  </a:lnTo>
                  <a:cubicBezTo>
                    <a:pt x="9888" y="1882"/>
                    <a:pt x="9902" y="1884"/>
                    <a:pt x="9915" y="1884"/>
                  </a:cubicBezTo>
                  <a:cubicBezTo>
                    <a:pt x="10000" y="1884"/>
                    <a:pt x="10075" y="1797"/>
                    <a:pt x="10075" y="1710"/>
                  </a:cubicBezTo>
                  <a:cubicBezTo>
                    <a:pt x="10108" y="1610"/>
                    <a:pt x="10041" y="1510"/>
                    <a:pt x="9908" y="1510"/>
                  </a:cubicBezTo>
                  <a:lnTo>
                    <a:pt x="234" y="9"/>
                  </a:lnTo>
                  <a:cubicBezTo>
                    <a:pt x="217" y="4"/>
                    <a:pt x="200" y="1"/>
                    <a:pt x="183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" name="Google Shape;1112;p111"/>
            <p:cNvSpPr/>
            <p:nvPr/>
          </p:nvSpPr>
          <p:spPr>
            <a:xfrm>
              <a:off x="4833625" y="1974475"/>
              <a:ext cx="163550" cy="88300"/>
            </a:xfrm>
            <a:custGeom>
              <a:rect b="b" l="l" r="r" t="t"/>
              <a:pathLst>
                <a:path extrusionOk="0" h="3532" w="6542">
                  <a:moveTo>
                    <a:pt x="6272" y="0"/>
                  </a:moveTo>
                  <a:cubicBezTo>
                    <a:pt x="6240" y="0"/>
                    <a:pt x="6207" y="9"/>
                    <a:pt x="6171" y="29"/>
                  </a:cubicBezTo>
                  <a:lnTo>
                    <a:pt x="100" y="3165"/>
                  </a:lnTo>
                  <a:cubicBezTo>
                    <a:pt x="34" y="3231"/>
                    <a:pt x="0" y="3331"/>
                    <a:pt x="34" y="3432"/>
                  </a:cubicBezTo>
                  <a:cubicBezTo>
                    <a:pt x="67" y="3498"/>
                    <a:pt x="134" y="3532"/>
                    <a:pt x="201" y="3532"/>
                  </a:cubicBezTo>
                  <a:lnTo>
                    <a:pt x="301" y="3532"/>
                  </a:lnTo>
                  <a:lnTo>
                    <a:pt x="6372" y="363"/>
                  </a:lnTo>
                  <a:cubicBezTo>
                    <a:pt x="6542" y="278"/>
                    <a:pt x="6447" y="0"/>
                    <a:pt x="6272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" name="Google Shape;1113;p111"/>
            <p:cNvSpPr/>
            <p:nvPr/>
          </p:nvSpPr>
          <p:spPr>
            <a:xfrm>
              <a:off x="4648900" y="2318550"/>
              <a:ext cx="10875" cy="148675"/>
            </a:xfrm>
            <a:custGeom>
              <a:rect b="b" l="l" r="r" t="t"/>
              <a:pathLst>
                <a:path extrusionOk="0" h="5947" w="435">
                  <a:moveTo>
                    <a:pt x="218" y="1"/>
                  </a:moveTo>
                  <a:cubicBezTo>
                    <a:pt x="109" y="1"/>
                    <a:pt x="1" y="59"/>
                    <a:pt x="17" y="176"/>
                  </a:cubicBezTo>
                  <a:lnTo>
                    <a:pt x="17" y="5747"/>
                  </a:lnTo>
                  <a:cubicBezTo>
                    <a:pt x="17" y="5847"/>
                    <a:pt x="118" y="5947"/>
                    <a:pt x="218" y="5947"/>
                  </a:cubicBezTo>
                  <a:cubicBezTo>
                    <a:pt x="318" y="5947"/>
                    <a:pt x="418" y="5847"/>
                    <a:pt x="418" y="5747"/>
                  </a:cubicBezTo>
                  <a:lnTo>
                    <a:pt x="418" y="176"/>
                  </a:lnTo>
                  <a:cubicBezTo>
                    <a:pt x="434" y="59"/>
                    <a:pt x="326" y="1"/>
                    <a:pt x="21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" name="Google Shape;1114;p111"/>
            <p:cNvSpPr/>
            <p:nvPr/>
          </p:nvSpPr>
          <p:spPr>
            <a:xfrm>
              <a:off x="4799925" y="3728700"/>
              <a:ext cx="454025" cy="229600"/>
            </a:xfrm>
            <a:custGeom>
              <a:rect b="b" l="l" r="r" t="t"/>
              <a:pathLst>
                <a:path extrusionOk="0" h="9184" w="18161">
                  <a:moveTo>
                    <a:pt x="282" y="1"/>
                  </a:moveTo>
                  <a:cubicBezTo>
                    <a:pt x="91" y="1"/>
                    <a:pt x="0" y="254"/>
                    <a:pt x="181" y="344"/>
                  </a:cubicBezTo>
                  <a:lnTo>
                    <a:pt x="17793" y="9184"/>
                  </a:lnTo>
                  <a:lnTo>
                    <a:pt x="17860" y="9184"/>
                  </a:lnTo>
                  <a:cubicBezTo>
                    <a:pt x="18060" y="9184"/>
                    <a:pt x="18160" y="8917"/>
                    <a:pt x="17960" y="8817"/>
                  </a:cubicBezTo>
                  <a:lnTo>
                    <a:pt x="348" y="10"/>
                  </a:lnTo>
                  <a:cubicBezTo>
                    <a:pt x="325" y="4"/>
                    <a:pt x="303" y="1"/>
                    <a:pt x="282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5" name="Google Shape;1115;p111"/>
            <p:cNvSpPr/>
            <p:nvPr/>
          </p:nvSpPr>
          <p:spPr>
            <a:xfrm>
              <a:off x="3429200" y="4345800"/>
              <a:ext cx="178575" cy="208750"/>
            </a:xfrm>
            <a:custGeom>
              <a:rect b="b" l="l" r="r" t="t"/>
              <a:pathLst>
                <a:path extrusionOk="0" h="8350" w="7143">
                  <a:moveTo>
                    <a:pt x="253" y="1"/>
                  </a:moveTo>
                  <a:cubicBezTo>
                    <a:pt x="117" y="1"/>
                    <a:pt x="1" y="156"/>
                    <a:pt x="104" y="311"/>
                  </a:cubicBezTo>
                  <a:lnTo>
                    <a:pt x="6775" y="8283"/>
                  </a:lnTo>
                  <a:cubicBezTo>
                    <a:pt x="6809" y="8350"/>
                    <a:pt x="6876" y="8350"/>
                    <a:pt x="6942" y="8350"/>
                  </a:cubicBezTo>
                  <a:cubicBezTo>
                    <a:pt x="6976" y="8350"/>
                    <a:pt x="7009" y="8350"/>
                    <a:pt x="7042" y="8317"/>
                  </a:cubicBezTo>
                  <a:cubicBezTo>
                    <a:pt x="7142" y="8250"/>
                    <a:pt x="7142" y="8116"/>
                    <a:pt x="7076" y="8050"/>
                  </a:cubicBezTo>
                  <a:lnTo>
                    <a:pt x="371" y="44"/>
                  </a:lnTo>
                  <a:cubicBezTo>
                    <a:pt x="333" y="14"/>
                    <a:pt x="292" y="1"/>
                    <a:pt x="253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6" name="Google Shape;1116;p111"/>
            <p:cNvSpPr/>
            <p:nvPr/>
          </p:nvSpPr>
          <p:spPr>
            <a:xfrm>
              <a:off x="3802050" y="4453300"/>
              <a:ext cx="191000" cy="148800"/>
            </a:xfrm>
            <a:custGeom>
              <a:rect b="b" l="l" r="r" t="t"/>
              <a:pathLst>
                <a:path extrusionOk="0" h="5952" w="7640">
                  <a:moveTo>
                    <a:pt x="7438" y="1"/>
                  </a:moveTo>
                  <a:cubicBezTo>
                    <a:pt x="7396" y="1"/>
                    <a:pt x="7351" y="17"/>
                    <a:pt x="7306" y="47"/>
                  </a:cubicBezTo>
                  <a:lnTo>
                    <a:pt x="101" y="5584"/>
                  </a:lnTo>
                  <a:cubicBezTo>
                    <a:pt x="34" y="5651"/>
                    <a:pt x="1" y="5785"/>
                    <a:pt x="67" y="5851"/>
                  </a:cubicBezTo>
                  <a:cubicBezTo>
                    <a:pt x="101" y="5918"/>
                    <a:pt x="167" y="5951"/>
                    <a:pt x="234" y="5951"/>
                  </a:cubicBezTo>
                  <a:cubicBezTo>
                    <a:pt x="267" y="5951"/>
                    <a:pt x="301" y="5918"/>
                    <a:pt x="334" y="5885"/>
                  </a:cubicBezTo>
                  <a:lnTo>
                    <a:pt x="7539" y="347"/>
                  </a:lnTo>
                  <a:cubicBezTo>
                    <a:pt x="7639" y="281"/>
                    <a:pt x="7639" y="147"/>
                    <a:pt x="7573" y="80"/>
                  </a:cubicBezTo>
                  <a:cubicBezTo>
                    <a:pt x="7536" y="25"/>
                    <a:pt x="7489" y="1"/>
                    <a:pt x="743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" name="Google Shape;1117;p111"/>
            <p:cNvSpPr/>
            <p:nvPr/>
          </p:nvSpPr>
          <p:spPr>
            <a:xfrm>
              <a:off x="4185650" y="1864275"/>
              <a:ext cx="321100" cy="8375"/>
            </a:xfrm>
            <a:custGeom>
              <a:rect b="b" l="l" r="r" t="t"/>
              <a:pathLst>
                <a:path extrusionOk="0" h="335" w="12844">
                  <a:moveTo>
                    <a:pt x="12643" y="1"/>
                  </a:moveTo>
                  <a:lnTo>
                    <a:pt x="201" y="101"/>
                  </a:lnTo>
                  <a:cubicBezTo>
                    <a:pt x="101" y="101"/>
                    <a:pt x="1" y="134"/>
                    <a:pt x="34" y="201"/>
                  </a:cubicBezTo>
                  <a:cubicBezTo>
                    <a:pt x="34" y="267"/>
                    <a:pt x="101" y="334"/>
                    <a:pt x="201" y="334"/>
                  </a:cubicBezTo>
                  <a:lnTo>
                    <a:pt x="12643" y="234"/>
                  </a:lnTo>
                  <a:cubicBezTo>
                    <a:pt x="12743" y="234"/>
                    <a:pt x="12843" y="201"/>
                    <a:pt x="12843" y="134"/>
                  </a:cubicBezTo>
                  <a:cubicBezTo>
                    <a:pt x="12843" y="67"/>
                    <a:pt x="12743" y="1"/>
                    <a:pt x="12643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" name="Google Shape;1118;p111"/>
            <p:cNvSpPr/>
            <p:nvPr/>
          </p:nvSpPr>
          <p:spPr>
            <a:xfrm>
              <a:off x="4715200" y="3815500"/>
              <a:ext cx="13375" cy="352950"/>
            </a:xfrm>
            <a:custGeom>
              <a:rect b="b" l="l" r="r" t="t"/>
              <a:pathLst>
                <a:path extrusionOk="0" h="14118" w="535">
                  <a:moveTo>
                    <a:pt x="239" y="1"/>
                  </a:moveTo>
                  <a:cubicBezTo>
                    <a:pt x="227" y="1"/>
                    <a:pt x="214" y="3"/>
                    <a:pt x="201" y="7"/>
                  </a:cubicBezTo>
                  <a:cubicBezTo>
                    <a:pt x="67" y="7"/>
                    <a:pt x="1" y="74"/>
                    <a:pt x="1" y="174"/>
                  </a:cubicBezTo>
                  <a:lnTo>
                    <a:pt x="167" y="13917"/>
                  </a:lnTo>
                  <a:cubicBezTo>
                    <a:pt x="167" y="14017"/>
                    <a:pt x="234" y="14118"/>
                    <a:pt x="368" y="14118"/>
                  </a:cubicBezTo>
                  <a:cubicBezTo>
                    <a:pt x="468" y="14118"/>
                    <a:pt x="534" y="14017"/>
                    <a:pt x="534" y="13917"/>
                  </a:cubicBezTo>
                  <a:lnTo>
                    <a:pt x="368" y="174"/>
                  </a:lnTo>
                  <a:cubicBezTo>
                    <a:pt x="368" y="88"/>
                    <a:pt x="318" y="1"/>
                    <a:pt x="239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" name="Google Shape;1119;p111"/>
            <p:cNvSpPr/>
            <p:nvPr/>
          </p:nvSpPr>
          <p:spPr>
            <a:xfrm>
              <a:off x="5424875" y="2105050"/>
              <a:ext cx="79450" cy="231250"/>
            </a:xfrm>
            <a:custGeom>
              <a:rect b="b" l="l" r="r" t="t"/>
              <a:pathLst>
                <a:path extrusionOk="0" h="9250" w="3178">
                  <a:moveTo>
                    <a:pt x="2922" y="1"/>
                  </a:moveTo>
                  <a:cubicBezTo>
                    <a:pt x="2848" y="1"/>
                    <a:pt x="2782" y="33"/>
                    <a:pt x="2769" y="110"/>
                  </a:cubicBezTo>
                  <a:lnTo>
                    <a:pt x="34" y="9016"/>
                  </a:lnTo>
                  <a:cubicBezTo>
                    <a:pt x="1" y="9116"/>
                    <a:pt x="67" y="9216"/>
                    <a:pt x="167" y="9250"/>
                  </a:cubicBezTo>
                  <a:lnTo>
                    <a:pt x="201" y="9250"/>
                  </a:lnTo>
                  <a:cubicBezTo>
                    <a:pt x="301" y="9250"/>
                    <a:pt x="368" y="9183"/>
                    <a:pt x="401" y="9116"/>
                  </a:cubicBezTo>
                  <a:lnTo>
                    <a:pt x="3136" y="210"/>
                  </a:lnTo>
                  <a:cubicBezTo>
                    <a:pt x="3177" y="86"/>
                    <a:pt x="3040" y="1"/>
                    <a:pt x="2922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0" name="Google Shape;1120;p111"/>
            <p:cNvSpPr/>
            <p:nvPr/>
          </p:nvSpPr>
          <p:spPr>
            <a:xfrm>
              <a:off x="4573425" y="3479950"/>
              <a:ext cx="292750" cy="370775"/>
            </a:xfrm>
            <a:custGeom>
              <a:rect b="b" l="l" r="r" t="t"/>
              <a:pathLst>
                <a:path extrusionOk="0" h="14831" w="11710">
                  <a:moveTo>
                    <a:pt x="8274" y="920"/>
                  </a:moveTo>
                  <a:cubicBezTo>
                    <a:pt x="8674" y="920"/>
                    <a:pt x="9074" y="1021"/>
                    <a:pt x="9441" y="1221"/>
                  </a:cubicBezTo>
                  <a:cubicBezTo>
                    <a:pt x="10308" y="1721"/>
                    <a:pt x="10775" y="2822"/>
                    <a:pt x="10775" y="4290"/>
                  </a:cubicBezTo>
                  <a:cubicBezTo>
                    <a:pt x="10775" y="7559"/>
                    <a:pt x="8474" y="11561"/>
                    <a:pt x="5638" y="13196"/>
                  </a:cubicBezTo>
                  <a:cubicBezTo>
                    <a:pt x="4856" y="13637"/>
                    <a:pt x="4123" y="13861"/>
                    <a:pt x="3473" y="13861"/>
                  </a:cubicBezTo>
                  <a:cubicBezTo>
                    <a:pt x="3042" y="13861"/>
                    <a:pt x="2649" y="13762"/>
                    <a:pt x="2303" y="13563"/>
                  </a:cubicBezTo>
                  <a:cubicBezTo>
                    <a:pt x="1435" y="13063"/>
                    <a:pt x="968" y="11995"/>
                    <a:pt x="968" y="10494"/>
                  </a:cubicBezTo>
                  <a:cubicBezTo>
                    <a:pt x="968" y="7225"/>
                    <a:pt x="3270" y="3222"/>
                    <a:pt x="6105" y="1588"/>
                  </a:cubicBezTo>
                  <a:cubicBezTo>
                    <a:pt x="6739" y="1187"/>
                    <a:pt x="7506" y="954"/>
                    <a:pt x="8274" y="920"/>
                  </a:cubicBezTo>
                  <a:close/>
                  <a:moveTo>
                    <a:pt x="8266" y="1"/>
                  </a:moveTo>
                  <a:cubicBezTo>
                    <a:pt x="7445" y="1"/>
                    <a:pt x="6547" y="265"/>
                    <a:pt x="5638" y="787"/>
                  </a:cubicBezTo>
                  <a:cubicBezTo>
                    <a:pt x="2536" y="2588"/>
                    <a:pt x="1" y="6925"/>
                    <a:pt x="1" y="10527"/>
                  </a:cubicBezTo>
                  <a:cubicBezTo>
                    <a:pt x="1" y="12362"/>
                    <a:pt x="668" y="13730"/>
                    <a:pt x="1836" y="14397"/>
                  </a:cubicBezTo>
                  <a:cubicBezTo>
                    <a:pt x="2336" y="14697"/>
                    <a:pt x="2903" y="14830"/>
                    <a:pt x="3470" y="14830"/>
                  </a:cubicBezTo>
                  <a:cubicBezTo>
                    <a:pt x="4404" y="14797"/>
                    <a:pt x="5305" y="14530"/>
                    <a:pt x="6105" y="14030"/>
                  </a:cubicBezTo>
                  <a:cubicBezTo>
                    <a:pt x="9208" y="12229"/>
                    <a:pt x="11709" y="7859"/>
                    <a:pt x="11709" y="4290"/>
                  </a:cubicBezTo>
                  <a:cubicBezTo>
                    <a:pt x="11709" y="2455"/>
                    <a:pt x="11076" y="1087"/>
                    <a:pt x="9908" y="420"/>
                  </a:cubicBezTo>
                  <a:cubicBezTo>
                    <a:pt x="9417" y="140"/>
                    <a:pt x="8862" y="1"/>
                    <a:pt x="826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1" name="Google Shape;1121;p111"/>
            <p:cNvSpPr/>
            <p:nvPr/>
          </p:nvSpPr>
          <p:spPr>
            <a:xfrm>
              <a:off x="4640975" y="3562400"/>
              <a:ext cx="158475" cy="204850"/>
            </a:xfrm>
            <a:custGeom>
              <a:rect b="b" l="l" r="r" t="t"/>
              <a:pathLst>
                <a:path extrusionOk="0" h="8194" w="6339">
                  <a:moveTo>
                    <a:pt x="4580" y="0"/>
                  </a:moveTo>
                  <a:cubicBezTo>
                    <a:pt x="4157" y="0"/>
                    <a:pt x="3679" y="137"/>
                    <a:pt x="3170" y="424"/>
                  </a:cubicBezTo>
                  <a:cubicBezTo>
                    <a:pt x="1302" y="1659"/>
                    <a:pt x="101" y="3694"/>
                    <a:pt x="1" y="5928"/>
                  </a:cubicBezTo>
                  <a:cubicBezTo>
                    <a:pt x="1" y="7371"/>
                    <a:pt x="705" y="8193"/>
                    <a:pt x="1745" y="8193"/>
                  </a:cubicBezTo>
                  <a:cubicBezTo>
                    <a:pt x="2172" y="8193"/>
                    <a:pt x="2655" y="8054"/>
                    <a:pt x="3170" y="7763"/>
                  </a:cubicBezTo>
                  <a:cubicBezTo>
                    <a:pt x="5038" y="6529"/>
                    <a:pt x="6205" y="4494"/>
                    <a:pt x="6339" y="2259"/>
                  </a:cubicBezTo>
                  <a:cubicBezTo>
                    <a:pt x="6339" y="834"/>
                    <a:pt x="5628" y="0"/>
                    <a:pt x="4580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2" name="Google Shape;1122;p111"/>
            <p:cNvSpPr/>
            <p:nvPr/>
          </p:nvSpPr>
          <p:spPr>
            <a:xfrm>
              <a:off x="3957175" y="4127075"/>
              <a:ext cx="292725" cy="370775"/>
            </a:xfrm>
            <a:custGeom>
              <a:rect b="b" l="l" r="r" t="t"/>
              <a:pathLst>
                <a:path extrusionOk="0" h="14831" w="11709">
                  <a:moveTo>
                    <a:pt x="8274" y="925"/>
                  </a:moveTo>
                  <a:cubicBezTo>
                    <a:pt x="8703" y="925"/>
                    <a:pt x="9098" y="1023"/>
                    <a:pt x="9440" y="1221"/>
                  </a:cubicBezTo>
                  <a:cubicBezTo>
                    <a:pt x="10307" y="1721"/>
                    <a:pt x="10774" y="2822"/>
                    <a:pt x="10774" y="4290"/>
                  </a:cubicBezTo>
                  <a:cubicBezTo>
                    <a:pt x="10774" y="7559"/>
                    <a:pt x="8473" y="11562"/>
                    <a:pt x="5637" y="13196"/>
                  </a:cubicBezTo>
                  <a:cubicBezTo>
                    <a:pt x="4855" y="13637"/>
                    <a:pt x="4122" y="13861"/>
                    <a:pt x="3472" y="13861"/>
                  </a:cubicBezTo>
                  <a:cubicBezTo>
                    <a:pt x="3041" y="13861"/>
                    <a:pt x="2648" y="13763"/>
                    <a:pt x="2302" y="13563"/>
                  </a:cubicBezTo>
                  <a:cubicBezTo>
                    <a:pt x="1434" y="13096"/>
                    <a:pt x="967" y="11995"/>
                    <a:pt x="967" y="10494"/>
                  </a:cubicBezTo>
                  <a:cubicBezTo>
                    <a:pt x="967" y="7225"/>
                    <a:pt x="3269" y="3256"/>
                    <a:pt x="6104" y="1621"/>
                  </a:cubicBezTo>
                  <a:cubicBezTo>
                    <a:pt x="6872" y="1157"/>
                    <a:pt x="7614" y="925"/>
                    <a:pt x="8274" y="925"/>
                  </a:cubicBezTo>
                  <a:close/>
                  <a:moveTo>
                    <a:pt x="8263" y="1"/>
                  </a:moveTo>
                  <a:cubicBezTo>
                    <a:pt x="7438" y="1"/>
                    <a:pt x="6532" y="265"/>
                    <a:pt x="5604" y="787"/>
                  </a:cubicBezTo>
                  <a:cubicBezTo>
                    <a:pt x="2502" y="2589"/>
                    <a:pt x="0" y="6958"/>
                    <a:pt x="0" y="10528"/>
                  </a:cubicBezTo>
                  <a:cubicBezTo>
                    <a:pt x="0" y="12362"/>
                    <a:pt x="634" y="13730"/>
                    <a:pt x="1835" y="14397"/>
                  </a:cubicBezTo>
                  <a:cubicBezTo>
                    <a:pt x="2302" y="14697"/>
                    <a:pt x="2869" y="14831"/>
                    <a:pt x="3469" y="14831"/>
                  </a:cubicBezTo>
                  <a:cubicBezTo>
                    <a:pt x="4403" y="14797"/>
                    <a:pt x="5304" y="14530"/>
                    <a:pt x="6104" y="14030"/>
                  </a:cubicBezTo>
                  <a:cubicBezTo>
                    <a:pt x="9207" y="12229"/>
                    <a:pt x="11708" y="7892"/>
                    <a:pt x="11708" y="4323"/>
                  </a:cubicBezTo>
                  <a:cubicBezTo>
                    <a:pt x="11708" y="2488"/>
                    <a:pt x="11075" y="1087"/>
                    <a:pt x="9907" y="420"/>
                  </a:cubicBezTo>
                  <a:cubicBezTo>
                    <a:pt x="9416" y="140"/>
                    <a:pt x="8861" y="1"/>
                    <a:pt x="8263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3" name="Google Shape;1123;p111"/>
            <p:cNvSpPr/>
            <p:nvPr/>
          </p:nvSpPr>
          <p:spPr>
            <a:xfrm>
              <a:off x="4023875" y="4209375"/>
              <a:ext cx="159300" cy="205000"/>
            </a:xfrm>
            <a:custGeom>
              <a:rect b="b" l="l" r="r" t="t"/>
              <a:pathLst>
                <a:path extrusionOk="0" h="8200" w="6372">
                  <a:moveTo>
                    <a:pt x="4613" y="1"/>
                  </a:moveTo>
                  <a:cubicBezTo>
                    <a:pt x="4187" y="1"/>
                    <a:pt x="3708" y="139"/>
                    <a:pt x="3203" y="431"/>
                  </a:cubicBezTo>
                  <a:cubicBezTo>
                    <a:pt x="1302" y="1665"/>
                    <a:pt x="134" y="3700"/>
                    <a:pt x="1" y="5935"/>
                  </a:cubicBezTo>
                  <a:cubicBezTo>
                    <a:pt x="1" y="7377"/>
                    <a:pt x="721" y="8199"/>
                    <a:pt x="1771" y="8199"/>
                  </a:cubicBezTo>
                  <a:cubicBezTo>
                    <a:pt x="2202" y="8199"/>
                    <a:pt x="2688" y="8061"/>
                    <a:pt x="3203" y="7769"/>
                  </a:cubicBezTo>
                  <a:cubicBezTo>
                    <a:pt x="5071" y="6535"/>
                    <a:pt x="6238" y="4500"/>
                    <a:pt x="6372" y="2265"/>
                  </a:cubicBezTo>
                  <a:cubicBezTo>
                    <a:pt x="6372" y="823"/>
                    <a:pt x="5651" y="1"/>
                    <a:pt x="4613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" name="Google Shape;1124;p111"/>
            <p:cNvSpPr/>
            <p:nvPr/>
          </p:nvSpPr>
          <p:spPr>
            <a:xfrm>
              <a:off x="3278350" y="4134700"/>
              <a:ext cx="220175" cy="278100"/>
            </a:xfrm>
            <a:custGeom>
              <a:rect b="b" l="l" r="r" t="t"/>
              <a:pathLst>
                <a:path extrusionOk="0" h="11124" w="8807">
                  <a:moveTo>
                    <a:pt x="6238" y="682"/>
                  </a:moveTo>
                  <a:lnTo>
                    <a:pt x="6238" y="716"/>
                  </a:lnTo>
                  <a:cubicBezTo>
                    <a:pt x="6288" y="710"/>
                    <a:pt x="6338" y="707"/>
                    <a:pt x="6388" y="707"/>
                  </a:cubicBezTo>
                  <a:cubicBezTo>
                    <a:pt x="6637" y="707"/>
                    <a:pt x="6883" y="777"/>
                    <a:pt x="7105" y="916"/>
                  </a:cubicBezTo>
                  <a:cubicBezTo>
                    <a:pt x="7739" y="1283"/>
                    <a:pt x="8106" y="2117"/>
                    <a:pt x="8106" y="3218"/>
                  </a:cubicBezTo>
                  <a:cubicBezTo>
                    <a:pt x="8106" y="5653"/>
                    <a:pt x="6372" y="8655"/>
                    <a:pt x="4237" y="9889"/>
                  </a:cubicBezTo>
                  <a:cubicBezTo>
                    <a:pt x="3662" y="10226"/>
                    <a:pt x="3122" y="10398"/>
                    <a:pt x="2638" y="10398"/>
                  </a:cubicBezTo>
                  <a:cubicBezTo>
                    <a:pt x="2309" y="10398"/>
                    <a:pt x="2005" y="10318"/>
                    <a:pt x="1735" y="10156"/>
                  </a:cubicBezTo>
                  <a:cubicBezTo>
                    <a:pt x="1101" y="9789"/>
                    <a:pt x="734" y="8988"/>
                    <a:pt x="734" y="7854"/>
                  </a:cubicBezTo>
                  <a:cubicBezTo>
                    <a:pt x="734" y="5419"/>
                    <a:pt x="2469" y="2417"/>
                    <a:pt x="4604" y="1183"/>
                  </a:cubicBezTo>
                  <a:cubicBezTo>
                    <a:pt x="5071" y="883"/>
                    <a:pt x="5638" y="716"/>
                    <a:pt x="6238" y="682"/>
                  </a:cubicBezTo>
                  <a:close/>
                  <a:moveTo>
                    <a:pt x="6204" y="0"/>
                  </a:moveTo>
                  <a:cubicBezTo>
                    <a:pt x="5587" y="0"/>
                    <a:pt x="4912" y="196"/>
                    <a:pt x="4237" y="582"/>
                  </a:cubicBezTo>
                  <a:cubicBezTo>
                    <a:pt x="1902" y="1917"/>
                    <a:pt x="0" y="5186"/>
                    <a:pt x="0" y="7888"/>
                  </a:cubicBezTo>
                  <a:cubicBezTo>
                    <a:pt x="0" y="9255"/>
                    <a:pt x="501" y="10289"/>
                    <a:pt x="1368" y="10790"/>
                  </a:cubicBezTo>
                  <a:cubicBezTo>
                    <a:pt x="1768" y="11023"/>
                    <a:pt x="2169" y="11123"/>
                    <a:pt x="2636" y="11123"/>
                  </a:cubicBezTo>
                  <a:cubicBezTo>
                    <a:pt x="3303" y="11090"/>
                    <a:pt x="4003" y="10890"/>
                    <a:pt x="4570" y="10523"/>
                  </a:cubicBezTo>
                  <a:cubicBezTo>
                    <a:pt x="6905" y="9188"/>
                    <a:pt x="8807" y="5919"/>
                    <a:pt x="8807" y="3218"/>
                  </a:cubicBezTo>
                  <a:cubicBezTo>
                    <a:pt x="8807" y="1850"/>
                    <a:pt x="8306" y="816"/>
                    <a:pt x="7439" y="315"/>
                  </a:cubicBezTo>
                  <a:cubicBezTo>
                    <a:pt x="7073" y="105"/>
                    <a:pt x="6654" y="0"/>
                    <a:pt x="620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5" name="Google Shape;1125;p111"/>
            <p:cNvSpPr/>
            <p:nvPr/>
          </p:nvSpPr>
          <p:spPr>
            <a:xfrm>
              <a:off x="3329225" y="4196800"/>
              <a:ext cx="119275" cy="153425"/>
            </a:xfrm>
            <a:custGeom>
              <a:rect b="b" l="l" r="r" t="t"/>
              <a:pathLst>
                <a:path extrusionOk="0" h="6137" w="4771">
                  <a:moveTo>
                    <a:pt x="3468" y="0"/>
                  </a:moveTo>
                  <a:cubicBezTo>
                    <a:pt x="3147" y="0"/>
                    <a:pt x="2785" y="108"/>
                    <a:pt x="2402" y="333"/>
                  </a:cubicBezTo>
                  <a:cubicBezTo>
                    <a:pt x="967" y="1234"/>
                    <a:pt x="100" y="2768"/>
                    <a:pt x="0" y="4436"/>
                  </a:cubicBezTo>
                  <a:cubicBezTo>
                    <a:pt x="0" y="5519"/>
                    <a:pt x="532" y="6137"/>
                    <a:pt x="1314" y="6137"/>
                  </a:cubicBezTo>
                  <a:cubicBezTo>
                    <a:pt x="1640" y="6137"/>
                    <a:pt x="2009" y="6030"/>
                    <a:pt x="2402" y="5804"/>
                  </a:cubicBezTo>
                  <a:cubicBezTo>
                    <a:pt x="3803" y="4903"/>
                    <a:pt x="4670" y="3369"/>
                    <a:pt x="4770" y="1701"/>
                  </a:cubicBezTo>
                  <a:cubicBezTo>
                    <a:pt x="4770" y="618"/>
                    <a:pt x="4238" y="0"/>
                    <a:pt x="346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6" name="Google Shape;1126;p111"/>
            <p:cNvSpPr/>
            <p:nvPr/>
          </p:nvSpPr>
          <p:spPr>
            <a:xfrm>
              <a:off x="3658625" y="3716950"/>
              <a:ext cx="225175" cy="285550"/>
            </a:xfrm>
            <a:custGeom>
              <a:rect b="b" l="l" r="r" t="t"/>
              <a:pathLst>
                <a:path extrusionOk="0" h="11422" w="9007">
                  <a:moveTo>
                    <a:pt x="6352" y="731"/>
                  </a:moveTo>
                  <a:cubicBezTo>
                    <a:pt x="6678" y="731"/>
                    <a:pt x="6977" y="803"/>
                    <a:pt x="7239" y="947"/>
                  </a:cubicBezTo>
                  <a:cubicBezTo>
                    <a:pt x="7906" y="1348"/>
                    <a:pt x="8273" y="2182"/>
                    <a:pt x="8273" y="3316"/>
                  </a:cubicBezTo>
                  <a:cubicBezTo>
                    <a:pt x="8273" y="5851"/>
                    <a:pt x="6471" y="8920"/>
                    <a:pt x="4303" y="10154"/>
                  </a:cubicBezTo>
                  <a:cubicBezTo>
                    <a:pt x="3716" y="10498"/>
                    <a:pt x="3141" y="10670"/>
                    <a:pt x="2638" y="10670"/>
                  </a:cubicBezTo>
                  <a:cubicBezTo>
                    <a:pt x="2312" y="10670"/>
                    <a:pt x="2017" y="10598"/>
                    <a:pt x="1768" y="10454"/>
                  </a:cubicBezTo>
                  <a:cubicBezTo>
                    <a:pt x="1101" y="10054"/>
                    <a:pt x="734" y="9220"/>
                    <a:pt x="734" y="8086"/>
                  </a:cubicBezTo>
                  <a:cubicBezTo>
                    <a:pt x="734" y="5584"/>
                    <a:pt x="2502" y="2515"/>
                    <a:pt x="4670" y="1248"/>
                  </a:cubicBezTo>
                  <a:cubicBezTo>
                    <a:pt x="5278" y="903"/>
                    <a:pt x="5848" y="731"/>
                    <a:pt x="6352" y="731"/>
                  </a:cubicBezTo>
                  <a:close/>
                  <a:moveTo>
                    <a:pt x="6358" y="1"/>
                  </a:moveTo>
                  <a:cubicBezTo>
                    <a:pt x="5726" y="1"/>
                    <a:pt x="5037" y="205"/>
                    <a:pt x="4337" y="614"/>
                  </a:cubicBezTo>
                  <a:cubicBezTo>
                    <a:pt x="1935" y="1981"/>
                    <a:pt x="0" y="5350"/>
                    <a:pt x="0" y="8086"/>
                  </a:cubicBezTo>
                  <a:cubicBezTo>
                    <a:pt x="0" y="9487"/>
                    <a:pt x="501" y="10554"/>
                    <a:pt x="1401" y="11088"/>
                  </a:cubicBezTo>
                  <a:cubicBezTo>
                    <a:pt x="1768" y="11288"/>
                    <a:pt x="2202" y="11421"/>
                    <a:pt x="2635" y="11421"/>
                  </a:cubicBezTo>
                  <a:cubicBezTo>
                    <a:pt x="3369" y="11388"/>
                    <a:pt x="4070" y="11188"/>
                    <a:pt x="4670" y="10788"/>
                  </a:cubicBezTo>
                  <a:cubicBezTo>
                    <a:pt x="7072" y="9420"/>
                    <a:pt x="9007" y="6051"/>
                    <a:pt x="9007" y="3316"/>
                  </a:cubicBezTo>
                  <a:cubicBezTo>
                    <a:pt x="9007" y="1915"/>
                    <a:pt x="8506" y="847"/>
                    <a:pt x="7606" y="314"/>
                  </a:cubicBezTo>
                  <a:cubicBezTo>
                    <a:pt x="7230" y="105"/>
                    <a:pt x="6809" y="1"/>
                    <a:pt x="635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7" name="Google Shape;1127;p111"/>
            <p:cNvSpPr/>
            <p:nvPr/>
          </p:nvSpPr>
          <p:spPr>
            <a:xfrm>
              <a:off x="3710325" y="3780825"/>
              <a:ext cx="121775" cy="157275"/>
            </a:xfrm>
            <a:custGeom>
              <a:rect b="b" l="l" r="r" t="t"/>
              <a:pathLst>
                <a:path extrusionOk="0" h="6291" w="4871">
                  <a:moveTo>
                    <a:pt x="3512" y="1"/>
                  </a:moveTo>
                  <a:cubicBezTo>
                    <a:pt x="3186" y="1"/>
                    <a:pt x="2821" y="106"/>
                    <a:pt x="2435" y="327"/>
                  </a:cubicBezTo>
                  <a:cubicBezTo>
                    <a:pt x="1001" y="1261"/>
                    <a:pt x="67" y="2829"/>
                    <a:pt x="0" y="4563"/>
                  </a:cubicBezTo>
                  <a:cubicBezTo>
                    <a:pt x="0" y="5655"/>
                    <a:pt x="540" y="6291"/>
                    <a:pt x="1344" y="6291"/>
                  </a:cubicBezTo>
                  <a:cubicBezTo>
                    <a:pt x="1671" y="6291"/>
                    <a:pt x="2041" y="6186"/>
                    <a:pt x="2435" y="5964"/>
                  </a:cubicBezTo>
                  <a:cubicBezTo>
                    <a:pt x="3870" y="5030"/>
                    <a:pt x="4770" y="3463"/>
                    <a:pt x="4870" y="1728"/>
                  </a:cubicBezTo>
                  <a:cubicBezTo>
                    <a:pt x="4870" y="637"/>
                    <a:pt x="4314" y="1"/>
                    <a:pt x="3512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8" name="Google Shape;1128;p111"/>
            <p:cNvSpPr/>
            <p:nvPr/>
          </p:nvSpPr>
          <p:spPr>
            <a:xfrm>
              <a:off x="4069750" y="3587475"/>
              <a:ext cx="179325" cy="228225"/>
            </a:xfrm>
            <a:custGeom>
              <a:rect b="b" l="l" r="r" t="t"/>
              <a:pathLst>
                <a:path extrusionOk="0" h="9129" w="7173">
                  <a:moveTo>
                    <a:pt x="5051" y="607"/>
                  </a:moveTo>
                  <a:cubicBezTo>
                    <a:pt x="5315" y="607"/>
                    <a:pt x="5557" y="669"/>
                    <a:pt x="5771" y="789"/>
                  </a:cubicBezTo>
                  <a:cubicBezTo>
                    <a:pt x="6338" y="1089"/>
                    <a:pt x="6605" y="1756"/>
                    <a:pt x="6605" y="2657"/>
                  </a:cubicBezTo>
                  <a:cubicBezTo>
                    <a:pt x="6505" y="4892"/>
                    <a:pt x="5337" y="6894"/>
                    <a:pt x="3469" y="8128"/>
                  </a:cubicBezTo>
                  <a:cubicBezTo>
                    <a:pt x="2990" y="8407"/>
                    <a:pt x="2547" y="8543"/>
                    <a:pt x="2154" y="8543"/>
                  </a:cubicBezTo>
                  <a:cubicBezTo>
                    <a:pt x="1890" y="8543"/>
                    <a:pt x="1649" y="8482"/>
                    <a:pt x="1435" y="8361"/>
                  </a:cubicBezTo>
                  <a:cubicBezTo>
                    <a:pt x="868" y="8061"/>
                    <a:pt x="601" y="7394"/>
                    <a:pt x="601" y="6460"/>
                  </a:cubicBezTo>
                  <a:cubicBezTo>
                    <a:pt x="701" y="4258"/>
                    <a:pt x="1868" y="2224"/>
                    <a:pt x="3736" y="1023"/>
                  </a:cubicBezTo>
                  <a:cubicBezTo>
                    <a:pt x="4215" y="743"/>
                    <a:pt x="4658" y="607"/>
                    <a:pt x="5051" y="607"/>
                  </a:cubicBezTo>
                  <a:close/>
                  <a:moveTo>
                    <a:pt x="5074" y="1"/>
                  </a:moveTo>
                  <a:cubicBezTo>
                    <a:pt x="4576" y="1"/>
                    <a:pt x="4028" y="161"/>
                    <a:pt x="3469" y="489"/>
                  </a:cubicBezTo>
                  <a:cubicBezTo>
                    <a:pt x="1568" y="1590"/>
                    <a:pt x="0" y="4292"/>
                    <a:pt x="0" y="6460"/>
                  </a:cubicBezTo>
                  <a:cubicBezTo>
                    <a:pt x="0" y="7594"/>
                    <a:pt x="401" y="8428"/>
                    <a:pt x="1134" y="8862"/>
                  </a:cubicBezTo>
                  <a:cubicBezTo>
                    <a:pt x="1435" y="9028"/>
                    <a:pt x="1768" y="9128"/>
                    <a:pt x="2135" y="9128"/>
                  </a:cubicBezTo>
                  <a:cubicBezTo>
                    <a:pt x="2702" y="9095"/>
                    <a:pt x="3269" y="8928"/>
                    <a:pt x="3736" y="8628"/>
                  </a:cubicBezTo>
                  <a:cubicBezTo>
                    <a:pt x="5638" y="7527"/>
                    <a:pt x="7172" y="4859"/>
                    <a:pt x="7172" y="2657"/>
                  </a:cubicBezTo>
                  <a:cubicBezTo>
                    <a:pt x="7172" y="1523"/>
                    <a:pt x="6805" y="689"/>
                    <a:pt x="6071" y="255"/>
                  </a:cubicBezTo>
                  <a:cubicBezTo>
                    <a:pt x="5776" y="86"/>
                    <a:pt x="5438" y="1"/>
                    <a:pt x="5074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9" name="Google Shape;1129;p111"/>
            <p:cNvSpPr/>
            <p:nvPr/>
          </p:nvSpPr>
          <p:spPr>
            <a:xfrm>
              <a:off x="4111450" y="3638700"/>
              <a:ext cx="96750" cy="125800"/>
            </a:xfrm>
            <a:custGeom>
              <a:rect b="b" l="l" r="r" t="t"/>
              <a:pathLst>
                <a:path extrusionOk="0" h="5032" w="3870">
                  <a:moveTo>
                    <a:pt x="2806" y="0"/>
                  </a:moveTo>
                  <a:cubicBezTo>
                    <a:pt x="2544" y="0"/>
                    <a:pt x="2248" y="89"/>
                    <a:pt x="1935" y="275"/>
                  </a:cubicBezTo>
                  <a:cubicBezTo>
                    <a:pt x="801" y="1008"/>
                    <a:pt x="67" y="2276"/>
                    <a:pt x="0" y="3644"/>
                  </a:cubicBezTo>
                  <a:cubicBezTo>
                    <a:pt x="0" y="4524"/>
                    <a:pt x="442" y="5031"/>
                    <a:pt x="1083" y="5031"/>
                  </a:cubicBezTo>
                  <a:cubicBezTo>
                    <a:pt x="1340" y="5031"/>
                    <a:pt x="1629" y="4950"/>
                    <a:pt x="1935" y="4778"/>
                  </a:cubicBezTo>
                  <a:cubicBezTo>
                    <a:pt x="3069" y="4011"/>
                    <a:pt x="3803" y="2776"/>
                    <a:pt x="3870" y="1409"/>
                  </a:cubicBezTo>
                  <a:cubicBezTo>
                    <a:pt x="3870" y="513"/>
                    <a:pt x="3436" y="0"/>
                    <a:pt x="2806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0" name="Google Shape;1130;p111"/>
            <p:cNvSpPr/>
            <p:nvPr/>
          </p:nvSpPr>
          <p:spPr>
            <a:xfrm>
              <a:off x="3350900" y="3468700"/>
              <a:ext cx="180150" cy="227750"/>
            </a:xfrm>
            <a:custGeom>
              <a:rect b="b" l="l" r="r" t="t"/>
              <a:pathLst>
                <a:path extrusionOk="0" h="9110" w="7206">
                  <a:moveTo>
                    <a:pt x="5051" y="588"/>
                  </a:moveTo>
                  <a:cubicBezTo>
                    <a:pt x="5315" y="588"/>
                    <a:pt x="5557" y="649"/>
                    <a:pt x="5771" y="770"/>
                  </a:cubicBezTo>
                  <a:cubicBezTo>
                    <a:pt x="6338" y="1070"/>
                    <a:pt x="6605" y="1737"/>
                    <a:pt x="6605" y="2638"/>
                  </a:cubicBezTo>
                  <a:cubicBezTo>
                    <a:pt x="6505" y="4873"/>
                    <a:pt x="5338" y="6908"/>
                    <a:pt x="3470" y="8109"/>
                  </a:cubicBezTo>
                  <a:cubicBezTo>
                    <a:pt x="2987" y="8390"/>
                    <a:pt x="2540" y="8539"/>
                    <a:pt x="2145" y="8539"/>
                  </a:cubicBezTo>
                  <a:cubicBezTo>
                    <a:pt x="1884" y="8539"/>
                    <a:pt x="1646" y="8474"/>
                    <a:pt x="1435" y="8342"/>
                  </a:cubicBezTo>
                  <a:cubicBezTo>
                    <a:pt x="868" y="8042"/>
                    <a:pt x="601" y="7375"/>
                    <a:pt x="601" y="6474"/>
                  </a:cubicBezTo>
                  <a:cubicBezTo>
                    <a:pt x="701" y="4239"/>
                    <a:pt x="1868" y="2204"/>
                    <a:pt x="3736" y="1004"/>
                  </a:cubicBezTo>
                  <a:cubicBezTo>
                    <a:pt x="4215" y="724"/>
                    <a:pt x="4658" y="588"/>
                    <a:pt x="5051" y="588"/>
                  </a:cubicBezTo>
                  <a:close/>
                  <a:moveTo>
                    <a:pt x="5087" y="1"/>
                  </a:moveTo>
                  <a:cubicBezTo>
                    <a:pt x="4586" y="1"/>
                    <a:pt x="4033" y="173"/>
                    <a:pt x="3470" y="503"/>
                  </a:cubicBezTo>
                  <a:cubicBezTo>
                    <a:pt x="1568" y="1604"/>
                    <a:pt x="0" y="4273"/>
                    <a:pt x="0" y="6474"/>
                  </a:cubicBezTo>
                  <a:cubicBezTo>
                    <a:pt x="0" y="7608"/>
                    <a:pt x="401" y="8442"/>
                    <a:pt x="1135" y="8843"/>
                  </a:cubicBezTo>
                  <a:cubicBezTo>
                    <a:pt x="1435" y="9043"/>
                    <a:pt x="1768" y="9109"/>
                    <a:pt x="2135" y="9109"/>
                  </a:cubicBezTo>
                  <a:cubicBezTo>
                    <a:pt x="2702" y="9076"/>
                    <a:pt x="3269" y="8909"/>
                    <a:pt x="3736" y="8609"/>
                  </a:cubicBezTo>
                  <a:cubicBezTo>
                    <a:pt x="5638" y="7542"/>
                    <a:pt x="7206" y="4840"/>
                    <a:pt x="7206" y="2638"/>
                  </a:cubicBezTo>
                  <a:cubicBezTo>
                    <a:pt x="7206" y="1504"/>
                    <a:pt x="6805" y="670"/>
                    <a:pt x="6071" y="270"/>
                  </a:cubicBezTo>
                  <a:cubicBezTo>
                    <a:pt x="5779" y="89"/>
                    <a:pt x="5446" y="1"/>
                    <a:pt x="5087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1" name="Google Shape;1131;p111"/>
            <p:cNvSpPr/>
            <p:nvPr/>
          </p:nvSpPr>
          <p:spPr>
            <a:xfrm>
              <a:off x="3392600" y="3519950"/>
              <a:ext cx="96750" cy="125800"/>
            </a:xfrm>
            <a:custGeom>
              <a:rect b="b" l="l" r="r" t="t"/>
              <a:pathLst>
                <a:path extrusionOk="0" h="5032" w="3870">
                  <a:moveTo>
                    <a:pt x="2787" y="1"/>
                  </a:moveTo>
                  <a:cubicBezTo>
                    <a:pt x="2530" y="1"/>
                    <a:pt x="2241" y="83"/>
                    <a:pt x="1935" y="254"/>
                  </a:cubicBezTo>
                  <a:cubicBezTo>
                    <a:pt x="767" y="1022"/>
                    <a:pt x="67" y="2256"/>
                    <a:pt x="0" y="3624"/>
                  </a:cubicBezTo>
                  <a:cubicBezTo>
                    <a:pt x="0" y="4519"/>
                    <a:pt x="433" y="5032"/>
                    <a:pt x="1064" y="5032"/>
                  </a:cubicBezTo>
                  <a:cubicBezTo>
                    <a:pt x="1326" y="5032"/>
                    <a:pt x="1622" y="4944"/>
                    <a:pt x="1935" y="4758"/>
                  </a:cubicBezTo>
                  <a:cubicBezTo>
                    <a:pt x="3069" y="4024"/>
                    <a:pt x="3803" y="2756"/>
                    <a:pt x="3870" y="1389"/>
                  </a:cubicBezTo>
                  <a:cubicBezTo>
                    <a:pt x="3870" y="508"/>
                    <a:pt x="3428" y="1"/>
                    <a:pt x="2787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2" name="Google Shape;1132;p111"/>
            <p:cNvSpPr/>
            <p:nvPr/>
          </p:nvSpPr>
          <p:spPr>
            <a:xfrm>
              <a:off x="5040425" y="3303925"/>
              <a:ext cx="129925" cy="157350"/>
            </a:xfrm>
            <a:custGeom>
              <a:rect b="b" l="l" r="r" t="t"/>
              <a:pathLst>
                <a:path extrusionOk="0" h="6294" w="5197">
                  <a:moveTo>
                    <a:pt x="3439" y="399"/>
                  </a:moveTo>
                  <a:cubicBezTo>
                    <a:pt x="4144" y="399"/>
                    <a:pt x="4796" y="1042"/>
                    <a:pt x="4604" y="1857"/>
                  </a:cubicBezTo>
                  <a:cubicBezTo>
                    <a:pt x="4504" y="3392"/>
                    <a:pt x="3704" y="4793"/>
                    <a:pt x="2436" y="5626"/>
                  </a:cubicBezTo>
                  <a:cubicBezTo>
                    <a:pt x="2192" y="5852"/>
                    <a:pt x="1908" y="5950"/>
                    <a:pt x="1633" y="5950"/>
                  </a:cubicBezTo>
                  <a:cubicBezTo>
                    <a:pt x="929" y="5950"/>
                    <a:pt x="276" y="5307"/>
                    <a:pt x="468" y="4492"/>
                  </a:cubicBezTo>
                  <a:cubicBezTo>
                    <a:pt x="535" y="2958"/>
                    <a:pt x="1369" y="1557"/>
                    <a:pt x="2636" y="723"/>
                  </a:cubicBezTo>
                  <a:cubicBezTo>
                    <a:pt x="2880" y="498"/>
                    <a:pt x="3164" y="399"/>
                    <a:pt x="3439" y="399"/>
                  </a:cubicBezTo>
                  <a:close/>
                  <a:moveTo>
                    <a:pt x="3462" y="0"/>
                  </a:moveTo>
                  <a:cubicBezTo>
                    <a:pt x="3113" y="0"/>
                    <a:pt x="2752" y="120"/>
                    <a:pt x="2436" y="389"/>
                  </a:cubicBezTo>
                  <a:cubicBezTo>
                    <a:pt x="1035" y="1290"/>
                    <a:pt x="168" y="2824"/>
                    <a:pt x="68" y="4492"/>
                  </a:cubicBezTo>
                  <a:cubicBezTo>
                    <a:pt x="1" y="5126"/>
                    <a:pt x="301" y="5760"/>
                    <a:pt x="835" y="6127"/>
                  </a:cubicBezTo>
                  <a:cubicBezTo>
                    <a:pt x="1035" y="6260"/>
                    <a:pt x="1269" y="6294"/>
                    <a:pt x="1535" y="6294"/>
                  </a:cubicBezTo>
                  <a:cubicBezTo>
                    <a:pt x="1902" y="6294"/>
                    <a:pt x="2303" y="6160"/>
                    <a:pt x="2636" y="5960"/>
                  </a:cubicBezTo>
                  <a:cubicBezTo>
                    <a:pt x="4037" y="5059"/>
                    <a:pt x="4904" y="3525"/>
                    <a:pt x="5005" y="1857"/>
                  </a:cubicBezTo>
                  <a:cubicBezTo>
                    <a:pt x="5197" y="799"/>
                    <a:pt x="4366" y="0"/>
                    <a:pt x="3462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3" name="Google Shape;1133;p111"/>
            <p:cNvSpPr/>
            <p:nvPr/>
          </p:nvSpPr>
          <p:spPr>
            <a:xfrm>
              <a:off x="5070450" y="3340275"/>
              <a:ext cx="67575" cy="86025"/>
            </a:xfrm>
            <a:custGeom>
              <a:rect b="b" l="l" r="r" t="t"/>
              <a:pathLst>
                <a:path extrusionOk="0" h="3441" w="2703">
                  <a:moveTo>
                    <a:pt x="1927" y="1"/>
                  </a:moveTo>
                  <a:cubicBezTo>
                    <a:pt x="1746" y="1"/>
                    <a:pt x="1545" y="55"/>
                    <a:pt x="1335" y="170"/>
                  </a:cubicBezTo>
                  <a:cubicBezTo>
                    <a:pt x="568" y="670"/>
                    <a:pt x="68" y="1537"/>
                    <a:pt x="1" y="2505"/>
                  </a:cubicBezTo>
                  <a:cubicBezTo>
                    <a:pt x="1" y="3100"/>
                    <a:pt x="307" y="3441"/>
                    <a:pt x="750" y="3441"/>
                  </a:cubicBezTo>
                  <a:cubicBezTo>
                    <a:pt x="927" y="3441"/>
                    <a:pt x="1125" y="3386"/>
                    <a:pt x="1335" y="3272"/>
                  </a:cubicBezTo>
                  <a:cubicBezTo>
                    <a:pt x="2136" y="2738"/>
                    <a:pt x="2636" y="1904"/>
                    <a:pt x="2703" y="937"/>
                  </a:cubicBezTo>
                  <a:cubicBezTo>
                    <a:pt x="2703" y="341"/>
                    <a:pt x="2379" y="1"/>
                    <a:pt x="1927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4" name="Google Shape;1134;p111"/>
            <p:cNvSpPr/>
            <p:nvPr/>
          </p:nvSpPr>
          <p:spPr>
            <a:xfrm>
              <a:off x="5323150" y="3266225"/>
              <a:ext cx="130600" cy="157525"/>
            </a:xfrm>
            <a:custGeom>
              <a:rect b="b" l="l" r="r" t="t"/>
              <a:pathLst>
                <a:path extrusionOk="0" h="6301" w="5224">
                  <a:moveTo>
                    <a:pt x="3569" y="430"/>
                  </a:moveTo>
                  <a:cubicBezTo>
                    <a:pt x="3736" y="430"/>
                    <a:pt x="3903" y="496"/>
                    <a:pt x="4036" y="563"/>
                  </a:cubicBezTo>
                  <a:cubicBezTo>
                    <a:pt x="4437" y="863"/>
                    <a:pt x="4670" y="1364"/>
                    <a:pt x="4603" y="1864"/>
                  </a:cubicBezTo>
                  <a:cubicBezTo>
                    <a:pt x="4537" y="3398"/>
                    <a:pt x="3736" y="4799"/>
                    <a:pt x="2435" y="5633"/>
                  </a:cubicBezTo>
                  <a:cubicBezTo>
                    <a:pt x="2193" y="5847"/>
                    <a:pt x="1913" y="5942"/>
                    <a:pt x="1640" y="5942"/>
                  </a:cubicBezTo>
                  <a:cubicBezTo>
                    <a:pt x="932" y="5942"/>
                    <a:pt x="275" y="5308"/>
                    <a:pt x="467" y="4466"/>
                  </a:cubicBezTo>
                  <a:cubicBezTo>
                    <a:pt x="567" y="2965"/>
                    <a:pt x="1368" y="1564"/>
                    <a:pt x="2635" y="730"/>
                  </a:cubicBezTo>
                  <a:cubicBezTo>
                    <a:pt x="2902" y="563"/>
                    <a:pt x="3236" y="463"/>
                    <a:pt x="3569" y="430"/>
                  </a:cubicBezTo>
                  <a:close/>
                  <a:moveTo>
                    <a:pt x="3429" y="1"/>
                  </a:moveTo>
                  <a:cubicBezTo>
                    <a:pt x="3088" y="1"/>
                    <a:pt x="2740" y="112"/>
                    <a:pt x="2435" y="363"/>
                  </a:cubicBezTo>
                  <a:cubicBezTo>
                    <a:pt x="1034" y="1297"/>
                    <a:pt x="167" y="2831"/>
                    <a:pt x="67" y="4499"/>
                  </a:cubicBezTo>
                  <a:cubicBezTo>
                    <a:pt x="0" y="5133"/>
                    <a:pt x="300" y="5767"/>
                    <a:pt x="834" y="6134"/>
                  </a:cubicBezTo>
                  <a:cubicBezTo>
                    <a:pt x="1034" y="6267"/>
                    <a:pt x="1268" y="6301"/>
                    <a:pt x="1534" y="6301"/>
                  </a:cubicBezTo>
                  <a:cubicBezTo>
                    <a:pt x="1901" y="6301"/>
                    <a:pt x="2302" y="6200"/>
                    <a:pt x="2635" y="6000"/>
                  </a:cubicBezTo>
                  <a:cubicBezTo>
                    <a:pt x="4036" y="5066"/>
                    <a:pt x="4937" y="3565"/>
                    <a:pt x="5004" y="1897"/>
                  </a:cubicBezTo>
                  <a:cubicBezTo>
                    <a:pt x="5223" y="824"/>
                    <a:pt x="4355" y="1"/>
                    <a:pt x="3429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" name="Google Shape;1135;p111"/>
            <p:cNvSpPr/>
            <p:nvPr/>
          </p:nvSpPr>
          <p:spPr>
            <a:xfrm>
              <a:off x="5353150" y="3302400"/>
              <a:ext cx="66750" cy="86350"/>
            </a:xfrm>
            <a:custGeom>
              <a:rect b="b" l="l" r="r" t="t"/>
              <a:pathLst>
                <a:path extrusionOk="0" h="3454" w="2670">
                  <a:moveTo>
                    <a:pt x="1925" y="0"/>
                  </a:moveTo>
                  <a:cubicBezTo>
                    <a:pt x="1747" y="0"/>
                    <a:pt x="1547" y="59"/>
                    <a:pt x="1335" y="184"/>
                  </a:cubicBezTo>
                  <a:cubicBezTo>
                    <a:pt x="535" y="684"/>
                    <a:pt x="34" y="1551"/>
                    <a:pt x="1" y="2485"/>
                  </a:cubicBezTo>
                  <a:cubicBezTo>
                    <a:pt x="1" y="3106"/>
                    <a:pt x="309" y="3454"/>
                    <a:pt x="753" y="3454"/>
                  </a:cubicBezTo>
                  <a:cubicBezTo>
                    <a:pt x="930" y="3454"/>
                    <a:pt x="1127" y="3399"/>
                    <a:pt x="1335" y="3286"/>
                  </a:cubicBezTo>
                  <a:cubicBezTo>
                    <a:pt x="2136" y="2752"/>
                    <a:pt x="2636" y="1885"/>
                    <a:pt x="2669" y="951"/>
                  </a:cubicBezTo>
                  <a:cubicBezTo>
                    <a:pt x="2669" y="357"/>
                    <a:pt x="2365" y="0"/>
                    <a:pt x="1925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6" name="Google Shape;1136;p111"/>
            <p:cNvSpPr/>
            <p:nvPr/>
          </p:nvSpPr>
          <p:spPr>
            <a:xfrm>
              <a:off x="3098225" y="3913675"/>
              <a:ext cx="129950" cy="158050"/>
            </a:xfrm>
            <a:custGeom>
              <a:rect b="b" l="l" r="r" t="t"/>
              <a:pathLst>
                <a:path extrusionOk="0" h="6322" w="5198">
                  <a:moveTo>
                    <a:pt x="3439" y="393"/>
                  </a:moveTo>
                  <a:cubicBezTo>
                    <a:pt x="4143" y="393"/>
                    <a:pt x="4795" y="1036"/>
                    <a:pt x="4603" y="1851"/>
                  </a:cubicBezTo>
                  <a:cubicBezTo>
                    <a:pt x="4537" y="3386"/>
                    <a:pt x="3736" y="4787"/>
                    <a:pt x="2435" y="5621"/>
                  </a:cubicBezTo>
                  <a:cubicBezTo>
                    <a:pt x="2191" y="5846"/>
                    <a:pt x="1908" y="5944"/>
                    <a:pt x="1632" y="5944"/>
                  </a:cubicBezTo>
                  <a:cubicBezTo>
                    <a:pt x="928" y="5944"/>
                    <a:pt x="275" y="5302"/>
                    <a:pt x="467" y="4486"/>
                  </a:cubicBezTo>
                  <a:cubicBezTo>
                    <a:pt x="567" y="2952"/>
                    <a:pt x="1368" y="1551"/>
                    <a:pt x="2635" y="717"/>
                  </a:cubicBezTo>
                  <a:cubicBezTo>
                    <a:pt x="2879" y="492"/>
                    <a:pt x="3163" y="393"/>
                    <a:pt x="3439" y="393"/>
                  </a:cubicBezTo>
                  <a:close/>
                  <a:moveTo>
                    <a:pt x="3448" y="0"/>
                  </a:moveTo>
                  <a:cubicBezTo>
                    <a:pt x="3103" y="0"/>
                    <a:pt x="2747" y="117"/>
                    <a:pt x="2435" y="384"/>
                  </a:cubicBezTo>
                  <a:cubicBezTo>
                    <a:pt x="1034" y="1284"/>
                    <a:pt x="167" y="2819"/>
                    <a:pt x="67" y="4486"/>
                  </a:cubicBezTo>
                  <a:cubicBezTo>
                    <a:pt x="0" y="5120"/>
                    <a:pt x="300" y="5754"/>
                    <a:pt x="834" y="6121"/>
                  </a:cubicBezTo>
                  <a:cubicBezTo>
                    <a:pt x="1034" y="6254"/>
                    <a:pt x="1301" y="6321"/>
                    <a:pt x="1535" y="6321"/>
                  </a:cubicBezTo>
                  <a:cubicBezTo>
                    <a:pt x="1935" y="6288"/>
                    <a:pt x="2302" y="6188"/>
                    <a:pt x="2635" y="5954"/>
                  </a:cubicBezTo>
                  <a:cubicBezTo>
                    <a:pt x="4036" y="5054"/>
                    <a:pt x="4937" y="3519"/>
                    <a:pt x="5004" y="1851"/>
                  </a:cubicBezTo>
                  <a:cubicBezTo>
                    <a:pt x="5197" y="812"/>
                    <a:pt x="4357" y="0"/>
                    <a:pt x="344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7" name="Google Shape;1137;p111"/>
            <p:cNvSpPr/>
            <p:nvPr/>
          </p:nvSpPr>
          <p:spPr>
            <a:xfrm>
              <a:off x="3128250" y="3949875"/>
              <a:ext cx="67550" cy="86400"/>
            </a:xfrm>
            <a:custGeom>
              <a:rect b="b" l="l" r="r" t="t"/>
              <a:pathLst>
                <a:path extrusionOk="0" h="3456" w="2702">
                  <a:moveTo>
                    <a:pt x="1941" y="1"/>
                  </a:moveTo>
                  <a:cubicBezTo>
                    <a:pt x="1759" y="1"/>
                    <a:pt x="1554" y="55"/>
                    <a:pt x="1334" y="170"/>
                  </a:cubicBezTo>
                  <a:cubicBezTo>
                    <a:pt x="567" y="703"/>
                    <a:pt x="67" y="1537"/>
                    <a:pt x="0" y="2505"/>
                  </a:cubicBezTo>
                  <a:cubicBezTo>
                    <a:pt x="0" y="3098"/>
                    <a:pt x="304" y="3455"/>
                    <a:pt x="744" y="3455"/>
                  </a:cubicBezTo>
                  <a:cubicBezTo>
                    <a:pt x="923" y="3455"/>
                    <a:pt x="1123" y="3397"/>
                    <a:pt x="1334" y="3272"/>
                  </a:cubicBezTo>
                  <a:cubicBezTo>
                    <a:pt x="2135" y="2772"/>
                    <a:pt x="2635" y="1904"/>
                    <a:pt x="2702" y="937"/>
                  </a:cubicBezTo>
                  <a:cubicBezTo>
                    <a:pt x="2702" y="341"/>
                    <a:pt x="2396" y="1"/>
                    <a:pt x="1941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8" name="Google Shape;1138;p111"/>
            <p:cNvSpPr/>
            <p:nvPr/>
          </p:nvSpPr>
          <p:spPr>
            <a:xfrm>
              <a:off x="3918800" y="3267750"/>
              <a:ext cx="129350" cy="157675"/>
            </a:xfrm>
            <a:custGeom>
              <a:rect b="b" l="l" r="r" t="t"/>
              <a:pathLst>
                <a:path extrusionOk="0" h="6307" w="5174">
                  <a:moveTo>
                    <a:pt x="3432" y="406"/>
                  </a:moveTo>
                  <a:cubicBezTo>
                    <a:pt x="4121" y="406"/>
                    <a:pt x="4771" y="1036"/>
                    <a:pt x="4604" y="1870"/>
                  </a:cubicBezTo>
                  <a:cubicBezTo>
                    <a:pt x="4504" y="3371"/>
                    <a:pt x="3703" y="4772"/>
                    <a:pt x="2436" y="5606"/>
                  </a:cubicBezTo>
                  <a:cubicBezTo>
                    <a:pt x="2192" y="5831"/>
                    <a:pt x="1908" y="5929"/>
                    <a:pt x="1632" y="5929"/>
                  </a:cubicBezTo>
                  <a:cubicBezTo>
                    <a:pt x="928" y="5929"/>
                    <a:pt x="276" y="5287"/>
                    <a:pt x="468" y="4472"/>
                  </a:cubicBezTo>
                  <a:cubicBezTo>
                    <a:pt x="534" y="2937"/>
                    <a:pt x="1335" y="1570"/>
                    <a:pt x="2636" y="736"/>
                  </a:cubicBezTo>
                  <a:cubicBezTo>
                    <a:pt x="2874" y="507"/>
                    <a:pt x="3156" y="406"/>
                    <a:pt x="3432" y="406"/>
                  </a:cubicBezTo>
                  <a:close/>
                  <a:moveTo>
                    <a:pt x="3435" y="0"/>
                  </a:moveTo>
                  <a:cubicBezTo>
                    <a:pt x="3095" y="0"/>
                    <a:pt x="2745" y="114"/>
                    <a:pt x="2436" y="369"/>
                  </a:cubicBezTo>
                  <a:cubicBezTo>
                    <a:pt x="1035" y="1303"/>
                    <a:pt x="134" y="2804"/>
                    <a:pt x="67" y="4472"/>
                  </a:cubicBezTo>
                  <a:cubicBezTo>
                    <a:pt x="1" y="5139"/>
                    <a:pt x="267" y="5773"/>
                    <a:pt x="801" y="6139"/>
                  </a:cubicBezTo>
                  <a:cubicBezTo>
                    <a:pt x="1035" y="6240"/>
                    <a:pt x="1268" y="6306"/>
                    <a:pt x="1502" y="6306"/>
                  </a:cubicBezTo>
                  <a:cubicBezTo>
                    <a:pt x="1902" y="6306"/>
                    <a:pt x="2302" y="6173"/>
                    <a:pt x="2636" y="5973"/>
                  </a:cubicBezTo>
                  <a:cubicBezTo>
                    <a:pt x="4037" y="5039"/>
                    <a:pt x="4904" y="3538"/>
                    <a:pt x="5004" y="1870"/>
                  </a:cubicBezTo>
                  <a:cubicBezTo>
                    <a:pt x="5174" y="803"/>
                    <a:pt x="4339" y="0"/>
                    <a:pt x="3435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9" name="Google Shape;1139;p111"/>
            <p:cNvSpPr/>
            <p:nvPr/>
          </p:nvSpPr>
          <p:spPr>
            <a:xfrm>
              <a:off x="3948825" y="3303900"/>
              <a:ext cx="66750" cy="86225"/>
            </a:xfrm>
            <a:custGeom>
              <a:rect b="b" l="l" r="r" t="t"/>
              <a:pathLst>
                <a:path extrusionOk="0" h="3449" w="2670">
                  <a:moveTo>
                    <a:pt x="1939" y="1"/>
                  </a:moveTo>
                  <a:cubicBezTo>
                    <a:pt x="1757" y="1"/>
                    <a:pt x="1552" y="62"/>
                    <a:pt x="1335" y="190"/>
                  </a:cubicBezTo>
                  <a:cubicBezTo>
                    <a:pt x="534" y="691"/>
                    <a:pt x="34" y="1558"/>
                    <a:pt x="0" y="2492"/>
                  </a:cubicBezTo>
                  <a:cubicBezTo>
                    <a:pt x="0" y="3103"/>
                    <a:pt x="298" y="3449"/>
                    <a:pt x="730" y="3449"/>
                  </a:cubicBezTo>
                  <a:cubicBezTo>
                    <a:pt x="912" y="3449"/>
                    <a:pt x="1118" y="3387"/>
                    <a:pt x="1335" y="3259"/>
                  </a:cubicBezTo>
                  <a:cubicBezTo>
                    <a:pt x="2102" y="2759"/>
                    <a:pt x="2602" y="1891"/>
                    <a:pt x="2669" y="957"/>
                  </a:cubicBezTo>
                  <a:cubicBezTo>
                    <a:pt x="2669" y="347"/>
                    <a:pt x="2371" y="1"/>
                    <a:pt x="1939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0" name="Google Shape;1140;p111"/>
            <p:cNvSpPr/>
            <p:nvPr/>
          </p:nvSpPr>
          <p:spPr>
            <a:xfrm>
              <a:off x="4306575" y="2740325"/>
              <a:ext cx="129950" cy="158050"/>
            </a:xfrm>
            <a:custGeom>
              <a:rect b="b" l="l" r="r" t="t"/>
              <a:pathLst>
                <a:path extrusionOk="0" h="6322" w="5198">
                  <a:moveTo>
                    <a:pt x="3537" y="451"/>
                  </a:moveTo>
                  <a:cubicBezTo>
                    <a:pt x="3703" y="451"/>
                    <a:pt x="3903" y="484"/>
                    <a:pt x="4037" y="551"/>
                  </a:cubicBezTo>
                  <a:cubicBezTo>
                    <a:pt x="4437" y="851"/>
                    <a:pt x="4671" y="1351"/>
                    <a:pt x="4604" y="1852"/>
                  </a:cubicBezTo>
                  <a:cubicBezTo>
                    <a:pt x="4504" y="3386"/>
                    <a:pt x="3703" y="4787"/>
                    <a:pt x="2436" y="5621"/>
                  </a:cubicBezTo>
                  <a:cubicBezTo>
                    <a:pt x="2192" y="5846"/>
                    <a:pt x="1908" y="5945"/>
                    <a:pt x="1633" y="5945"/>
                  </a:cubicBezTo>
                  <a:cubicBezTo>
                    <a:pt x="928" y="5945"/>
                    <a:pt x="276" y="5302"/>
                    <a:pt x="468" y="4487"/>
                  </a:cubicBezTo>
                  <a:cubicBezTo>
                    <a:pt x="534" y="2952"/>
                    <a:pt x="1368" y="1551"/>
                    <a:pt x="2636" y="717"/>
                  </a:cubicBezTo>
                  <a:cubicBezTo>
                    <a:pt x="2903" y="551"/>
                    <a:pt x="3236" y="451"/>
                    <a:pt x="3537" y="451"/>
                  </a:cubicBezTo>
                  <a:close/>
                  <a:moveTo>
                    <a:pt x="3449" y="0"/>
                  </a:moveTo>
                  <a:cubicBezTo>
                    <a:pt x="3103" y="0"/>
                    <a:pt x="2748" y="118"/>
                    <a:pt x="2436" y="384"/>
                  </a:cubicBezTo>
                  <a:cubicBezTo>
                    <a:pt x="1035" y="1285"/>
                    <a:pt x="134" y="2819"/>
                    <a:pt x="67" y="4487"/>
                  </a:cubicBezTo>
                  <a:cubicBezTo>
                    <a:pt x="1" y="5121"/>
                    <a:pt x="301" y="5754"/>
                    <a:pt x="835" y="6121"/>
                  </a:cubicBezTo>
                  <a:cubicBezTo>
                    <a:pt x="1035" y="6255"/>
                    <a:pt x="1268" y="6322"/>
                    <a:pt x="1535" y="6322"/>
                  </a:cubicBezTo>
                  <a:cubicBezTo>
                    <a:pt x="1902" y="6288"/>
                    <a:pt x="2302" y="6188"/>
                    <a:pt x="2636" y="5988"/>
                  </a:cubicBezTo>
                  <a:cubicBezTo>
                    <a:pt x="4037" y="5054"/>
                    <a:pt x="4904" y="3520"/>
                    <a:pt x="5004" y="1852"/>
                  </a:cubicBezTo>
                  <a:cubicBezTo>
                    <a:pt x="5198" y="812"/>
                    <a:pt x="4357" y="0"/>
                    <a:pt x="3449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1" name="Google Shape;1141;p111"/>
            <p:cNvSpPr/>
            <p:nvPr/>
          </p:nvSpPr>
          <p:spPr>
            <a:xfrm>
              <a:off x="4335775" y="2776575"/>
              <a:ext cx="67575" cy="86500"/>
            </a:xfrm>
            <a:custGeom>
              <a:rect b="b" l="l" r="r" t="t"/>
              <a:pathLst>
                <a:path extrusionOk="0" h="3460" w="2703">
                  <a:moveTo>
                    <a:pt x="1950" y="0"/>
                  </a:moveTo>
                  <a:cubicBezTo>
                    <a:pt x="1773" y="0"/>
                    <a:pt x="1576" y="55"/>
                    <a:pt x="1368" y="168"/>
                  </a:cubicBezTo>
                  <a:cubicBezTo>
                    <a:pt x="567" y="702"/>
                    <a:pt x="67" y="1569"/>
                    <a:pt x="0" y="2503"/>
                  </a:cubicBezTo>
                  <a:cubicBezTo>
                    <a:pt x="0" y="3114"/>
                    <a:pt x="298" y="3460"/>
                    <a:pt x="742" y="3460"/>
                  </a:cubicBezTo>
                  <a:cubicBezTo>
                    <a:pt x="928" y="3460"/>
                    <a:pt x="1141" y="3399"/>
                    <a:pt x="1368" y="3270"/>
                  </a:cubicBezTo>
                  <a:cubicBezTo>
                    <a:pt x="2135" y="2770"/>
                    <a:pt x="2635" y="1903"/>
                    <a:pt x="2702" y="969"/>
                  </a:cubicBezTo>
                  <a:cubicBezTo>
                    <a:pt x="2702" y="347"/>
                    <a:pt x="2394" y="0"/>
                    <a:pt x="1950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2" name="Google Shape;1142;p111"/>
            <p:cNvSpPr/>
            <p:nvPr/>
          </p:nvSpPr>
          <p:spPr>
            <a:xfrm>
              <a:off x="4505900" y="3239400"/>
              <a:ext cx="129950" cy="157675"/>
            </a:xfrm>
            <a:custGeom>
              <a:rect b="b" l="l" r="r" t="t"/>
              <a:pathLst>
                <a:path extrusionOk="0" h="6307" w="5198">
                  <a:moveTo>
                    <a:pt x="3451" y="406"/>
                  </a:moveTo>
                  <a:cubicBezTo>
                    <a:pt x="4151" y="406"/>
                    <a:pt x="4794" y="1036"/>
                    <a:pt x="4603" y="1870"/>
                  </a:cubicBezTo>
                  <a:cubicBezTo>
                    <a:pt x="4503" y="3371"/>
                    <a:pt x="3703" y="4772"/>
                    <a:pt x="2435" y="5606"/>
                  </a:cubicBezTo>
                  <a:cubicBezTo>
                    <a:pt x="2191" y="5831"/>
                    <a:pt x="1908" y="5929"/>
                    <a:pt x="1632" y="5929"/>
                  </a:cubicBezTo>
                  <a:cubicBezTo>
                    <a:pt x="928" y="5929"/>
                    <a:pt x="275" y="5287"/>
                    <a:pt x="467" y="4471"/>
                  </a:cubicBezTo>
                  <a:cubicBezTo>
                    <a:pt x="534" y="2937"/>
                    <a:pt x="1368" y="1569"/>
                    <a:pt x="2635" y="735"/>
                  </a:cubicBezTo>
                  <a:cubicBezTo>
                    <a:pt x="2883" y="507"/>
                    <a:pt x="3172" y="406"/>
                    <a:pt x="3451" y="406"/>
                  </a:cubicBezTo>
                  <a:close/>
                  <a:moveTo>
                    <a:pt x="3440" y="0"/>
                  </a:moveTo>
                  <a:cubicBezTo>
                    <a:pt x="3097" y="0"/>
                    <a:pt x="2745" y="113"/>
                    <a:pt x="2435" y="369"/>
                  </a:cubicBezTo>
                  <a:cubicBezTo>
                    <a:pt x="1034" y="1303"/>
                    <a:pt x="167" y="2804"/>
                    <a:pt x="67" y="4471"/>
                  </a:cubicBezTo>
                  <a:cubicBezTo>
                    <a:pt x="0" y="5139"/>
                    <a:pt x="300" y="5772"/>
                    <a:pt x="834" y="6139"/>
                  </a:cubicBezTo>
                  <a:cubicBezTo>
                    <a:pt x="1034" y="6239"/>
                    <a:pt x="1268" y="6306"/>
                    <a:pt x="1534" y="6306"/>
                  </a:cubicBezTo>
                  <a:cubicBezTo>
                    <a:pt x="1901" y="6306"/>
                    <a:pt x="2302" y="6173"/>
                    <a:pt x="2635" y="5973"/>
                  </a:cubicBezTo>
                  <a:cubicBezTo>
                    <a:pt x="4036" y="5072"/>
                    <a:pt x="4904" y="3537"/>
                    <a:pt x="5004" y="1870"/>
                  </a:cubicBezTo>
                  <a:cubicBezTo>
                    <a:pt x="5198" y="803"/>
                    <a:pt x="4352" y="0"/>
                    <a:pt x="344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3" name="Google Shape;1143;p111"/>
            <p:cNvSpPr/>
            <p:nvPr/>
          </p:nvSpPr>
          <p:spPr>
            <a:xfrm>
              <a:off x="4535900" y="3275550"/>
              <a:ext cx="66750" cy="86525"/>
            </a:xfrm>
            <a:custGeom>
              <a:rect b="b" l="l" r="r" t="t"/>
              <a:pathLst>
                <a:path extrusionOk="0" h="3461" w="2670">
                  <a:moveTo>
                    <a:pt x="1940" y="1"/>
                  </a:moveTo>
                  <a:cubicBezTo>
                    <a:pt x="1758" y="1"/>
                    <a:pt x="1552" y="62"/>
                    <a:pt x="1335" y="190"/>
                  </a:cubicBezTo>
                  <a:cubicBezTo>
                    <a:pt x="535" y="690"/>
                    <a:pt x="34" y="1558"/>
                    <a:pt x="1" y="2492"/>
                  </a:cubicBezTo>
                  <a:cubicBezTo>
                    <a:pt x="1" y="3113"/>
                    <a:pt x="309" y="3460"/>
                    <a:pt x="753" y="3460"/>
                  </a:cubicBezTo>
                  <a:cubicBezTo>
                    <a:pt x="930" y="3460"/>
                    <a:pt x="1127" y="3406"/>
                    <a:pt x="1335" y="3292"/>
                  </a:cubicBezTo>
                  <a:cubicBezTo>
                    <a:pt x="2136" y="2759"/>
                    <a:pt x="2636" y="1891"/>
                    <a:pt x="2669" y="957"/>
                  </a:cubicBezTo>
                  <a:cubicBezTo>
                    <a:pt x="2669" y="347"/>
                    <a:pt x="2372" y="1"/>
                    <a:pt x="1940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4" name="Google Shape;1144;p111"/>
            <p:cNvSpPr/>
            <p:nvPr/>
          </p:nvSpPr>
          <p:spPr>
            <a:xfrm>
              <a:off x="4541750" y="2454950"/>
              <a:ext cx="175150" cy="222425"/>
            </a:xfrm>
            <a:custGeom>
              <a:rect b="b" l="l" r="r" t="t"/>
              <a:pathLst>
                <a:path extrusionOk="0" h="8897" w="7006">
                  <a:moveTo>
                    <a:pt x="4937" y="558"/>
                  </a:moveTo>
                  <a:cubicBezTo>
                    <a:pt x="5204" y="558"/>
                    <a:pt x="5438" y="624"/>
                    <a:pt x="5671" y="758"/>
                  </a:cubicBezTo>
                  <a:cubicBezTo>
                    <a:pt x="6171" y="1058"/>
                    <a:pt x="6472" y="1692"/>
                    <a:pt x="6472" y="2592"/>
                  </a:cubicBezTo>
                  <a:cubicBezTo>
                    <a:pt x="6338" y="4761"/>
                    <a:pt x="5204" y="6729"/>
                    <a:pt x="3369" y="7929"/>
                  </a:cubicBezTo>
                  <a:cubicBezTo>
                    <a:pt x="2900" y="8195"/>
                    <a:pt x="2455" y="8336"/>
                    <a:pt x="2058" y="8336"/>
                  </a:cubicBezTo>
                  <a:cubicBezTo>
                    <a:pt x="1807" y="8336"/>
                    <a:pt x="1575" y="8279"/>
                    <a:pt x="1368" y="8163"/>
                  </a:cubicBezTo>
                  <a:cubicBezTo>
                    <a:pt x="868" y="7863"/>
                    <a:pt x="567" y="7196"/>
                    <a:pt x="567" y="6328"/>
                  </a:cubicBezTo>
                  <a:cubicBezTo>
                    <a:pt x="701" y="4127"/>
                    <a:pt x="1835" y="2159"/>
                    <a:pt x="3670" y="991"/>
                  </a:cubicBezTo>
                  <a:cubicBezTo>
                    <a:pt x="4037" y="724"/>
                    <a:pt x="4504" y="591"/>
                    <a:pt x="4937" y="558"/>
                  </a:cubicBezTo>
                  <a:close/>
                  <a:moveTo>
                    <a:pt x="4927" y="0"/>
                  </a:moveTo>
                  <a:cubicBezTo>
                    <a:pt x="4437" y="0"/>
                    <a:pt x="3903" y="152"/>
                    <a:pt x="3369" y="457"/>
                  </a:cubicBezTo>
                  <a:cubicBezTo>
                    <a:pt x="1501" y="1558"/>
                    <a:pt x="0" y="4160"/>
                    <a:pt x="0" y="6295"/>
                  </a:cubicBezTo>
                  <a:cubicBezTo>
                    <a:pt x="0" y="7396"/>
                    <a:pt x="401" y="8230"/>
                    <a:pt x="1101" y="8630"/>
                  </a:cubicBezTo>
                  <a:cubicBezTo>
                    <a:pt x="1401" y="8797"/>
                    <a:pt x="1735" y="8897"/>
                    <a:pt x="2069" y="8897"/>
                  </a:cubicBezTo>
                  <a:cubicBezTo>
                    <a:pt x="2636" y="8863"/>
                    <a:pt x="3169" y="8697"/>
                    <a:pt x="3670" y="8430"/>
                  </a:cubicBezTo>
                  <a:cubicBezTo>
                    <a:pt x="5504" y="7329"/>
                    <a:pt x="7005" y="4727"/>
                    <a:pt x="7005" y="2592"/>
                  </a:cubicBezTo>
                  <a:cubicBezTo>
                    <a:pt x="7005" y="1492"/>
                    <a:pt x="6638" y="658"/>
                    <a:pt x="5938" y="257"/>
                  </a:cubicBezTo>
                  <a:cubicBezTo>
                    <a:pt x="5638" y="86"/>
                    <a:pt x="5295" y="0"/>
                    <a:pt x="4927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5" name="Google Shape;1145;p111"/>
            <p:cNvSpPr/>
            <p:nvPr/>
          </p:nvSpPr>
          <p:spPr>
            <a:xfrm>
              <a:off x="4577600" y="2504850"/>
              <a:ext cx="104275" cy="123200"/>
            </a:xfrm>
            <a:custGeom>
              <a:rect b="b" l="l" r="r" t="t"/>
              <a:pathLst>
                <a:path extrusionOk="0" h="4928" w="4171">
                  <a:moveTo>
                    <a:pt x="2930" y="1"/>
                  </a:moveTo>
                  <a:cubicBezTo>
                    <a:pt x="2206" y="1"/>
                    <a:pt x="1321" y="657"/>
                    <a:pt x="735" y="1697"/>
                  </a:cubicBezTo>
                  <a:cubicBezTo>
                    <a:pt x="1" y="2965"/>
                    <a:pt x="1" y="4366"/>
                    <a:pt x="735" y="4799"/>
                  </a:cubicBezTo>
                  <a:cubicBezTo>
                    <a:pt x="882" y="4886"/>
                    <a:pt x="1048" y="4928"/>
                    <a:pt x="1225" y="4928"/>
                  </a:cubicBezTo>
                  <a:cubicBezTo>
                    <a:pt x="1933" y="4928"/>
                    <a:pt x="2823" y="4271"/>
                    <a:pt x="3437" y="3232"/>
                  </a:cubicBezTo>
                  <a:cubicBezTo>
                    <a:pt x="4170" y="1964"/>
                    <a:pt x="4170" y="563"/>
                    <a:pt x="3437" y="129"/>
                  </a:cubicBezTo>
                  <a:cubicBezTo>
                    <a:pt x="3283" y="42"/>
                    <a:pt x="3111" y="1"/>
                    <a:pt x="2930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6" name="Google Shape;1146;p111"/>
            <p:cNvSpPr/>
            <p:nvPr/>
          </p:nvSpPr>
          <p:spPr>
            <a:xfrm>
              <a:off x="4779425" y="2918650"/>
              <a:ext cx="207875" cy="577650"/>
            </a:xfrm>
            <a:custGeom>
              <a:rect b="b" l="l" r="r" t="t"/>
              <a:pathLst>
                <a:path extrusionOk="0" h="23106" w="8315">
                  <a:moveTo>
                    <a:pt x="8064" y="0"/>
                  </a:moveTo>
                  <a:cubicBezTo>
                    <a:pt x="7995" y="0"/>
                    <a:pt x="7930" y="37"/>
                    <a:pt x="7906" y="123"/>
                  </a:cubicBezTo>
                  <a:lnTo>
                    <a:pt x="34" y="22872"/>
                  </a:lnTo>
                  <a:cubicBezTo>
                    <a:pt x="0" y="22972"/>
                    <a:pt x="34" y="23072"/>
                    <a:pt x="134" y="23106"/>
                  </a:cubicBezTo>
                  <a:lnTo>
                    <a:pt x="200" y="23106"/>
                  </a:lnTo>
                  <a:cubicBezTo>
                    <a:pt x="267" y="23106"/>
                    <a:pt x="367" y="23039"/>
                    <a:pt x="400" y="22972"/>
                  </a:cubicBezTo>
                  <a:lnTo>
                    <a:pt x="8273" y="256"/>
                  </a:lnTo>
                  <a:cubicBezTo>
                    <a:pt x="8315" y="108"/>
                    <a:pt x="8184" y="0"/>
                    <a:pt x="806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7" name="Google Shape;1147;p111"/>
            <p:cNvSpPr/>
            <p:nvPr/>
          </p:nvSpPr>
          <p:spPr>
            <a:xfrm>
              <a:off x="4576325" y="3370650"/>
              <a:ext cx="92200" cy="191525"/>
            </a:xfrm>
            <a:custGeom>
              <a:rect b="b" l="l" r="r" t="t"/>
              <a:pathLst>
                <a:path extrusionOk="0" h="7661" w="3688">
                  <a:moveTo>
                    <a:pt x="238" y="0"/>
                  </a:moveTo>
                  <a:cubicBezTo>
                    <a:pt x="117" y="0"/>
                    <a:pt x="1" y="108"/>
                    <a:pt x="85" y="256"/>
                  </a:cubicBezTo>
                  <a:lnTo>
                    <a:pt x="3287" y="7561"/>
                  </a:lnTo>
                  <a:cubicBezTo>
                    <a:pt x="3321" y="7627"/>
                    <a:pt x="3387" y="7661"/>
                    <a:pt x="3454" y="7661"/>
                  </a:cubicBezTo>
                  <a:lnTo>
                    <a:pt x="3554" y="7661"/>
                  </a:lnTo>
                  <a:cubicBezTo>
                    <a:pt x="3654" y="7594"/>
                    <a:pt x="3688" y="7494"/>
                    <a:pt x="3654" y="7394"/>
                  </a:cubicBezTo>
                  <a:lnTo>
                    <a:pt x="419" y="122"/>
                  </a:lnTo>
                  <a:cubicBezTo>
                    <a:pt x="382" y="36"/>
                    <a:pt x="309" y="0"/>
                    <a:pt x="23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8" name="Google Shape;1148;p111"/>
            <p:cNvSpPr/>
            <p:nvPr/>
          </p:nvSpPr>
          <p:spPr>
            <a:xfrm>
              <a:off x="4849475" y="3411650"/>
              <a:ext cx="204300" cy="180550"/>
            </a:xfrm>
            <a:custGeom>
              <a:rect b="b" l="l" r="r" t="t"/>
              <a:pathLst>
                <a:path extrusionOk="0" h="7222" w="8172">
                  <a:moveTo>
                    <a:pt x="7872" y="1"/>
                  </a:moveTo>
                  <a:cubicBezTo>
                    <a:pt x="7835" y="1"/>
                    <a:pt x="7800" y="15"/>
                    <a:pt x="7772" y="50"/>
                  </a:cubicBezTo>
                  <a:lnTo>
                    <a:pt x="67" y="6888"/>
                  </a:lnTo>
                  <a:cubicBezTo>
                    <a:pt x="0" y="6955"/>
                    <a:pt x="0" y="7088"/>
                    <a:pt x="67" y="7155"/>
                  </a:cubicBezTo>
                  <a:cubicBezTo>
                    <a:pt x="100" y="7188"/>
                    <a:pt x="134" y="7222"/>
                    <a:pt x="200" y="7222"/>
                  </a:cubicBezTo>
                  <a:cubicBezTo>
                    <a:pt x="234" y="7222"/>
                    <a:pt x="267" y="7188"/>
                    <a:pt x="300" y="7155"/>
                  </a:cubicBezTo>
                  <a:lnTo>
                    <a:pt x="8039" y="317"/>
                  </a:lnTo>
                  <a:cubicBezTo>
                    <a:pt x="8171" y="211"/>
                    <a:pt x="8010" y="1"/>
                    <a:pt x="7872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9" name="Google Shape;1149;p111"/>
            <p:cNvSpPr/>
            <p:nvPr/>
          </p:nvSpPr>
          <p:spPr>
            <a:xfrm>
              <a:off x="5156350" y="3345325"/>
              <a:ext cx="181000" cy="16725"/>
            </a:xfrm>
            <a:custGeom>
              <a:rect b="b" l="l" r="r" t="t"/>
              <a:pathLst>
                <a:path extrusionOk="0" h="669" w="7240">
                  <a:moveTo>
                    <a:pt x="201" y="1"/>
                  </a:moveTo>
                  <a:cubicBezTo>
                    <a:pt x="67" y="1"/>
                    <a:pt x="1" y="101"/>
                    <a:pt x="1" y="201"/>
                  </a:cubicBezTo>
                  <a:cubicBezTo>
                    <a:pt x="1" y="301"/>
                    <a:pt x="67" y="368"/>
                    <a:pt x="167" y="401"/>
                  </a:cubicBezTo>
                  <a:lnTo>
                    <a:pt x="7039" y="668"/>
                  </a:lnTo>
                  <a:cubicBezTo>
                    <a:pt x="7139" y="668"/>
                    <a:pt x="7239" y="568"/>
                    <a:pt x="7239" y="468"/>
                  </a:cubicBezTo>
                  <a:cubicBezTo>
                    <a:pt x="7239" y="368"/>
                    <a:pt x="7172" y="268"/>
                    <a:pt x="7039" y="268"/>
                  </a:cubicBezTo>
                  <a:lnTo>
                    <a:pt x="201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0" name="Google Shape;1150;p111"/>
            <p:cNvSpPr/>
            <p:nvPr/>
          </p:nvSpPr>
          <p:spPr>
            <a:xfrm>
              <a:off x="4577600" y="2654850"/>
              <a:ext cx="57575" cy="597950"/>
            </a:xfrm>
            <a:custGeom>
              <a:rect b="b" l="l" r="r" t="t"/>
              <a:pathLst>
                <a:path extrusionOk="0" h="23918" w="2303">
                  <a:moveTo>
                    <a:pt x="2102" y="0"/>
                  </a:moveTo>
                  <a:cubicBezTo>
                    <a:pt x="2002" y="0"/>
                    <a:pt x="1902" y="67"/>
                    <a:pt x="1902" y="167"/>
                  </a:cubicBezTo>
                  <a:lnTo>
                    <a:pt x="1" y="23684"/>
                  </a:lnTo>
                  <a:cubicBezTo>
                    <a:pt x="1" y="23817"/>
                    <a:pt x="67" y="23884"/>
                    <a:pt x="168" y="23917"/>
                  </a:cubicBezTo>
                  <a:cubicBezTo>
                    <a:pt x="268" y="23917"/>
                    <a:pt x="368" y="23817"/>
                    <a:pt x="368" y="23717"/>
                  </a:cubicBezTo>
                  <a:lnTo>
                    <a:pt x="2302" y="200"/>
                  </a:lnTo>
                  <a:cubicBezTo>
                    <a:pt x="2302" y="100"/>
                    <a:pt x="2202" y="0"/>
                    <a:pt x="2102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1" name="Google Shape;1151;p111"/>
            <p:cNvSpPr/>
            <p:nvPr/>
          </p:nvSpPr>
          <p:spPr>
            <a:xfrm>
              <a:off x="4025550" y="2880125"/>
              <a:ext cx="304575" cy="410200"/>
            </a:xfrm>
            <a:custGeom>
              <a:rect b="b" l="l" r="r" t="t"/>
              <a:pathLst>
                <a:path extrusionOk="0" h="16408" w="12183">
                  <a:moveTo>
                    <a:pt x="11918" y="0"/>
                  </a:moveTo>
                  <a:cubicBezTo>
                    <a:pt x="11869" y="0"/>
                    <a:pt x="11819" y="19"/>
                    <a:pt x="11775" y="62"/>
                  </a:cubicBezTo>
                  <a:lnTo>
                    <a:pt x="67" y="16107"/>
                  </a:lnTo>
                  <a:cubicBezTo>
                    <a:pt x="0" y="16174"/>
                    <a:pt x="0" y="16307"/>
                    <a:pt x="100" y="16374"/>
                  </a:cubicBezTo>
                  <a:cubicBezTo>
                    <a:pt x="134" y="16374"/>
                    <a:pt x="167" y="16407"/>
                    <a:pt x="200" y="16407"/>
                  </a:cubicBezTo>
                  <a:cubicBezTo>
                    <a:pt x="267" y="16407"/>
                    <a:pt x="334" y="16374"/>
                    <a:pt x="367" y="16341"/>
                  </a:cubicBezTo>
                  <a:lnTo>
                    <a:pt x="12109" y="296"/>
                  </a:lnTo>
                  <a:cubicBezTo>
                    <a:pt x="12183" y="148"/>
                    <a:pt x="12057" y="0"/>
                    <a:pt x="1191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2" name="Google Shape;1152;p111"/>
            <p:cNvSpPr/>
            <p:nvPr/>
          </p:nvSpPr>
          <p:spPr>
            <a:xfrm>
              <a:off x="3998175" y="3394125"/>
              <a:ext cx="132475" cy="245150"/>
            </a:xfrm>
            <a:custGeom>
              <a:rect b="b" l="l" r="r" t="t"/>
              <a:pathLst>
                <a:path extrusionOk="0" h="9806" w="5299">
                  <a:moveTo>
                    <a:pt x="291" y="1"/>
                  </a:moveTo>
                  <a:cubicBezTo>
                    <a:pt x="156" y="1"/>
                    <a:pt x="0" y="142"/>
                    <a:pt x="95" y="284"/>
                  </a:cubicBezTo>
                  <a:lnTo>
                    <a:pt x="4931" y="9691"/>
                  </a:lnTo>
                  <a:cubicBezTo>
                    <a:pt x="4959" y="9745"/>
                    <a:pt x="5008" y="9800"/>
                    <a:pt x="5062" y="9800"/>
                  </a:cubicBezTo>
                  <a:cubicBezTo>
                    <a:pt x="5074" y="9800"/>
                    <a:pt x="5086" y="9797"/>
                    <a:pt x="5098" y="9791"/>
                  </a:cubicBezTo>
                  <a:cubicBezTo>
                    <a:pt x="5109" y="9802"/>
                    <a:pt x="5120" y="9806"/>
                    <a:pt x="5132" y="9806"/>
                  </a:cubicBezTo>
                  <a:cubicBezTo>
                    <a:pt x="5154" y="9806"/>
                    <a:pt x="5176" y="9791"/>
                    <a:pt x="5198" y="9791"/>
                  </a:cubicBezTo>
                  <a:cubicBezTo>
                    <a:pt x="5265" y="9724"/>
                    <a:pt x="5298" y="9624"/>
                    <a:pt x="5265" y="9524"/>
                  </a:cubicBezTo>
                  <a:lnTo>
                    <a:pt x="428" y="84"/>
                  </a:lnTo>
                  <a:cubicBezTo>
                    <a:pt x="399" y="25"/>
                    <a:pt x="347" y="1"/>
                    <a:pt x="29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3" name="Google Shape;1153;p111"/>
            <p:cNvSpPr/>
            <p:nvPr/>
          </p:nvSpPr>
          <p:spPr>
            <a:xfrm>
              <a:off x="4196500" y="3799750"/>
              <a:ext cx="409700" cy="355350"/>
            </a:xfrm>
            <a:custGeom>
              <a:rect b="b" l="l" r="r" t="t"/>
              <a:pathLst>
                <a:path extrusionOk="0" h="14214" w="16388">
                  <a:moveTo>
                    <a:pt x="16123" y="1"/>
                  </a:moveTo>
                  <a:cubicBezTo>
                    <a:pt x="16088" y="1"/>
                    <a:pt x="16050" y="12"/>
                    <a:pt x="16012" y="37"/>
                  </a:cubicBezTo>
                  <a:lnTo>
                    <a:pt x="134" y="13880"/>
                  </a:lnTo>
                  <a:cubicBezTo>
                    <a:pt x="1" y="13980"/>
                    <a:pt x="67" y="14214"/>
                    <a:pt x="267" y="14214"/>
                  </a:cubicBezTo>
                  <a:cubicBezTo>
                    <a:pt x="301" y="14214"/>
                    <a:pt x="334" y="14180"/>
                    <a:pt x="367" y="14180"/>
                  </a:cubicBezTo>
                  <a:lnTo>
                    <a:pt x="16279" y="337"/>
                  </a:lnTo>
                  <a:cubicBezTo>
                    <a:pt x="16387" y="202"/>
                    <a:pt x="16276" y="1"/>
                    <a:pt x="16123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4" name="Google Shape;1154;p111"/>
            <p:cNvSpPr/>
            <p:nvPr/>
          </p:nvSpPr>
          <p:spPr>
            <a:xfrm>
              <a:off x="4098100" y="3792100"/>
              <a:ext cx="66725" cy="369675"/>
            </a:xfrm>
            <a:custGeom>
              <a:rect b="b" l="l" r="r" t="t"/>
              <a:pathLst>
                <a:path extrusionOk="0" h="14787" w="2669">
                  <a:moveTo>
                    <a:pt x="2451" y="1"/>
                  </a:moveTo>
                  <a:cubicBezTo>
                    <a:pt x="2370" y="1"/>
                    <a:pt x="2296" y="66"/>
                    <a:pt x="2269" y="176"/>
                  </a:cubicBezTo>
                  <a:lnTo>
                    <a:pt x="34" y="14553"/>
                  </a:lnTo>
                  <a:cubicBezTo>
                    <a:pt x="0" y="14653"/>
                    <a:pt x="67" y="14753"/>
                    <a:pt x="201" y="14787"/>
                  </a:cubicBezTo>
                  <a:lnTo>
                    <a:pt x="234" y="14787"/>
                  </a:lnTo>
                  <a:cubicBezTo>
                    <a:pt x="301" y="14787"/>
                    <a:pt x="401" y="14720"/>
                    <a:pt x="401" y="14620"/>
                  </a:cubicBezTo>
                  <a:lnTo>
                    <a:pt x="2669" y="210"/>
                  </a:lnTo>
                  <a:cubicBezTo>
                    <a:pt x="2669" y="110"/>
                    <a:pt x="2602" y="9"/>
                    <a:pt x="2502" y="9"/>
                  </a:cubicBezTo>
                  <a:cubicBezTo>
                    <a:pt x="2485" y="4"/>
                    <a:pt x="2468" y="1"/>
                    <a:pt x="245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5" name="Google Shape;1155;p111"/>
            <p:cNvSpPr/>
            <p:nvPr/>
          </p:nvSpPr>
          <p:spPr>
            <a:xfrm>
              <a:off x="3803225" y="3943275"/>
              <a:ext cx="257375" cy="256875"/>
            </a:xfrm>
            <a:custGeom>
              <a:rect b="b" l="l" r="r" t="t"/>
              <a:pathLst>
                <a:path extrusionOk="0" h="10275" w="10295">
                  <a:moveTo>
                    <a:pt x="303" y="0"/>
                  </a:moveTo>
                  <a:cubicBezTo>
                    <a:pt x="160" y="0"/>
                    <a:pt x="1" y="206"/>
                    <a:pt x="154" y="334"/>
                  </a:cubicBezTo>
                  <a:lnTo>
                    <a:pt x="9927" y="10241"/>
                  </a:lnTo>
                  <a:cubicBezTo>
                    <a:pt x="9961" y="10274"/>
                    <a:pt x="10027" y="10274"/>
                    <a:pt x="10061" y="10274"/>
                  </a:cubicBezTo>
                  <a:cubicBezTo>
                    <a:pt x="10128" y="10274"/>
                    <a:pt x="10194" y="10274"/>
                    <a:pt x="10228" y="10241"/>
                  </a:cubicBezTo>
                  <a:cubicBezTo>
                    <a:pt x="10294" y="10141"/>
                    <a:pt x="10294" y="10041"/>
                    <a:pt x="10228" y="9974"/>
                  </a:cubicBezTo>
                  <a:lnTo>
                    <a:pt x="421" y="67"/>
                  </a:lnTo>
                  <a:cubicBezTo>
                    <a:pt x="389" y="20"/>
                    <a:pt x="347" y="0"/>
                    <a:pt x="303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6" name="Google Shape;1156;p111"/>
            <p:cNvSpPr/>
            <p:nvPr/>
          </p:nvSpPr>
          <p:spPr>
            <a:xfrm>
              <a:off x="3512675" y="4239300"/>
              <a:ext cx="472025" cy="89275"/>
            </a:xfrm>
            <a:custGeom>
              <a:rect b="b" l="l" r="r" t="t"/>
              <a:pathLst>
                <a:path extrusionOk="0" h="3571" w="18881">
                  <a:moveTo>
                    <a:pt x="234" y="1"/>
                  </a:moveTo>
                  <a:cubicBezTo>
                    <a:pt x="134" y="1"/>
                    <a:pt x="34" y="68"/>
                    <a:pt x="1" y="168"/>
                  </a:cubicBezTo>
                  <a:cubicBezTo>
                    <a:pt x="1" y="268"/>
                    <a:pt x="67" y="368"/>
                    <a:pt x="167" y="401"/>
                  </a:cubicBezTo>
                  <a:lnTo>
                    <a:pt x="18647" y="3570"/>
                  </a:lnTo>
                  <a:lnTo>
                    <a:pt x="18681" y="3570"/>
                  </a:lnTo>
                  <a:cubicBezTo>
                    <a:pt x="18781" y="3570"/>
                    <a:pt x="18847" y="3503"/>
                    <a:pt x="18881" y="3403"/>
                  </a:cubicBezTo>
                  <a:cubicBezTo>
                    <a:pt x="18881" y="3303"/>
                    <a:pt x="18814" y="3203"/>
                    <a:pt x="18714" y="3203"/>
                  </a:cubicBezTo>
                  <a:lnTo>
                    <a:pt x="234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7" name="Google Shape;1157;p111"/>
            <p:cNvSpPr/>
            <p:nvPr/>
          </p:nvSpPr>
          <p:spPr>
            <a:xfrm>
              <a:off x="3392600" y="3677250"/>
              <a:ext cx="45050" cy="480350"/>
            </a:xfrm>
            <a:custGeom>
              <a:rect b="b" l="l" r="r" t="t"/>
              <a:pathLst>
                <a:path extrusionOk="0" h="19214" w="1802">
                  <a:moveTo>
                    <a:pt x="1635" y="0"/>
                  </a:moveTo>
                  <a:cubicBezTo>
                    <a:pt x="1535" y="0"/>
                    <a:pt x="1435" y="67"/>
                    <a:pt x="1435" y="200"/>
                  </a:cubicBezTo>
                  <a:lnTo>
                    <a:pt x="34" y="19014"/>
                  </a:lnTo>
                  <a:cubicBezTo>
                    <a:pt x="0" y="19114"/>
                    <a:pt x="100" y="19214"/>
                    <a:pt x="200" y="19214"/>
                  </a:cubicBezTo>
                  <a:cubicBezTo>
                    <a:pt x="300" y="19214"/>
                    <a:pt x="401" y="19147"/>
                    <a:pt x="401" y="19047"/>
                  </a:cubicBezTo>
                  <a:lnTo>
                    <a:pt x="1802" y="200"/>
                  </a:lnTo>
                  <a:cubicBezTo>
                    <a:pt x="1802" y="100"/>
                    <a:pt x="1735" y="34"/>
                    <a:pt x="1635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8" name="Google Shape;1158;p111"/>
            <p:cNvSpPr/>
            <p:nvPr/>
          </p:nvSpPr>
          <p:spPr>
            <a:xfrm>
              <a:off x="3176600" y="4037925"/>
              <a:ext cx="161825" cy="176400"/>
            </a:xfrm>
            <a:custGeom>
              <a:rect b="b" l="l" r="r" t="t"/>
              <a:pathLst>
                <a:path extrusionOk="0" h="7056" w="6473">
                  <a:moveTo>
                    <a:pt x="201" y="0"/>
                  </a:moveTo>
                  <a:cubicBezTo>
                    <a:pt x="151" y="0"/>
                    <a:pt x="101" y="17"/>
                    <a:pt x="67" y="50"/>
                  </a:cubicBezTo>
                  <a:cubicBezTo>
                    <a:pt x="1" y="117"/>
                    <a:pt x="1" y="250"/>
                    <a:pt x="67" y="317"/>
                  </a:cubicBezTo>
                  <a:lnTo>
                    <a:pt x="6105" y="6988"/>
                  </a:lnTo>
                  <a:cubicBezTo>
                    <a:pt x="6138" y="7022"/>
                    <a:pt x="6172" y="7055"/>
                    <a:pt x="6239" y="7055"/>
                  </a:cubicBezTo>
                  <a:cubicBezTo>
                    <a:pt x="6405" y="7055"/>
                    <a:pt x="6472" y="6855"/>
                    <a:pt x="6372" y="6722"/>
                  </a:cubicBezTo>
                  <a:lnTo>
                    <a:pt x="334" y="50"/>
                  </a:lnTo>
                  <a:cubicBezTo>
                    <a:pt x="301" y="17"/>
                    <a:pt x="251" y="0"/>
                    <a:pt x="20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9" name="Google Shape;1159;p111"/>
            <p:cNvSpPr/>
            <p:nvPr/>
          </p:nvSpPr>
          <p:spPr>
            <a:xfrm>
              <a:off x="5243075" y="3415900"/>
              <a:ext cx="113450" cy="288875"/>
            </a:xfrm>
            <a:custGeom>
              <a:rect b="b" l="l" r="r" t="t"/>
              <a:pathLst>
                <a:path extrusionOk="0" h="11555" w="4538">
                  <a:moveTo>
                    <a:pt x="4391" y="0"/>
                  </a:moveTo>
                  <a:cubicBezTo>
                    <a:pt x="4355" y="0"/>
                    <a:pt x="4337" y="31"/>
                    <a:pt x="4337" y="80"/>
                  </a:cubicBezTo>
                  <a:lnTo>
                    <a:pt x="34" y="11422"/>
                  </a:lnTo>
                  <a:cubicBezTo>
                    <a:pt x="1" y="11488"/>
                    <a:pt x="34" y="11522"/>
                    <a:pt x="101" y="11555"/>
                  </a:cubicBezTo>
                  <a:lnTo>
                    <a:pt x="134" y="11555"/>
                  </a:lnTo>
                  <a:cubicBezTo>
                    <a:pt x="168" y="11555"/>
                    <a:pt x="234" y="11555"/>
                    <a:pt x="234" y="11522"/>
                  </a:cubicBezTo>
                  <a:lnTo>
                    <a:pt x="4504" y="147"/>
                  </a:lnTo>
                  <a:cubicBezTo>
                    <a:pt x="4537" y="113"/>
                    <a:pt x="4471" y="13"/>
                    <a:pt x="4437" y="13"/>
                  </a:cubicBezTo>
                  <a:cubicBezTo>
                    <a:pt x="4419" y="4"/>
                    <a:pt x="4404" y="0"/>
                    <a:pt x="439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" name="Google Shape;1160;p111"/>
            <p:cNvSpPr/>
            <p:nvPr/>
          </p:nvSpPr>
          <p:spPr>
            <a:xfrm>
              <a:off x="5417375" y="3377025"/>
              <a:ext cx="94250" cy="133450"/>
            </a:xfrm>
            <a:custGeom>
              <a:rect b="b" l="l" r="r" t="t"/>
              <a:pathLst>
                <a:path extrusionOk="0" h="5338" w="3770">
                  <a:moveTo>
                    <a:pt x="67" y="1"/>
                  </a:moveTo>
                  <a:cubicBezTo>
                    <a:pt x="34" y="34"/>
                    <a:pt x="0" y="101"/>
                    <a:pt x="34" y="134"/>
                  </a:cubicBezTo>
                  <a:lnTo>
                    <a:pt x="3603" y="5304"/>
                  </a:lnTo>
                  <a:cubicBezTo>
                    <a:pt x="3603" y="5304"/>
                    <a:pt x="3636" y="5338"/>
                    <a:pt x="3670" y="5338"/>
                  </a:cubicBezTo>
                  <a:cubicBezTo>
                    <a:pt x="3703" y="5338"/>
                    <a:pt x="3703" y="5338"/>
                    <a:pt x="3703" y="5304"/>
                  </a:cubicBezTo>
                  <a:cubicBezTo>
                    <a:pt x="3770" y="5304"/>
                    <a:pt x="3770" y="5238"/>
                    <a:pt x="3736" y="5204"/>
                  </a:cubicBezTo>
                  <a:lnTo>
                    <a:pt x="167" y="34"/>
                  </a:lnTo>
                  <a:cubicBezTo>
                    <a:pt x="167" y="1"/>
                    <a:pt x="100" y="1"/>
                    <a:pt x="67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1" name="Google Shape;1161;p111"/>
            <p:cNvSpPr/>
            <p:nvPr/>
          </p:nvSpPr>
          <p:spPr>
            <a:xfrm>
              <a:off x="4401650" y="3032075"/>
              <a:ext cx="136775" cy="255750"/>
            </a:xfrm>
            <a:custGeom>
              <a:rect b="b" l="l" r="r" t="t"/>
              <a:pathLst>
                <a:path extrusionOk="0" h="10230" w="5471">
                  <a:moveTo>
                    <a:pt x="185" y="0"/>
                  </a:moveTo>
                  <a:cubicBezTo>
                    <a:pt x="167" y="0"/>
                    <a:pt x="148" y="8"/>
                    <a:pt x="134" y="22"/>
                  </a:cubicBezTo>
                  <a:cubicBezTo>
                    <a:pt x="100" y="22"/>
                    <a:pt x="0" y="122"/>
                    <a:pt x="34" y="155"/>
                  </a:cubicBezTo>
                  <a:lnTo>
                    <a:pt x="5204" y="10229"/>
                  </a:lnTo>
                  <a:lnTo>
                    <a:pt x="5371" y="10229"/>
                  </a:lnTo>
                  <a:lnTo>
                    <a:pt x="5404" y="10196"/>
                  </a:lnTo>
                  <a:cubicBezTo>
                    <a:pt x="5438" y="10196"/>
                    <a:pt x="5471" y="10129"/>
                    <a:pt x="5438" y="10096"/>
                  </a:cubicBezTo>
                  <a:lnTo>
                    <a:pt x="234" y="55"/>
                  </a:lnTo>
                  <a:cubicBezTo>
                    <a:pt x="234" y="16"/>
                    <a:pt x="211" y="0"/>
                    <a:pt x="185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2" name="Google Shape;1162;p111"/>
            <p:cNvSpPr/>
            <p:nvPr/>
          </p:nvSpPr>
          <p:spPr>
            <a:xfrm>
              <a:off x="3999700" y="2893000"/>
              <a:ext cx="95075" cy="383150"/>
            </a:xfrm>
            <a:custGeom>
              <a:rect b="b" l="l" r="r" t="t"/>
              <a:pathLst>
                <a:path extrusionOk="0" h="15326" w="3803">
                  <a:moveTo>
                    <a:pt x="3654" y="1"/>
                  </a:moveTo>
                  <a:cubicBezTo>
                    <a:pt x="3603" y="1"/>
                    <a:pt x="3536" y="24"/>
                    <a:pt x="3536" y="48"/>
                  </a:cubicBezTo>
                  <a:lnTo>
                    <a:pt x="0" y="15225"/>
                  </a:lnTo>
                  <a:cubicBezTo>
                    <a:pt x="0" y="15259"/>
                    <a:pt x="100" y="15325"/>
                    <a:pt x="134" y="15325"/>
                  </a:cubicBezTo>
                  <a:cubicBezTo>
                    <a:pt x="167" y="15325"/>
                    <a:pt x="200" y="15292"/>
                    <a:pt x="200" y="15259"/>
                  </a:cubicBezTo>
                  <a:lnTo>
                    <a:pt x="3770" y="114"/>
                  </a:lnTo>
                  <a:cubicBezTo>
                    <a:pt x="3803" y="48"/>
                    <a:pt x="3770" y="14"/>
                    <a:pt x="3703" y="14"/>
                  </a:cubicBezTo>
                  <a:cubicBezTo>
                    <a:pt x="3693" y="5"/>
                    <a:pt x="3675" y="1"/>
                    <a:pt x="3654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3" name="Google Shape;1163;p111"/>
            <p:cNvSpPr/>
            <p:nvPr/>
          </p:nvSpPr>
          <p:spPr>
            <a:xfrm>
              <a:off x="4197325" y="3417050"/>
              <a:ext cx="81750" cy="180150"/>
            </a:xfrm>
            <a:custGeom>
              <a:rect b="b" l="l" r="r" t="t"/>
              <a:pathLst>
                <a:path extrusionOk="0" h="7206" w="3270">
                  <a:moveTo>
                    <a:pt x="3103" y="1"/>
                  </a:moveTo>
                  <a:cubicBezTo>
                    <a:pt x="3070" y="1"/>
                    <a:pt x="3003" y="1"/>
                    <a:pt x="3003" y="67"/>
                  </a:cubicBezTo>
                  <a:lnTo>
                    <a:pt x="34" y="7106"/>
                  </a:lnTo>
                  <a:cubicBezTo>
                    <a:pt x="1" y="7139"/>
                    <a:pt x="34" y="7206"/>
                    <a:pt x="68" y="7206"/>
                  </a:cubicBezTo>
                  <a:lnTo>
                    <a:pt x="101" y="7206"/>
                  </a:lnTo>
                  <a:cubicBezTo>
                    <a:pt x="168" y="7206"/>
                    <a:pt x="234" y="7172"/>
                    <a:pt x="268" y="7139"/>
                  </a:cubicBezTo>
                  <a:lnTo>
                    <a:pt x="3237" y="67"/>
                  </a:lnTo>
                  <a:cubicBezTo>
                    <a:pt x="3270" y="34"/>
                    <a:pt x="3136" y="34"/>
                    <a:pt x="3103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" name="Google Shape;1164;p111"/>
            <p:cNvSpPr/>
            <p:nvPr/>
          </p:nvSpPr>
          <p:spPr>
            <a:xfrm>
              <a:off x="5213050" y="3659150"/>
              <a:ext cx="66750" cy="86225"/>
            </a:xfrm>
            <a:custGeom>
              <a:rect b="b" l="l" r="r" t="t"/>
              <a:pathLst>
                <a:path extrusionOk="0" h="3449" w="2670">
                  <a:moveTo>
                    <a:pt x="1940" y="1"/>
                  </a:moveTo>
                  <a:cubicBezTo>
                    <a:pt x="1758" y="1"/>
                    <a:pt x="1552" y="62"/>
                    <a:pt x="1335" y="190"/>
                  </a:cubicBezTo>
                  <a:cubicBezTo>
                    <a:pt x="535" y="691"/>
                    <a:pt x="34" y="1558"/>
                    <a:pt x="1" y="2492"/>
                  </a:cubicBezTo>
                  <a:cubicBezTo>
                    <a:pt x="1" y="3103"/>
                    <a:pt x="299" y="3449"/>
                    <a:pt x="731" y="3449"/>
                  </a:cubicBezTo>
                  <a:cubicBezTo>
                    <a:pt x="913" y="3449"/>
                    <a:pt x="1118" y="3388"/>
                    <a:pt x="1335" y="3259"/>
                  </a:cubicBezTo>
                  <a:cubicBezTo>
                    <a:pt x="2136" y="2759"/>
                    <a:pt x="2603" y="1892"/>
                    <a:pt x="2669" y="958"/>
                  </a:cubicBezTo>
                  <a:cubicBezTo>
                    <a:pt x="2669" y="347"/>
                    <a:pt x="2372" y="1"/>
                    <a:pt x="1940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5" name="Google Shape;1165;p111"/>
            <p:cNvSpPr/>
            <p:nvPr/>
          </p:nvSpPr>
          <p:spPr>
            <a:xfrm>
              <a:off x="4367450" y="2982200"/>
              <a:ext cx="76750" cy="100025"/>
            </a:xfrm>
            <a:custGeom>
              <a:rect b="b" l="l" r="r" t="t"/>
              <a:pathLst>
                <a:path extrusionOk="0" h="4001" w="3070">
                  <a:moveTo>
                    <a:pt x="2232" y="0"/>
                  </a:moveTo>
                  <a:cubicBezTo>
                    <a:pt x="2025" y="0"/>
                    <a:pt x="1788" y="70"/>
                    <a:pt x="1535" y="216"/>
                  </a:cubicBezTo>
                  <a:cubicBezTo>
                    <a:pt x="635" y="816"/>
                    <a:pt x="67" y="1817"/>
                    <a:pt x="1" y="2884"/>
                  </a:cubicBezTo>
                  <a:cubicBezTo>
                    <a:pt x="1" y="3593"/>
                    <a:pt x="352" y="4000"/>
                    <a:pt x="853" y="4000"/>
                  </a:cubicBezTo>
                  <a:cubicBezTo>
                    <a:pt x="1060" y="4000"/>
                    <a:pt x="1292" y="3931"/>
                    <a:pt x="1535" y="3785"/>
                  </a:cubicBezTo>
                  <a:cubicBezTo>
                    <a:pt x="2436" y="3185"/>
                    <a:pt x="3036" y="2184"/>
                    <a:pt x="3070" y="1116"/>
                  </a:cubicBezTo>
                  <a:cubicBezTo>
                    <a:pt x="3070" y="408"/>
                    <a:pt x="2735" y="0"/>
                    <a:pt x="2232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6" name="Google Shape;1166;p111"/>
            <p:cNvSpPr/>
            <p:nvPr/>
          </p:nvSpPr>
          <p:spPr>
            <a:xfrm>
              <a:off x="4244875" y="3380625"/>
              <a:ext cx="59225" cy="76225"/>
            </a:xfrm>
            <a:custGeom>
              <a:rect b="b" l="l" r="r" t="t"/>
              <a:pathLst>
                <a:path extrusionOk="0" h="3049" w="2369">
                  <a:moveTo>
                    <a:pt x="1700" y="1"/>
                  </a:moveTo>
                  <a:cubicBezTo>
                    <a:pt x="1540" y="1"/>
                    <a:pt x="1359" y="51"/>
                    <a:pt x="1168" y="157"/>
                  </a:cubicBezTo>
                  <a:cubicBezTo>
                    <a:pt x="467" y="624"/>
                    <a:pt x="34" y="1391"/>
                    <a:pt x="0" y="2225"/>
                  </a:cubicBezTo>
                  <a:cubicBezTo>
                    <a:pt x="0" y="2746"/>
                    <a:pt x="270" y="3049"/>
                    <a:pt x="653" y="3049"/>
                  </a:cubicBezTo>
                  <a:cubicBezTo>
                    <a:pt x="809" y="3049"/>
                    <a:pt x="984" y="2998"/>
                    <a:pt x="1168" y="2892"/>
                  </a:cubicBezTo>
                  <a:cubicBezTo>
                    <a:pt x="1868" y="2458"/>
                    <a:pt x="2302" y="1691"/>
                    <a:pt x="2369" y="857"/>
                  </a:cubicBezTo>
                  <a:cubicBezTo>
                    <a:pt x="2369" y="311"/>
                    <a:pt x="2098" y="1"/>
                    <a:pt x="1700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" name="Google Shape;1167;p111"/>
            <p:cNvSpPr/>
            <p:nvPr/>
          </p:nvSpPr>
          <p:spPr>
            <a:xfrm>
              <a:off x="4063075" y="2856925"/>
              <a:ext cx="58400" cy="76200"/>
            </a:xfrm>
            <a:custGeom>
              <a:rect b="b" l="l" r="r" t="t"/>
              <a:pathLst>
                <a:path extrusionOk="0" h="3048" w="2336">
                  <a:moveTo>
                    <a:pt x="1694" y="1"/>
                  </a:moveTo>
                  <a:cubicBezTo>
                    <a:pt x="1538" y="1"/>
                    <a:pt x="1360" y="51"/>
                    <a:pt x="1168" y="156"/>
                  </a:cubicBezTo>
                  <a:cubicBezTo>
                    <a:pt x="467" y="623"/>
                    <a:pt x="34" y="1357"/>
                    <a:pt x="0" y="2191"/>
                  </a:cubicBezTo>
                  <a:cubicBezTo>
                    <a:pt x="0" y="2738"/>
                    <a:pt x="254" y="3048"/>
                    <a:pt x="642" y="3048"/>
                  </a:cubicBezTo>
                  <a:cubicBezTo>
                    <a:pt x="798" y="3048"/>
                    <a:pt x="976" y="2997"/>
                    <a:pt x="1168" y="2892"/>
                  </a:cubicBezTo>
                  <a:cubicBezTo>
                    <a:pt x="1868" y="2425"/>
                    <a:pt x="2302" y="1658"/>
                    <a:pt x="2335" y="857"/>
                  </a:cubicBezTo>
                  <a:cubicBezTo>
                    <a:pt x="2335" y="310"/>
                    <a:pt x="2081" y="1"/>
                    <a:pt x="1694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" name="Google Shape;1168;p111"/>
            <p:cNvSpPr/>
            <p:nvPr/>
          </p:nvSpPr>
          <p:spPr>
            <a:xfrm>
              <a:off x="5486600" y="3479350"/>
              <a:ext cx="45050" cy="57775"/>
            </a:xfrm>
            <a:custGeom>
              <a:rect b="b" l="l" r="r" t="t"/>
              <a:pathLst>
                <a:path extrusionOk="0" h="2311" w="1802">
                  <a:moveTo>
                    <a:pt x="1291" y="0"/>
                  </a:moveTo>
                  <a:cubicBezTo>
                    <a:pt x="1173" y="0"/>
                    <a:pt x="1041" y="36"/>
                    <a:pt x="901" y="111"/>
                  </a:cubicBezTo>
                  <a:cubicBezTo>
                    <a:pt x="367" y="444"/>
                    <a:pt x="33" y="1045"/>
                    <a:pt x="0" y="1678"/>
                  </a:cubicBezTo>
                  <a:cubicBezTo>
                    <a:pt x="0" y="2076"/>
                    <a:pt x="197" y="2310"/>
                    <a:pt x="488" y="2310"/>
                  </a:cubicBezTo>
                  <a:cubicBezTo>
                    <a:pt x="611" y="2310"/>
                    <a:pt x="752" y="2268"/>
                    <a:pt x="901" y="2179"/>
                  </a:cubicBezTo>
                  <a:cubicBezTo>
                    <a:pt x="1434" y="1845"/>
                    <a:pt x="1768" y="1278"/>
                    <a:pt x="1801" y="644"/>
                  </a:cubicBezTo>
                  <a:cubicBezTo>
                    <a:pt x="1801" y="236"/>
                    <a:pt x="1594" y="0"/>
                    <a:pt x="1291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" name="Google Shape;1169;p111"/>
            <p:cNvSpPr/>
            <p:nvPr/>
          </p:nvSpPr>
          <p:spPr>
            <a:xfrm>
              <a:off x="4640975" y="3562400"/>
              <a:ext cx="158475" cy="204850"/>
            </a:xfrm>
            <a:custGeom>
              <a:rect b="b" l="l" r="r" t="t"/>
              <a:pathLst>
                <a:path extrusionOk="0" h="8194" w="6339">
                  <a:moveTo>
                    <a:pt x="4580" y="0"/>
                  </a:moveTo>
                  <a:cubicBezTo>
                    <a:pt x="4157" y="0"/>
                    <a:pt x="3679" y="137"/>
                    <a:pt x="3170" y="424"/>
                  </a:cubicBezTo>
                  <a:cubicBezTo>
                    <a:pt x="1302" y="1659"/>
                    <a:pt x="101" y="3694"/>
                    <a:pt x="1" y="5928"/>
                  </a:cubicBezTo>
                  <a:cubicBezTo>
                    <a:pt x="1" y="7371"/>
                    <a:pt x="705" y="8193"/>
                    <a:pt x="1745" y="8193"/>
                  </a:cubicBezTo>
                  <a:cubicBezTo>
                    <a:pt x="2172" y="8193"/>
                    <a:pt x="2655" y="8054"/>
                    <a:pt x="3170" y="7763"/>
                  </a:cubicBezTo>
                  <a:cubicBezTo>
                    <a:pt x="5038" y="6529"/>
                    <a:pt x="6205" y="4494"/>
                    <a:pt x="6339" y="2259"/>
                  </a:cubicBezTo>
                  <a:cubicBezTo>
                    <a:pt x="6339" y="834"/>
                    <a:pt x="5628" y="0"/>
                    <a:pt x="458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0" name="Google Shape;1170;p111"/>
            <p:cNvSpPr/>
            <p:nvPr/>
          </p:nvSpPr>
          <p:spPr>
            <a:xfrm>
              <a:off x="4023875" y="4209375"/>
              <a:ext cx="159300" cy="205000"/>
            </a:xfrm>
            <a:custGeom>
              <a:rect b="b" l="l" r="r" t="t"/>
              <a:pathLst>
                <a:path extrusionOk="0" h="8200" w="6372">
                  <a:moveTo>
                    <a:pt x="4613" y="1"/>
                  </a:moveTo>
                  <a:cubicBezTo>
                    <a:pt x="4187" y="1"/>
                    <a:pt x="3708" y="139"/>
                    <a:pt x="3203" y="431"/>
                  </a:cubicBezTo>
                  <a:cubicBezTo>
                    <a:pt x="1302" y="1665"/>
                    <a:pt x="134" y="3700"/>
                    <a:pt x="1" y="5935"/>
                  </a:cubicBezTo>
                  <a:cubicBezTo>
                    <a:pt x="1" y="7377"/>
                    <a:pt x="721" y="8199"/>
                    <a:pt x="1771" y="8199"/>
                  </a:cubicBezTo>
                  <a:cubicBezTo>
                    <a:pt x="2202" y="8199"/>
                    <a:pt x="2688" y="8061"/>
                    <a:pt x="3203" y="7769"/>
                  </a:cubicBezTo>
                  <a:cubicBezTo>
                    <a:pt x="5071" y="6535"/>
                    <a:pt x="6238" y="4500"/>
                    <a:pt x="6372" y="2265"/>
                  </a:cubicBezTo>
                  <a:cubicBezTo>
                    <a:pt x="6372" y="823"/>
                    <a:pt x="5651" y="1"/>
                    <a:pt x="461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1" name="Google Shape;1171;p111"/>
            <p:cNvSpPr/>
            <p:nvPr/>
          </p:nvSpPr>
          <p:spPr>
            <a:xfrm>
              <a:off x="3329225" y="4196800"/>
              <a:ext cx="119275" cy="153425"/>
            </a:xfrm>
            <a:custGeom>
              <a:rect b="b" l="l" r="r" t="t"/>
              <a:pathLst>
                <a:path extrusionOk="0" h="6137" w="4771">
                  <a:moveTo>
                    <a:pt x="3468" y="0"/>
                  </a:moveTo>
                  <a:cubicBezTo>
                    <a:pt x="3147" y="0"/>
                    <a:pt x="2785" y="108"/>
                    <a:pt x="2402" y="333"/>
                  </a:cubicBezTo>
                  <a:cubicBezTo>
                    <a:pt x="967" y="1234"/>
                    <a:pt x="100" y="2768"/>
                    <a:pt x="0" y="4436"/>
                  </a:cubicBezTo>
                  <a:cubicBezTo>
                    <a:pt x="0" y="5519"/>
                    <a:pt x="532" y="6137"/>
                    <a:pt x="1314" y="6137"/>
                  </a:cubicBezTo>
                  <a:cubicBezTo>
                    <a:pt x="1640" y="6137"/>
                    <a:pt x="2009" y="6030"/>
                    <a:pt x="2402" y="5804"/>
                  </a:cubicBezTo>
                  <a:cubicBezTo>
                    <a:pt x="3803" y="4903"/>
                    <a:pt x="4670" y="3369"/>
                    <a:pt x="4770" y="1701"/>
                  </a:cubicBezTo>
                  <a:cubicBezTo>
                    <a:pt x="4770" y="618"/>
                    <a:pt x="4238" y="0"/>
                    <a:pt x="346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2" name="Google Shape;1172;p111"/>
            <p:cNvSpPr/>
            <p:nvPr/>
          </p:nvSpPr>
          <p:spPr>
            <a:xfrm>
              <a:off x="3710325" y="3780825"/>
              <a:ext cx="121775" cy="157275"/>
            </a:xfrm>
            <a:custGeom>
              <a:rect b="b" l="l" r="r" t="t"/>
              <a:pathLst>
                <a:path extrusionOk="0" h="6291" w="4871">
                  <a:moveTo>
                    <a:pt x="3512" y="1"/>
                  </a:moveTo>
                  <a:cubicBezTo>
                    <a:pt x="3186" y="1"/>
                    <a:pt x="2821" y="106"/>
                    <a:pt x="2435" y="327"/>
                  </a:cubicBezTo>
                  <a:cubicBezTo>
                    <a:pt x="1001" y="1261"/>
                    <a:pt x="67" y="2829"/>
                    <a:pt x="0" y="4563"/>
                  </a:cubicBezTo>
                  <a:cubicBezTo>
                    <a:pt x="0" y="5655"/>
                    <a:pt x="540" y="6291"/>
                    <a:pt x="1344" y="6291"/>
                  </a:cubicBezTo>
                  <a:cubicBezTo>
                    <a:pt x="1671" y="6291"/>
                    <a:pt x="2041" y="6186"/>
                    <a:pt x="2435" y="5964"/>
                  </a:cubicBezTo>
                  <a:cubicBezTo>
                    <a:pt x="3870" y="5030"/>
                    <a:pt x="4770" y="3463"/>
                    <a:pt x="4870" y="1728"/>
                  </a:cubicBezTo>
                  <a:cubicBezTo>
                    <a:pt x="4870" y="637"/>
                    <a:pt x="4314" y="1"/>
                    <a:pt x="351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3" name="Google Shape;1173;p111"/>
            <p:cNvSpPr/>
            <p:nvPr/>
          </p:nvSpPr>
          <p:spPr>
            <a:xfrm>
              <a:off x="4111450" y="3638700"/>
              <a:ext cx="96750" cy="125800"/>
            </a:xfrm>
            <a:custGeom>
              <a:rect b="b" l="l" r="r" t="t"/>
              <a:pathLst>
                <a:path extrusionOk="0" h="5032" w="3870">
                  <a:moveTo>
                    <a:pt x="2806" y="0"/>
                  </a:moveTo>
                  <a:cubicBezTo>
                    <a:pt x="2544" y="0"/>
                    <a:pt x="2248" y="89"/>
                    <a:pt x="1935" y="275"/>
                  </a:cubicBezTo>
                  <a:cubicBezTo>
                    <a:pt x="801" y="1008"/>
                    <a:pt x="67" y="2276"/>
                    <a:pt x="0" y="3644"/>
                  </a:cubicBezTo>
                  <a:cubicBezTo>
                    <a:pt x="0" y="4524"/>
                    <a:pt x="442" y="5031"/>
                    <a:pt x="1083" y="5031"/>
                  </a:cubicBezTo>
                  <a:cubicBezTo>
                    <a:pt x="1340" y="5031"/>
                    <a:pt x="1629" y="4950"/>
                    <a:pt x="1935" y="4778"/>
                  </a:cubicBezTo>
                  <a:cubicBezTo>
                    <a:pt x="3069" y="4011"/>
                    <a:pt x="3803" y="2776"/>
                    <a:pt x="3870" y="1409"/>
                  </a:cubicBezTo>
                  <a:cubicBezTo>
                    <a:pt x="3870" y="513"/>
                    <a:pt x="3436" y="0"/>
                    <a:pt x="280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4" name="Google Shape;1174;p111"/>
            <p:cNvSpPr/>
            <p:nvPr/>
          </p:nvSpPr>
          <p:spPr>
            <a:xfrm>
              <a:off x="3392600" y="3519950"/>
              <a:ext cx="96750" cy="125800"/>
            </a:xfrm>
            <a:custGeom>
              <a:rect b="b" l="l" r="r" t="t"/>
              <a:pathLst>
                <a:path extrusionOk="0" h="5032" w="3870">
                  <a:moveTo>
                    <a:pt x="2787" y="1"/>
                  </a:moveTo>
                  <a:cubicBezTo>
                    <a:pt x="2530" y="1"/>
                    <a:pt x="2241" y="83"/>
                    <a:pt x="1935" y="254"/>
                  </a:cubicBezTo>
                  <a:cubicBezTo>
                    <a:pt x="767" y="1022"/>
                    <a:pt x="67" y="2256"/>
                    <a:pt x="0" y="3624"/>
                  </a:cubicBezTo>
                  <a:cubicBezTo>
                    <a:pt x="0" y="4519"/>
                    <a:pt x="433" y="5032"/>
                    <a:pt x="1064" y="5032"/>
                  </a:cubicBezTo>
                  <a:cubicBezTo>
                    <a:pt x="1326" y="5032"/>
                    <a:pt x="1622" y="4944"/>
                    <a:pt x="1935" y="4758"/>
                  </a:cubicBezTo>
                  <a:cubicBezTo>
                    <a:pt x="3069" y="4024"/>
                    <a:pt x="3803" y="2756"/>
                    <a:pt x="3870" y="1389"/>
                  </a:cubicBezTo>
                  <a:cubicBezTo>
                    <a:pt x="3870" y="508"/>
                    <a:pt x="3428" y="1"/>
                    <a:pt x="278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5" name="Google Shape;1175;p111"/>
            <p:cNvSpPr/>
            <p:nvPr/>
          </p:nvSpPr>
          <p:spPr>
            <a:xfrm>
              <a:off x="5070450" y="3340275"/>
              <a:ext cx="67575" cy="86025"/>
            </a:xfrm>
            <a:custGeom>
              <a:rect b="b" l="l" r="r" t="t"/>
              <a:pathLst>
                <a:path extrusionOk="0" h="3441" w="2703">
                  <a:moveTo>
                    <a:pt x="1927" y="1"/>
                  </a:moveTo>
                  <a:cubicBezTo>
                    <a:pt x="1746" y="1"/>
                    <a:pt x="1545" y="55"/>
                    <a:pt x="1335" y="170"/>
                  </a:cubicBezTo>
                  <a:cubicBezTo>
                    <a:pt x="568" y="670"/>
                    <a:pt x="68" y="1537"/>
                    <a:pt x="1" y="2505"/>
                  </a:cubicBezTo>
                  <a:cubicBezTo>
                    <a:pt x="1" y="3100"/>
                    <a:pt x="307" y="3441"/>
                    <a:pt x="750" y="3441"/>
                  </a:cubicBezTo>
                  <a:cubicBezTo>
                    <a:pt x="927" y="3441"/>
                    <a:pt x="1125" y="3386"/>
                    <a:pt x="1335" y="3272"/>
                  </a:cubicBezTo>
                  <a:cubicBezTo>
                    <a:pt x="2136" y="2738"/>
                    <a:pt x="2636" y="1904"/>
                    <a:pt x="2703" y="937"/>
                  </a:cubicBezTo>
                  <a:cubicBezTo>
                    <a:pt x="2703" y="341"/>
                    <a:pt x="2379" y="1"/>
                    <a:pt x="192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6" name="Google Shape;1176;p111"/>
            <p:cNvSpPr/>
            <p:nvPr/>
          </p:nvSpPr>
          <p:spPr>
            <a:xfrm>
              <a:off x="5353150" y="3302400"/>
              <a:ext cx="66750" cy="86350"/>
            </a:xfrm>
            <a:custGeom>
              <a:rect b="b" l="l" r="r" t="t"/>
              <a:pathLst>
                <a:path extrusionOk="0" h="3454" w="2670">
                  <a:moveTo>
                    <a:pt x="1925" y="0"/>
                  </a:moveTo>
                  <a:cubicBezTo>
                    <a:pt x="1747" y="0"/>
                    <a:pt x="1547" y="59"/>
                    <a:pt x="1335" y="184"/>
                  </a:cubicBezTo>
                  <a:cubicBezTo>
                    <a:pt x="535" y="684"/>
                    <a:pt x="34" y="1551"/>
                    <a:pt x="1" y="2485"/>
                  </a:cubicBezTo>
                  <a:cubicBezTo>
                    <a:pt x="1" y="3106"/>
                    <a:pt x="309" y="3454"/>
                    <a:pt x="753" y="3454"/>
                  </a:cubicBezTo>
                  <a:cubicBezTo>
                    <a:pt x="930" y="3454"/>
                    <a:pt x="1127" y="3399"/>
                    <a:pt x="1335" y="3286"/>
                  </a:cubicBezTo>
                  <a:cubicBezTo>
                    <a:pt x="2136" y="2752"/>
                    <a:pt x="2636" y="1885"/>
                    <a:pt x="2669" y="951"/>
                  </a:cubicBezTo>
                  <a:cubicBezTo>
                    <a:pt x="2669" y="357"/>
                    <a:pt x="2365" y="0"/>
                    <a:pt x="192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7" name="Google Shape;1177;p111"/>
            <p:cNvSpPr/>
            <p:nvPr/>
          </p:nvSpPr>
          <p:spPr>
            <a:xfrm>
              <a:off x="3128250" y="3949875"/>
              <a:ext cx="67550" cy="86400"/>
            </a:xfrm>
            <a:custGeom>
              <a:rect b="b" l="l" r="r" t="t"/>
              <a:pathLst>
                <a:path extrusionOk="0" h="3456" w="2702">
                  <a:moveTo>
                    <a:pt x="1941" y="1"/>
                  </a:moveTo>
                  <a:cubicBezTo>
                    <a:pt x="1759" y="1"/>
                    <a:pt x="1554" y="55"/>
                    <a:pt x="1334" y="170"/>
                  </a:cubicBezTo>
                  <a:cubicBezTo>
                    <a:pt x="567" y="703"/>
                    <a:pt x="67" y="1537"/>
                    <a:pt x="0" y="2505"/>
                  </a:cubicBezTo>
                  <a:cubicBezTo>
                    <a:pt x="0" y="3098"/>
                    <a:pt x="304" y="3455"/>
                    <a:pt x="744" y="3455"/>
                  </a:cubicBezTo>
                  <a:cubicBezTo>
                    <a:pt x="923" y="3455"/>
                    <a:pt x="1123" y="3397"/>
                    <a:pt x="1334" y="3272"/>
                  </a:cubicBezTo>
                  <a:cubicBezTo>
                    <a:pt x="2135" y="2772"/>
                    <a:pt x="2635" y="1904"/>
                    <a:pt x="2702" y="937"/>
                  </a:cubicBezTo>
                  <a:cubicBezTo>
                    <a:pt x="2702" y="341"/>
                    <a:pt x="2396" y="1"/>
                    <a:pt x="194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8" name="Google Shape;1178;p111"/>
            <p:cNvSpPr/>
            <p:nvPr/>
          </p:nvSpPr>
          <p:spPr>
            <a:xfrm>
              <a:off x="3948825" y="3303900"/>
              <a:ext cx="66750" cy="86225"/>
            </a:xfrm>
            <a:custGeom>
              <a:rect b="b" l="l" r="r" t="t"/>
              <a:pathLst>
                <a:path extrusionOk="0" h="3449" w="2670">
                  <a:moveTo>
                    <a:pt x="1939" y="1"/>
                  </a:moveTo>
                  <a:cubicBezTo>
                    <a:pt x="1757" y="1"/>
                    <a:pt x="1552" y="62"/>
                    <a:pt x="1335" y="190"/>
                  </a:cubicBezTo>
                  <a:cubicBezTo>
                    <a:pt x="534" y="691"/>
                    <a:pt x="34" y="1558"/>
                    <a:pt x="0" y="2492"/>
                  </a:cubicBezTo>
                  <a:cubicBezTo>
                    <a:pt x="0" y="3103"/>
                    <a:pt x="298" y="3449"/>
                    <a:pt x="730" y="3449"/>
                  </a:cubicBezTo>
                  <a:cubicBezTo>
                    <a:pt x="912" y="3449"/>
                    <a:pt x="1118" y="3387"/>
                    <a:pt x="1335" y="3259"/>
                  </a:cubicBezTo>
                  <a:cubicBezTo>
                    <a:pt x="2102" y="2759"/>
                    <a:pt x="2602" y="1891"/>
                    <a:pt x="2669" y="957"/>
                  </a:cubicBezTo>
                  <a:cubicBezTo>
                    <a:pt x="2669" y="347"/>
                    <a:pt x="2371" y="1"/>
                    <a:pt x="193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9" name="Google Shape;1179;p111"/>
            <p:cNvSpPr/>
            <p:nvPr/>
          </p:nvSpPr>
          <p:spPr>
            <a:xfrm>
              <a:off x="4335775" y="2776575"/>
              <a:ext cx="67575" cy="86500"/>
            </a:xfrm>
            <a:custGeom>
              <a:rect b="b" l="l" r="r" t="t"/>
              <a:pathLst>
                <a:path extrusionOk="0" h="3460" w="2703">
                  <a:moveTo>
                    <a:pt x="1950" y="0"/>
                  </a:moveTo>
                  <a:cubicBezTo>
                    <a:pt x="1773" y="0"/>
                    <a:pt x="1576" y="55"/>
                    <a:pt x="1368" y="168"/>
                  </a:cubicBezTo>
                  <a:cubicBezTo>
                    <a:pt x="567" y="702"/>
                    <a:pt x="67" y="1569"/>
                    <a:pt x="0" y="2503"/>
                  </a:cubicBezTo>
                  <a:cubicBezTo>
                    <a:pt x="0" y="3114"/>
                    <a:pt x="298" y="3460"/>
                    <a:pt x="742" y="3460"/>
                  </a:cubicBezTo>
                  <a:cubicBezTo>
                    <a:pt x="928" y="3460"/>
                    <a:pt x="1141" y="3399"/>
                    <a:pt x="1368" y="3270"/>
                  </a:cubicBezTo>
                  <a:cubicBezTo>
                    <a:pt x="2135" y="2770"/>
                    <a:pt x="2635" y="1903"/>
                    <a:pt x="2702" y="969"/>
                  </a:cubicBezTo>
                  <a:cubicBezTo>
                    <a:pt x="2702" y="347"/>
                    <a:pt x="2394" y="0"/>
                    <a:pt x="195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0" name="Google Shape;1180;p111"/>
            <p:cNvSpPr/>
            <p:nvPr/>
          </p:nvSpPr>
          <p:spPr>
            <a:xfrm>
              <a:off x="4535900" y="3275550"/>
              <a:ext cx="66750" cy="86525"/>
            </a:xfrm>
            <a:custGeom>
              <a:rect b="b" l="l" r="r" t="t"/>
              <a:pathLst>
                <a:path extrusionOk="0" h="3461" w="2670">
                  <a:moveTo>
                    <a:pt x="1940" y="1"/>
                  </a:moveTo>
                  <a:cubicBezTo>
                    <a:pt x="1758" y="1"/>
                    <a:pt x="1552" y="62"/>
                    <a:pt x="1335" y="190"/>
                  </a:cubicBezTo>
                  <a:cubicBezTo>
                    <a:pt x="535" y="690"/>
                    <a:pt x="34" y="1558"/>
                    <a:pt x="1" y="2492"/>
                  </a:cubicBezTo>
                  <a:cubicBezTo>
                    <a:pt x="1" y="3113"/>
                    <a:pt x="309" y="3460"/>
                    <a:pt x="753" y="3460"/>
                  </a:cubicBezTo>
                  <a:cubicBezTo>
                    <a:pt x="930" y="3460"/>
                    <a:pt x="1127" y="3406"/>
                    <a:pt x="1335" y="3292"/>
                  </a:cubicBezTo>
                  <a:cubicBezTo>
                    <a:pt x="2136" y="2759"/>
                    <a:pt x="2636" y="1891"/>
                    <a:pt x="2669" y="957"/>
                  </a:cubicBezTo>
                  <a:cubicBezTo>
                    <a:pt x="2669" y="347"/>
                    <a:pt x="2372" y="1"/>
                    <a:pt x="194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1" name="Google Shape;1181;p111"/>
            <p:cNvSpPr/>
            <p:nvPr/>
          </p:nvSpPr>
          <p:spPr>
            <a:xfrm>
              <a:off x="4577600" y="2504850"/>
              <a:ext cx="104275" cy="123200"/>
            </a:xfrm>
            <a:custGeom>
              <a:rect b="b" l="l" r="r" t="t"/>
              <a:pathLst>
                <a:path extrusionOk="0" h="4928" w="4171">
                  <a:moveTo>
                    <a:pt x="2930" y="1"/>
                  </a:moveTo>
                  <a:cubicBezTo>
                    <a:pt x="2206" y="1"/>
                    <a:pt x="1321" y="657"/>
                    <a:pt x="735" y="1697"/>
                  </a:cubicBezTo>
                  <a:cubicBezTo>
                    <a:pt x="1" y="2965"/>
                    <a:pt x="1" y="4366"/>
                    <a:pt x="735" y="4799"/>
                  </a:cubicBezTo>
                  <a:cubicBezTo>
                    <a:pt x="882" y="4886"/>
                    <a:pt x="1048" y="4928"/>
                    <a:pt x="1225" y="4928"/>
                  </a:cubicBezTo>
                  <a:cubicBezTo>
                    <a:pt x="1933" y="4928"/>
                    <a:pt x="2823" y="4271"/>
                    <a:pt x="3437" y="3232"/>
                  </a:cubicBezTo>
                  <a:cubicBezTo>
                    <a:pt x="4170" y="1964"/>
                    <a:pt x="4170" y="563"/>
                    <a:pt x="3437" y="129"/>
                  </a:cubicBezTo>
                  <a:cubicBezTo>
                    <a:pt x="3283" y="42"/>
                    <a:pt x="3111" y="1"/>
                    <a:pt x="293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2" name="Google Shape;1182;p111"/>
            <p:cNvSpPr/>
            <p:nvPr/>
          </p:nvSpPr>
          <p:spPr>
            <a:xfrm>
              <a:off x="5213050" y="3659150"/>
              <a:ext cx="66750" cy="86225"/>
            </a:xfrm>
            <a:custGeom>
              <a:rect b="b" l="l" r="r" t="t"/>
              <a:pathLst>
                <a:path extrusionOk="0" h="3449" w="2670">
                  <a:moveTo>
                    <a:pt x="1940" y="1"/>
                  </a:moveTo>
                  <a:cubicBezTo>
                    <a:pt x="1758" y="1"/>
                    <a:pt x="1552" y="62"/>
                    <a:pt x="1335" y="190"/>
                  </a:cubicBezTo>
                  <a:cubicBezTo>
                    <a:pt x="535" y="691"/>
                    <a:pt x="34" y="1558"/>
                    <a:pt x="1" y="2492"/>
                  </a:cubicBezTo>
                  <a:cubicBezTo>
                    <a:pt x="1" y="3103"/>
                    <a:pt x="299" y="3449"/>
                    <a:pt x="731" y="3449"/>
                  </a:cubicBezTo>
                  <a:cubicBezTo>
                    <a:pt x="913" y="3449"/>
                    <a:pt x="1118" y="3388"/>
                    <a:pt x="1335" y="3259"/>
                  </a:cubicBezTo>
                  <a:cubicBezTo>
                    <a:pt x="2136" y="2759"/>
                    <a:pt x="2603" y="1892"/>
                    <a:pt x="2669" y="958"/>
                  </a:cubicBezTo>
                  <a:cubicBezTo>
                    <a:pt x="2669" y="347"/>
                    <a:pt x="2372" y="1"/>
                    <a:pt x="194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3" name="Google Shape;1183;p111"/>
            <p:cNvSpPr/>
            <p:nvPr/>
          </p:nvSpPr>
          <p:spPr>
            <a:xfrm>
              <a:off x="4367450" y="2982200"/>
              <a:ext cx="76750" cy="100025"/>
            </a:xfrm>
            <a:custGeom>
              <a:rect b="b" l="l" r="r" t="t"/>
              <a:pathLst>
                <a:path extrusionOk="0" h="4001" w="3070">
                  <a:moveTo>
                    <a:pt x="2232" y="0"/>
                  </a:moveTo>
                  <a:cubicBezTo>
                    <a:pt x="2025" y="0"/>
                    <a:pt x="1788" y="70"/>
                    <a:pt x="1535" y="216"/>
                  </a:cubicBezTo>
                  <a:cubicBezTo>
                    <a:pt x="635" y="816"/>
                    <a:pt x="67" y="1817"/>
                    <a:pt x="1" y="2884"/>
                  </a:cubicBezTo>
                  <a:cubicBezTo>
                    <a:pt x="1" y="3593"/>
                    <a:pt x="352" y="4000"/>
                    <a:pt x="853" y="4000"/>
                  </a:cubicBezTo>
                  <a:cubicBezTo>
                    <a:pt x="1060" y="4000"/>
                    <a:pt x="1292" y="3931"/>
                    <a:pt x="1535" y="3785"/>
                  </a:cubicBezTo>
                  <a:cubicBezTo>
                    <a:pt x="2436" y="3185"/>
                    <a:pt x="3036" y="2184"/>
                    <a:pt x="3070" y="1116"/>
                  </a:cubicBezTo>
                  <a:cubicBezTo>
                    <a:pt x="3070" y="408"/>
                    <a:pt x="2735" y="0"/>
                    <a:pt x="223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4" name="Google Shape;1184;p111"/>
            <p:cNvSpPr/>
            <p:nvPr/>
          </p:nvSpPr>
          <p:spPr>
            <a:xfrm>
              <a:off x="4244875" y="3380625"/>
              <a:ext cx="59225" cy="76225"/>
            </a:xfrm>
            <a:custGeom>
              <a:rect b="b" l="l" r="r" t="t"/>
              <a:pathLst>
                <a:path extrusionOk="0" h="3049" w="2369">
                  <a:moveTo>
                    <a:pt x="1700" y="1"/>
                  </a:moveTo>
                  <a:cubicBezTo>
                    <a:pt x="1540" y="1"/>
                    <a:pt x="1359" y="51"/>
                    <a:pt x="1168" y="157"/>
                  </a:cubicBezTo>
                  <a:cubicBezTo>
                    <a:pt x="467" y="624"/>
                    <a:pt x="34" y="1391"/>
                    <a:pt x="0" y="2225"/>
                  </a:cubicBezTo>
                  <a:cubicBezTo>
                    <a:pt x="0" y="2746"/>
                    <a:pt x="270" y="3049"/>
                    <a:pt x="653" y="3049"/>
                  </a:cubicBezTo>
                  <a:cubicBezTo>
                    <a:pt x="809" y="3049"/>
                    <a:pt x="984" y="2998"/>
                    <a:pt x="1168" y="2892"/>
                  </a:cubicBezTo>
                  <a:cubicBezTo>
                    <a:pt x="1868" y="2458"/>
                    <a:pt x="2302" y="1691"/>
                    <a:pt x="2369" y="857"/>
                  </a:cubicBezTo>
                  <a:cubicBezTo>
                    <a:pt x="2369" y="311"/>
                    <a:pt x="2098" y="1"/>
                    <a:pt x="170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5" name="Google Shape;1185;p111"/>
            <p:cNvSpPr/>
            <p:nvPr/>
          </p:nvSpPr>
          <p:spPr>
            <a:xfrm>
              <a:off x="4063075" y="2856925"/>
              <a:ext cx="58400" cy="76200"/>
            </a:xfrm>
            <a:custGeom>
              <a:rect b="b" l="l" r="r" t="t"/>
              <a:pathLst>
                <a:path extrusionOk="0" h="3048" w="2336">
                  <a:moveTo>
                    <a:pt x="1694" y="1"/>
                  </a:moveTo>
                  <a:cubicBezTo>
                    <a:pt x="1538" y="1"/>
                    <a:pt x="1360" y="51"/>
                    <a:pt x="1168" y="156"/>
                  </a:cubicBezTo>
                  <a:cubicBezTo>
                    <a:pt x="467" y="623"/>
                    <a:pt x="34" y="1357"/>
                    <a:pt x="0" y="2191"/>
                  </a:cubicBezTo>
                  <a:cubicBezTo>
                    <a:pt x="0" y="2738"/>
                    <a:pt x="254" y="3048"/>
                    <a:pt x="642" y="3048"/>
                  </a:cubicBezTo>
                  <a:cubicBezTo>
                    <a:pt x="798" y="3048"/>
                    <a:pt x="976" y="2997"/>
                    <a:pt x="1168" y="2892"/>
                  </a:cubicBezTo>
                  <a:cubicBezTo>
                    <a:pt x="1868" y="2425"/>
                    <a:pt x="2302" y="1658"/>
                    <a:pt x="2335" y="857"/>
                  </a:cubicBezTo>
                  <a:cubicBezTo>
                    <a:pt x="2335" y="310"/>
                    <a:pt x="2081" y="1"/>
                    <a:pt x="16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6" name="Google Shape;1186;p111"/>
            <p:cNvSpPr/>
            <p:nvPr/>
          </p:nvSpPr>
          <p:spPr>
            <a:xfrm>
              <a:off x="5486600" y="3479350"/>
              <a:ext cx="45050" cy="57775"/>
            </a:xfrm>
            <a:custGeom>
              <a:rect b="b" l="l" r="r" t="t"/>
              <a:pathLst>
                <a:path extrusionOk="0" h="2311" w="1802">
                  <a:moveTo>
                    <a:pt x="1291" y="0"/>
                  </a:moveTo>
                  <a:cubicBezTo>
                    <a:pt x="1173" y="0"/>
                    <a:pt x="1041" y="36"/>
                    <a:pt x="901" y="111"/>
                  </a:cubicBezTo>
                  <a:cubicBezTo>
                    <a:pt x="367" y="444"/>
                    <a:pt x="33" y="1045"/>
                    <a:pt x="0" y="1678"/>
                  </a:cubicBezTo>
                  <a:cubicBezTo>
                    <a:pt x="0" y="2076"/>
                    <a:pt x="197" y="2310"/>
                    <a:pt x="488" y="2310"/>
                  </a:cubicBezTo>
                  <a:cubicBezTo>
                    <a:pt x="611" y="2310"/>
                    <a:pt x="752" y="2268"/>
                    <a:pt x="901" y="2179"/>
                  </a:cubicBezTo>
                  <a:cubicBezTo>
                    <a:pt x="1434" y="1845"/>
                    <a:pt x="1768" y="1278"/>
                    <a:pt x="1801" y="644"/>
                  </a:cubicBezTo>
                  <a:cubicBezTo>
                    <a:pt x="1801" y="236"/>
                    <a:pt x="1594" y="0"/>
                    <a:pt x="129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7" name="Google Shape;1187;p111"/>
            <p:cNvSpPr/>
            <p:nvPr/>
          </p:nvSpPr>
          <p:spPr>
            <a:xfrm>
              <a:off x="4784175" y="1506675"/>
              <a:ext cx="230425" cy="429350"/>
            </a:xfrm>
            <a:custGeom>
              <a:rect b="b" l="l" r="r" t="t"/>
              <a:pathLst>
                <a:path extrusionOk="0" h="17174" w="9217">
                  <a:moveTo>
                    <a:pt x="258" y="0"/>
                  </a:moveTo>
                  <a:cubicBezTo>
                    <a:pt x="123" y="0"/>
                    <a:pt x="0" y="140"/>
                    <a:pt x="110" y="295"/>
                  </a:cubicBezTo>
                  <a:lnTo>
                    <a:pt x="8817" y="17073"/>
                  </a:lnTo>
                  <a:cubicBezTo>
                    <a:pt x="8850" y="17140"/>
                    <a:pt x="8917" y="17173"/>
                    <a:pt x="8983" y="17173"/>
                  </a:cubicBezTo>
                  <a:lnTo>
                    <a:pt x="9083" y="17173"/>
                  </a:lnTo>
                  <a:cubicBezTo>
                    <a:pt x="9150" y="17107"/>
                    <a:pt x="9217" y="17006"/>
                    <a:pt x="9150" y="16906"/>
                  </a:cubicBezTo>
                  <a:lnTo>
                    <a:pt x="444" y="128"/>
                  </a:lnTo>
                  <a:cubicBezTo>
                    <a:pt x="399" y="37"/>
                    <a:pt x="327" y="0"/>
                    <a:pt x="25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8" name="Google Shape;1188;p111"/>
            <p:cNvSpPr/>
            <p:nvPr/>
          </p:nvSpPr>
          <p:spPr>
            <a:xfrm>
              <a:off x="5074625" y="1641000"/>
              <a:ext cx="206000" cy="265825"/>
            </a:xfrm>
            <a:custGeom>
              <a:rect b="b" l="l" r="r" t="t"/>
              <a:pathLst>
                <a:path extrusionOk="0" h="10633" w="8240">
                  <a:moveTo>
                    <a:pt x="8140" y="0"/>
                  </a:moveTo>
                  <a:cubicBezTo>
                    <a:pt x="8115" y="0"/>
                    <a:pt x="8090" y="9"/>
                    <a:pt x="8073" y="25"/>
                  </a:cubicBezTo>
                  <a:lnTo>
                    <a:pt x="34" y="10499"/>
                  </a:lnTo>
                  <a:cubicBezTo>
                    <a:pt x="1" y="10533"/>
                    <a:pt x="1" y="10599"/>
                    <a:pt x="34" y="10633"/>
                  </a:cubicBezTo>
                  <a:lnTo>
                    <a:pt x="67" y="10633"/>
                  </a:lnTo>
                  <a:cubicBezTo>
                    <a:pt x="101" y="10633"/>
                    <a:pt x="134" y="10633"/>
                    <a:pt x="167" y="10599"/>
                  </a:cubicBezTo>
                  <a:lnTo>
                    <a:pt x="8206" y="159"/>
                  </a:lnTo>
                  <a:cubicBezTo>
                    <a:pt x="8240" y="125"/>
                    <a:pt x="8240" y="59"/>
                    <a:pt x="8206" y="25"/>
                  </a:cubicBezTo>
                  <a:cubicBezTo>
                    <a:pt x="8190" y="9"/>
                    <a:pt x="8165" y="0"/>
                    <a:pt x="814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9" name="Google Shape;1189;p111"/>
            <p:cNvSpPr/>
            <p:nvPr/>
          </p:nvSpPr>
          <p:spPr>
            <a:xfrm>
              <a:off x="5045450" y="1679975"/>
              <a:ext cx="60900" cy="221850"/>
            </a:xfrm>
            <a:custGeom>
              <a:rect b="b" l="l" r="r" t="t"/>
              <a:pathLst>
                <a:path extrusionOk="0" h="8874" w="2436">
                  <a:moveTo>
                    <a:pt x="2368" y="1"/>
                  </a:moveTo>
                  <a:cubicBezTo>
                    <a:pt x="2302" y="1"/>
                    <a:pt x="2268" y="34"/>
                    <a:pt x="2268" y="67"/>
                  </a:cubicBezTo>
                  <a:lnTo>
                    <a:pt x="0" y="8774"/>
                  </a:lnTo>
                  <a:cubicBezTo>
                    <a:pt x="0" y="8807"/>
                    <a:pt x="33" y="8840"/>
                    <a:pt x="67" y="8874"/>
                  </a:cubicBezTo>
                  <a:lnTo>
                    <a:pt x="100" y="8874"/>
                  </a:lnTo>
                  <a:cubicBezTo>
                    <a:pt x="134" y="8874"/>
                    <a:pt x="167" y="8840"/>
                    <a:pt x="167" y="8807"/>
                  </a:cubicBezTo>
                  <a:lnTo>
                    <a:pt x="2435" y="101"/>
                  </a:lnTo>
                  <a:cubicBezTo>
                    <a:pt x="2435" y="67"/>
                    <a:pt x="2402" y="1"/>
                    <a:pt x="236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0" name="Google Shape;1190;p111"/>
            <p:cNvSpPr/>
            <p:nvPr/>
          </p:nvSpPr>
          <p:spPr>
            <a:xfrm>
              <a:off x="5040425" y="2006675"/>
              <a:ext cx="46725" cy="228725"/>
            </a:xfrm>
            <a:custGeom>
              <a:rect b="b" l="l" r="r" t="t"/>
              <a:pathLst>
                <a:path extrusionOk="0" h="9149" w="1869">
                  <a:moveTo>
                    <a:pt x="219" y="0"/>
                  </a:moveTo>
                  <a:cubicBezTo>
                    <a:pt x="202" y="0"/>
                    <a:pt x="185" y="3"/>
                    <a:pt x="168" y="9"/>
                  </a:cubicBezTo>
                  <a:cubicBezTo>
                    <a:pt x="68" y="9"/>
                    <a:pt x="1" y="109"/>
                    <a:pt x="1" y="209"/>
                  </a:cubicBezTo>
                  <a:lnTo>
                    <a:pt x="1469" y="8982"/>
                  </a:lnTo>
                  <a:cubicBezTo>
                    <a:pt x="1502" y="9082"/>
                    <a:pt x="1569" y="9149"/>
                    <a:pt x="1669" y="9149"/>
                  </a:cubicBezTo>
                  <a:lnTo>
                    <a:pt x="1702" y="9149"/>
                  </a:lnTo>
                  <a:cubicBezTo>
                    <a:pt x="1802" y="9115"/>
                    <a:pt x="1869" y="9015"/>
                    <a:pt x="1836" y="8915"/>
                  </a:cubicBezTo>
                  <a:lnTo>
                    <a:pt x="368" y="175"/>
                  </a:lnTo>
                  <a:cubicBezTo>
                    <a:pt x="368" y="65"/>
                    <a:pt x="299" y="0"/>
                    <a:pt x="219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1" name="Google Shape;1191;p111"/>
            <p:cNvSpPr/>
            <p:nvPr/>
          </p:nvSpPr>
          <p:spPr>
            <a:xfrm>
              <a:off x="5130500" y="2020225"/>
              <a:ext cx="71750" cy="196825"/>
            </a:xfrm>
            <a:custGeom>
              <a:rect b="b" l="l" r="r" t="t"/>
              <a:pathLst>
                <a:path extrusionOk="0" h="7873" w="2870">
                  <a:moveTo>
                    <a:pt x="2803" y="0"/>
                  </a:moveTo>
                  <a:cubicBezTo>
                    <a:pt x="2769" y="0"/>
                    <a:pt x="2702" y="0"/>
                    <a:pt x="2702" y="67"/>
                  </a:cubicBezTo>
                  <a:lnTo>
                    <a:pt x="1" y="7739"/>
                  </a:lnTo>
                  <a:cubicBezTo>
                    <a:pt x="1" y="7806"/>
                    <a:pt x="1" y="7839"/>
                    <a:pt x="67" y="7873"/>
                  </a:cubicBezTo>
                  <a:lnTo>
                    <a:pt x="101" y="7873"/>
                  </a:lnTo>
                  <a:cubicBezTo>
                    <a:pt x="134" y="7873"/>
                    <a:pt x="134" y="7839"/>
                    <a:pt x="167" y="7806"/>
                  </a:cubicBezTo>
                  <a:lnTo>
                    <a:pt x="2869" y="100"/>
                  </a:lnTo>
                  <a:cubicBezTo>
                    <a:pt x="2869" y="67"/>
                    <a:pt x="2836" y="34"/>
                    <a:pt x="2803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2" name="Google Shape;1192;p111"/>
            <p:cNvSpPr/>
            <p:nvPr/>
          </p:nvSpPr>
          <p:spPr>
            <a:xfrm>
              <a:off x="4949550" y="2317925"/>
              <a:ext cx="81750" cy="30050"/>
            </a:xfrm>
            <a:custGeom>
              <a:rect b="b" l="l" r="r" t="t"/>
              <a:pathLst>
                <a:path extrusionOk="0" h="1202" w="3270">
                  <a:moveTo>
                    <a:pt x="3169" y="1"/>
                  </a:moveTo>
                  <a:lnTo>
                    <a:pt x="67" y="1035"/>
                  </a:lnTo>
                  <a:cubicBezTo>
                    <a:pt x="0" y="1068"/>
                    <a:pt x="0" y="1102"/>
                    <a:pt x="0" y="1135"/>
                  </a:cubicBezTo>
                  <a:cubicBezTo>
                    <a:pt x="0" y="1168"/>
                    <a:pt x="33" y="1202"/>
                    <a:pt x="67" y="1202"/>
                  </a:cubicBezTo>
                  <a:lnTo>
                    <a:pt x="100" y="1202"/>
                  </a:lnTo>
                  <a:lnTo>
                    <a:pt x="3202" y="168"/>
                  </a:lnTo>
                  <a:cubicBezTo>
                    <a:pt x="3269" y="134"/>
                    <a:pt x="3269" y="101"/>
                    <a:pt x="3269" y="68"/>
                  </a:cubicBezTo>
                  <a:cubicBezTo>
                    <a:pt x="3236" y="1"/>
                    <a:pt x="3202" y="1"/>
                    <a:pt x="3169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3" name="Google Shape;1193;p111"/>
            <p:cNvSpPr/>
            <p:nvPr/>
          </p:nvSpPr>
          <p:spPr>
            <a:xfrm>
              <a:off x="5041275" y="2374000"/>
              <a:ext cx="49675" cy="319225"/>
            </a:xfrm>
            <a:custGeom>
              <a:rect b="b" l="l" r="r" t="t"/>
              <a:pathLst>
                <a:path extrusionOk="0" h="12769" w="1987">
                  <a:moveTo>
                    <a:pt x="1790" y="0"/>
                  </a:moveTo>
                  <a:cubicBezTo>
                    <a:pt x="1704" y="0"/>
                    <a:pt x="1617" y="51"/>
                    <a:pt x="1601" y="160"/>
                  </a:cubicBezTo>
                  <a:lnTo>
                    <a:pt x="0" y="12535"/>
                  </a:lnTo>
                  <a:cubicBezTo>
                    <a:pt x="0" y="12635"/>
                    <a:pt x="67" y="12735"/>
                    <a:pt x="167" y="12769"/>
                  </a:cubicBezTo>
                  <a:lnTo>
                    <a:pt x="200" y="12769"/>
                  </a:lnTo>
                  <a:cubicBezTo>
                    <a:pt x="301" y="12769"/>
                    <a:pt x="367" y="12702"/>
                    <a:pt x="401" y="12602"/>
                  </a:cubicBezTo>
                  <a:lnTo>
                    <a:pt x="1968" y="193"/>
                  </a:lnTo>
                  <a:cubicBezTo>
                    <a:pt x="1986" y="68"/>
                    <a:pt x="1889" y="0"/>
                    <a:pt x="179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4" name="Google Shape;1194;p111"/>
            <p:cNvSpPr/>
            <p:nvPr/>
          </p:nvSpPr>
          <p:spPr>
            <a:xfrm>
              <a:off x="5117150" y="2476800"/>
              <a:ext cx="226025" cy="232275"/>
            </a:xfrm>
            <a:custGeom>
              <a:rect b="b" l="l" r="r" t="t"/>
              <a:pathLst>
                <a:path extrusionOk="0" h="9291" w="9041">
                  <a:moveTo>
                    <a:pt x="8820" y="0"/>
                  </a:moveTo>
                  <a:cubicBezTo>
                    <a:pt x="8774" y="0"/>
                    <a:pt x="8724" y="17"/>
                    <a:pt x="8674" y="50"/>
                  </a:cubicBezTo>
                  <a:lnTo>
                    <a:pt x="68" y="8957"/>
                  </a:lnTo>
                  <a:cubicBezTo>
                    <a:pt x="1" y="9024"/>
                    <a:pt x="1" y="9157"/>
                    <a:pt x="68" y="9224"/>
                  </a:cubicBezTo>
                  <a:cubicBezTo>
                    <a:pt x="101" y="9257"/>
                    <a:pt x="134" y="9290"/>
                    <a:pt x="201" y="9290"/>
                  </a:cubicBezTo>
                  <a:cubicBezTo>
                    <a:pt x="234" y="9290"/>
                    <a:pt x="301" y="9257"/>
                    <a:pt x="334" y="9224"/>
                  </a:cubicBezTo>
                  <a:lnTo>
                    <a:pt x="8941" y="317"/>
                  </a:lnTo>
                  <a:cubicBezTo>
                    <a:pt x="9041" y="251"/>
                    <a:pt x="9041" y="117"/>
                    <a:pt x="8941" y="50"/>
                  </a:cubicBezTo>
                  <a:cubicBezTo>
                    <a:pt x="8907" y="17"/>
                    <a:pt x="8866" y="0"/>
                    <a:pt x="882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5" name="Google Shape;1195;p111"/>
            <p:cNvSpPr/>
            <p:nvPr/>
          </p:nvSpPr>
          <p:spPr>
            <a:xfrm>
              <a:off x="4907000" y="2715175"/>
              <a:ext cx="71750" cy="41425"/>
            </a:xfrm>
            <a:custGeom>
              <a:rect b="b" l="l" r="r" t="t"/>
              <a:pathLst>
                <a:path extrusionOk="0" h="1657" w="2870">
                  <a:moveTo>
                    <a:pt x="66" y="0"/>
                  </a:moveTo>
                  <a:cubicBezTo>
                    <a:pt x="40" y="0"/>
                    <a:pt x="20" y="17"/>
                    <a:pt x="1" y="56"/>
                  </a:cubicBezTo>
                  <a:cubicBezTo>
                    <a:pt x="1" y="89"/>
                    <a:pt x="1" y="122"/>
                    <a:pt x="34" y="156"/>
                  </a:cubicBezTo>
                  <a:lnTo>
                    <a:pt x="2703" y="1657"/>
                  </a:lnTo>
                  <a:lnTo>
                    <a:pt x="2769" y="1657"/>
                  </a:lnTo>
                  <a:cubicBezTo>
                    <a:pt x="2803" y="1657"/>
                    <a:pt x="2836" y="1623"/>
                    <a:pt x="2836" y="1590"/>
                  </a:cubicBezTo>
                  <a:cubicBezTo>
                    <a:pt x="2870" y="1557"/>
                    <a:pt x="2836" y="1490"/>
                    <a:pt x="2803" y="1490"/>
                  </a:cubicBezTo>
                  <a:lnTo>
                    <a:pt x="134" y="22"/>
                  </a:lnTo>
                  <a:cubicBezTo>
                    <a:pt x="107" y="8"/>
                    <a:pt x="85" y="0"/>
                    <a:pt x="66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6" name="Google Shape;1196;p111"/>
            <p:cNvSpPr/>
            <p:nvPr/>
          </p:nvSpPr>
          <p:spPr>
            <a:xfrm>
              <a:off x="4833625" y="2830175"/>
              <a:ext cx="113425" cy="90725"/>
            </a:xfrm>
            <a:custGeom>
              <a:rect b="b" l="l" r="r" t="t"/>
              <a:pathLst>
                <a:path extrusionOk="0" h="3629" w="4537">
                  <a:moveTo>
                    <a:pt x="4437" y="1"/>
                  </a:moveTo>
                  <a:cubicBezTo>
                    <a:pt x="4412" y="1"/>
                    <a:pt x="4387" y="9"/>
                    <a:pt x="4370" y="26"/>
                  </a:cubicBezTo>
                  <a:lnTo>
                    <a:pt x="34" y="3461"/>
                  </a:lnTo>
                  <a:cubicBezTo>
                    <a:pt x="0" y="3495"/>
                    <a:pt x="0" y="3561"/>
                    <a:pt x="34" y="3595"/>
                  </a:cubicBezTo>
                  <a:cubicBezTo>
                    <a:pt x="67" y="3595"/>
                    <a:pt x="67" y="3628"/>
                    <a:pt x="100" y="3628"/>
                  </a:cubicBezTo>
                  <a:cubicBezTo>
                    <a:pt x="134" y="3628"/>
                    <a:pt x="134" y="3595"/>
                    <a:pt x="167" y="3595"/>
                  </a:cubicBezTo>
                  <a:lnTo>
                    <a:pt x="4504" y="159"/>
                  </a:lnTo>
                  <a:cubicBezTo>
                    <a:pt x="4537" y="126"/>
                    <a:pt x="4537" y="59"/>
                    <a:pt x="4504" y="26"/>
                  </a:cubicBezTo>
                  <a:cubicBezTo>
                    <a:pt x="4487" y="9"/>
                    <a:pt x="4462" y="1"/>
                    <a:pt x="4437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7" name="Google Shape;1197;p111"/>
            <p:cNvSpPr/>
            <p:nvPr/>
          </p:nvSpPr>
          <p:spPr>
            <a:xfrm>
              <a:off x="4768575" y="2702875"/>
              <a:ext cx="70075" cy="218025"/>
            </a:xfrm>
            <a:custGeom>
              <a:rect b="b" l="l" r="r" t="t"/>
              <a:pathLst>
                <a:path extrusionOk="0" h="8721" w="2803">
                  <a:moveTo>
                    <a:pt x="117" y="0"/>
                  </a:moveTo>
                  <a:cubicBezTo>
                    <a:pt x="103" y="0"/>
                    <a:pt x="87" y="4"/>
                    <a:pt x="67" y="14"/>
                  </a:cubicBezTo>
                  <a:cubicBezTo>
                    <a:pt x="34" y="14"/>
                    <a:pt x="1" y="47"/>
                    <a:pt x="34" y="114"/>
                  </a:cubicBezTo>
                  <a:lnTo>
                    <a:pt x="2636" y="8653"/>
                  </a:lnTo>
                  <a:cubicBezTo>
                    <a:pt x="2636" y="8687"/>
                    <a:pt x="2669" y="8720"/>
                    <a:pt x="2702" y="8720"/>
                  </a:cubicBezTo>
                  <a:lnTo>
                    <a:pt x="2736" y="8720"/>
                  </a:lnTo>
                  <a:cubicBezTo>
                    <a:pt x="2803" y="8687"/>
                    <a:pt x="2803" y="8653"/>
                    <a:pt x="2803" y="8587"/>
                  </a:cubicBezTo>
                  <a:lnTo>
                    <a:pt x="167" y="47"/>
                  </a:lnTo>
                  <a:cubicBezTo>
                    <a:pt x="167" y="24"/>
                    <a:pt x="151" y="0"/>
                    <a:pt x="117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8" name="Google Shape;1198;p111"/>
            <p:cNvSpPr/>
            <p:nvPr/>
          </p:nvSpPr>
          <p:spPr>
            <a:xfrm>
              <a:off x="4731050" y="2900525"/>
              <a:ext cx="108425" cy="20375"/>
            </a:xfrm>
            <a:custGeom>
              <a:rect b="b" l="l" r="r" t="t"/>
              <a:pathLst>
                <a:path extrusionOk="0" h="815" w="4337">
                  <a:moveTo>
                    <a:pt x="54" y="0"/>
                  </a:moveTo>
                  <a:cubicBezTo>
                    <a:pt x="18" y="0"/>
                    <a:pt x="0" y="31"/>
                    <a:pt x="0" y="80"/>
                  </a:cubicBezTo>
                  <a:cubicBezTo>
                    <a:pt x="0" y="114"/>
                    <a:pt x="34" y="180"/>
                    <a:pt x="67" y="180"/>
                  </a:cubicBezTo>
                  <a:lnTo>
                    <a:pt x="4203" y="814"/>
                  </a:lnTo>
                  <a:lnTo>
                    <a:pt x="4237" y="814"/>
                  </a:lnTo>
                  <a:cubicBezTo>
                    <a:pt x="4337" y="814"/>
                    <a:pt x="4337" y="647"/>
                    <a:pt x="4237" y="647"/>
                  </a:cubicBezTo>
                  <a:lnTo>
                    <a:pt x="101" y="14"/>
                  </a:lnTo>
                  <a:cubicBezTo>
                    <a:pt x="83" y="5"/>
                    <a:pt x="67" y="0"/>
                    <a:pt x="5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9" name="Google Shape;1199;p111"/>
            <p:cNvSpPr/>
            <p:nvPr/>
          </p:nvSpPr>
          <p:spPr>
            <a:xfrm>
              <a:off x="5117150" y="2799100"/>
              <a:ext cx="377800" cy="42575"/>
            </a:xfrm>
            <a:custGeom>
              <a:rect b="b" l="l" r="r" t="t"/>
              <a:pathLst>
                <a:path extrusionOk="0" h="1703" w="15112">
                  <a:moveTo>
                    <a:pt x="234" y="1"/>
                  </a:moveTo>
                  <a:cubicBezTo>
                    <a:pt x="134" y="1"/>
                    <a:pt x="34" y="101"/>
                    <a:pt x="1" y="201"/>
                  </a:cubicBezTo>
                  <a:cubicBezTo>
                    <a:pt x="1" y="301"/>
                    <a:pt x="68" y="401"/>
                    <a:pt x="201" y="401"/>
                  </a:cubicBezTo>
                  <a:lnTo>
                    <a:pt x="14911" y="1702"/>
                  </a:lnTo>
                  <a:cubicBezTo>
                    <a:pt x="15012" y="1702"/>
                    <a:pt x="15112" y="1636"/>
                    <a:pt x="15112" y="1502"/>
                  </a:cubicBezTo>
                  <a:cubicBezTo>
                    <a:pt x="15112" y="1402"/>
                    <a:pt x="15045" y="1302"/>
                    <a:pt x="14945" y="1302"/>
                  </a:cubicBezTo>
                  <a:lnTo>
                    <a:pt x="234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0" name="Google Shape;1200;p111"/>
            <p:cNvSpPr/>
            <p:nvPr/>
          </p:nvSpPr>
          <p:spPr>
            <a:xfrm>
              <a:off x="4934525" y="2671075"/>
              <a:ext cx="206000" cy="262325"/>
            </a:xfrm>
            <a:custGeom>
              <a:rect b="b" l="l" r="r" t="t"/>
              <a:pathLst>
                <a:path extrusionOk="0" h="10493" w="8240">
                  <a:moveTo>
                    <a:pt x="5810" y="682"/>
                  </a:moveTo>
                  <a:cubicBezTo>
                    <a:pt x="6117" y="682"/>
                    <a:pt x="6397" y="751"/>
                    <a:pt x="6639" y="886"/>
                  </a:cubicBezTo>
                  <a:cubicBezTo>
                    <a:pt x="7239" y="1253"/>
                    <a:pt x="7573" y="2020"/>
                    <a:pt x="7573" y="3054"/>
                  </a:cubicBezTo>
                  <a:cubicBezTo>
                    <a:pt x="7573" y="5355"/>
                    <a:pt x="5938" y="8191"/>
                    <a:pt x="3937" y="9358"/>
                  </a:cubicBezTo>
                  <a:cubicBezTo>
                    <a:pt x="3388" y="9663"/>
                    <a:pt x="2864" y="9820"/>
                    <a:pt x="2402" y="9820"/>
                  </a:cubicBezTo>
                  <a:cubicBezTo>
                    <a:pt x="2106" y="9820"/>
                    <a:pt x="1836" y="9755"/>
                    <a:pt x="1602" y="9625"/>
                  </a:cubicBezTo>
                  <a:cubicBezTo>
                    <a:pt x="1001" y="9258"/>
                    <a:pt x="668" y="8491"/>
                    <a:pt x="668" y="7457"/>
                  </a:cubicBezTo>
                  <a:cubicBezTo>
                    <a:pt x="668" y="5122"/>
                    <a:pt x="2269" y="2320"/>
                    <a:pt x="4304" y="1152"/>
                  </a:cubicBezTo>
                  <a:cubicBezTo>
                    <a:pt x="4841" y="834"/>
                    <a:pt x="5355" y="682"/>
                    <a:pt x="5810" y="682"/>
                  </a:cubicBezTo>
                  <a:close/>
                  <a:moveTo>
                    <a:pt x="5790" y="1"/>
                  </a:moveTo>
                  <a:cubicBezTo>
                    <a:pt x="5215" y="1"/>
                    <a:pt x="4587" y="189"/>
                    <a:pt x="3937" y="552"/>
                  </a:cubicBezTo>
                  <a:cubicBezTo>
                    <a:pt x="1769" y="1820"/>
                    <a:pt x="1" y="4922"/>
                    <a:pt x="1" y="7457"/>
                  </a:cubicBezTo>
                  <a:cubicBezTo>
                    <a:pt x="1" y="8758"/>
                    <a:pt x="434" y="9725"/>
                    <a:pt x="1268" y="10192"/>
                  </a:cubicBezTo>
                  <a:cubicBezTo>
                    <a:pt x="1602" y="10392"/>
                    <a:pt x="2002" y="10493"/>
                    <a:pt x="2436" y="10493"/>
                  </a:cubicBezTo>
                  <a:cubicBezTo>
                    <a:pt x="3069" y="10459"/>
                    <a:pt x="3737" y="10259"/>
                    <a:pt x="4304" y="9925"/>
                  </a:cubicBezTo>
                  <a:cubicBezTo>
                    <a:pt x="6472" y="8658"/>
                    <a:pt x="8240" y="5589"/>
                    <a:pt x="8240" y="3054"/>
                  </a:cubicBezTo>
                  <a:cubicBezTo>
                    <a:pt x="8240" y="1753"/>
                    <a:pt x="7806" y="786"/>
                    <a:pt x="6972" y="319"/>
                  </a:cubicBezTo>
                  <a:cubicBezTo>
                    <a:pt x="6616" y="105"/>
                    <a:pt x="6218" y="1"/>
                    <a:pt x="5790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1" name="Google Shape;1201;p111"/>
            <p:cNvSpPr/>
            <p:nvPr/>
          </p:nvSpPr>
          <p:spPr>
            <a:xfrm>
              <a:off x="4981225" y="2729925"/>
              <a:ext cx="112600" cy="145075"/>
            </a:xfrm>
            <a:custGeom>
              <a:rect b="b" l="l" r="r" t="t"/>
              <a:pathLst>
                <a:path extrusionOk="0" h="5803" w="4504">
                  <a:moveTo>
                    <a:pt x="3264" y="0"/>
                  </a:moveTo>
                  <a:cubicBezTo>
                    <a:pt x="2964" y="0"/>
                    <a:pt x="2626" y="97"/>
                    <a:pt x="2269" y="300"/>
                  </a:cubicBezTo>
                  <a:cubicBezTo>
                    <a:pt x="935" y="1167"/>
                    <a:pt x="101" y="2601"/>
                    <a:pt x="1" y="4202"/>
                  </a:cubicBezTo>
                  <a:cubicBezTo>
                    <a:pt x="1" y="5221"/>
                    <a:pt x="506" y="5803"/>
                    <a:pt x="1253" y="5803"/>
                  </a:cubicBezTo>
                  <a:cubicBezTo>
                    <a:pt x="1557" y="5803"/>
                    <a:pt x="1902" y="5706"/>
                    <a:pt x="2269" y="5503"/>
                  </a:cubicBezTo>
                  <a:cubicBezTo>
                    <a:pt x="3570" y="4636"/>
                    <a:pt x="4404" y="3168"/>
                    <a:pt x="4504" y="1600"/>
                  </a:cubicBezTo>
                  <a:cubicBezTo>
                    <a:pt x="4504" y="581"/>
                    <a:pt x="3999" y="0"/>
                    <a:pt x="3264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2" name="Google Shape;1202;p111"/>
            <p:cNvSpPr/>
            <p:nvPr/>
          </p:nvSpPr>
          <p:spPr>
            <a:xfrm>
              <a:off x="5467400" y="2716175"/>
              <a:ext cx="206850" cy="262250"/>
            </a:xfrm>
            <a:custGeom>
              <a:rect b="b" l="l" r="r" t="t"/>
              <a:pathLst>
                <a:path extrusionOk="0" h="10490" w="8274">
                  <a:moveTo>
                    <a:pt x="5838" y="683"/>
                  </a:moveTo>
                  <a:cubicBezTo>
                    <a:pt x="6105" y="683"/>
                    <a:pt x="6405" y="749"/>
                    <a:pt x="6639" y="883"/>
                  </a:cubicBezTo>
                  <a:cubicBezTo>
                    <a:pt x="7273" y="1250"/>
                    <a:pt x="7606" y="2017"/>
                    <a:pt x="7606" y="3051"/>
                  </a:cubicBezTo>
                  <a:cubicBezTo>
                    <a:pt x="7606" y="5353"/>
                    <a:pt x="5972" y="8188"/>
                    <a:pt x="3970" y="9356"/>
                  </a:cubicBezTo>
                  <a:cubicBezTo>
                    <a:pt x="3421" y="9661"/>
                    <a:pt x="2885" y="9817"/>
                    <a:pt x="2414" y="9817"/>
                  </a:cubicBezTo>
                  <a:cubicBezTo>
                    <a:pt x="2112" y="9817"/>
                    <a:pt x="1836" y="9753"/>
                    <a:pt x="1602" y="9623"/>
                  </a:cubicBezTo>
                  <a:cubicBezTo>
                    <a:pt x="1002" y="9256"/>
                    <a:pt x="668" y="8488"/>
                    <a:pt x="668" y="7454"/>
                  </a:cubicBezTo>
                  <a:cubicBezTo>
                    <a:pt x="668" y="5119"/>
                    <a:pt x="2302" y="2317"/>
                    <a:pt x="4304" y="1150"/>
                  </a:cubicBezTo>
                  <a:cubicBezTo>
                    <a:pt x="4771" y="850"/>
                    <a:pt x="5271" y="716"/>
                    <a:pt x="5838" y="683"/>
                  </a:cubicBezTo>
                  <a:close/>
                  <a:moveTo>
                    <a:pt x="5833" y="1"/>
                  </a:moveTo>
                  <a:cubicBezTo>
                    <a:pt x="5260" y="1"/>
                    <a:pt x="4626" y="197"/>
                    <a:pt x="3970" y="583"/>
                  </a:cubicBezTo>
                  <a:cubicBezTo>
                    <a:pt x="1769" y="1850"/>
                    <a:pt x="1" y="4919"/>
                    <a:pt x="1" y="7454"/>
                  </a:cubicBezTo>
                  <a:cubicBezTo>
                    <a:pt x="1" y="8755"/>
                    <a:pt x="434" y="9723"/>
                    <a:pt x="1268" y="10190"/>
                  </a:cubicBezTo>
                  <a:cubicBezTo>
                    <a:pt x="1635" y="10390"/>
                    <a:pt x="2036" y="10490"/>
                    <a:pt x="2436" y="10490"/>
                  </a:cubicBezTo>
                  <a:cubicBezTo>
                    <a:pt x="3103" y="10490"/>
                    <a:pt x="3737" y="10290"/>
                    <a:pt x="4304" y="9923"/>
                  </a:cubicBezTo>
                  <a:cubicBezTo>
                    <a:pt x="6472" y="8655"/>
                    <a:pt x="8273" y="5586"/>
                    <a:pt x="8273" y="3051"/>
                  </a:cubicBezTo>
                  <a:cubicBezTo>
                    <a:pt x="8273" y="1750"/>
                    <a:pt x="7806" y="783"/>
                    <a:pt x="6972" y="316"/>
                  </a:cubicBezTo>
                  <a:cubicBezTo>
                    <a:pt x="6635" y="105"/>
                    <a:pt x="6250" y="1"/>
                    <a:pt x="5833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3" name="Google Shape;1203;p111"/>
            <p:cNvSpPr/>
            <p:nvPr/>
          </p:nvSpPr>
          <p:spPr>
            <a:xfrm>
              <a:off x="5514950" y="2774950"/>
              <a:ext cx="111775" cy="145075"/>
            </a:xfrm>
            <a:custGeom>
              <a:rect b="b" l="l" r="r" t="t"/>
              <a:pathLst>
                <a:path extrusionOk="0" h="5803" w="4471">
                  <a:moveTo>
                    <a:pt x="3230" y="0"/>
                  </a:moveTo>
                  <a:cubicBezTo>
                    <a:pt x="2930" y="0"/>
                    <a:pt x="2593" y="97"/>
                    <a:pt x="2235" y="300"/>
                  </a:cubicBezTo>
                  <a:cubicBezTo>
                    <a:pt x="901" y="1167"/>
                    <a:pt x="67" y="2602"/>
                    <a:pt x="0" y="4203"/>
                  </a:cubicBezTo>
                  <a:cubicBezTo>
                    <a:pt x="0" y="5222"/>
                    <a:pt x="488" y="5803"/>
                    <a:pt x="1226" y="5803"/>
                  </a:cubicBezTo>
                  <a:cubicBezTo>
                    <a:pt x="1526" y="5803"/>
                    <a:pt x="1868" y="5706"/>
                    <a:pt x="2235" y="5504"/>
                  </a:cubicBezTo>
                  <a:cubicBezTo>
                    <a:pt x="3569" y="4636"/>
                    <a:pt x="4370" y="3169"/>
                    <a:pt x="4470" y="1601"/>
                  </a:cubicBezTo>
                  <a:cubicBezTo>
                    <a:pt x="4470" y="582"/>
                    <a:pt x="3965" y="0"/>
                    <a:pt x="3230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4" name="Google Shape;1204;p111"/>
            <p:cNvSpPr/>
            <p:nvPr/>
          </p:nvSpPr>
          <p:spPr>
            <a:xfrm>
              <a:off x="5326475" y="2325225"/>
              <a:ext cx="143450" cy="182025"/>
            </a:xfrm>
            <a:custGeom>
              <a:rect b="b" l="l" r="r" t="t"/>
              <a:pathLst>
                <a:path extrusionOk="0" h="7281" w="5738">
                  <a:moveTo>
                    <a:pt x="4070" y="476"/>
                  </a:moveTo>
                  <a:cubicBezTo>
                    <a:pt x="4270" y="476"/>
                    <a:pt x="4437" y="509"/>
                    <a:pt x="4637" y="610"/>
                  </a:cubicBezTo>
                  <a:cubicBezTo>
                    <a:pt x="5037" y="876"/>
                    <a:pt x="5271" y="1410"/>
                    <a:pt x="5271" y="2111"/>
                  </a:cubicBezTo>
                  <a:cubicBezTo>
                    <a:pt x="5171" y="3879"/>
                    <a:pt x="4237" y="5513"/>
                    <a:pt x="2769" y="6480"/>
                  </a:cubicBezTo>
                  <a:cubicBezTo>
                    <a:pt x="2382" y="6705"/>
                    <a:pt x="2019" y="6817"/>
                    <a:pt x="1697" y="6817"/>
                  </a:cubicBezTo>
                  <a:cubicBezTo>
                    <a:pt x="1492" y="6817"/>
                    <a:pt x="1303" y="6771"/>
                    <a:pt x="1135" y="6681"/>
                  </a:cubicBezTo>
                  <a:cubicBezTo>
                    <a:pt x="701" y="6414"/>
                    <a:pt x="467" y="5880"/>
                    <a:pt x="467" y="5179"/>
                  </a:cubicBezTo>
                  <a:cubicBezTo>
                    <a:pt x="568" y="3378"/>
                    <a:pt x="1502" y="1777"/>
                    <a:pt x="3003" y="810"/>
                  </a:cubicBezTo>
                  <a:cubicBezTo>
                    <a:pt x="3303" y="610"/>
                    <a:pt x="3670" y="476"/>
                    <a:pt x="4070" y="476"/>
                  </a:cubicBezTo>
                  <a:close/>
                  <a:moveTo>
                    <a:pt x="4051" y="1"/>
                  </a:moveTo>
                  <a:cubicBezTo>
                    <a:pt x="3653" y="1"/>
                    <a:pt x="3217" y="137"/>
                    <a:pt x="2769" y="409"/>
                  </a:cubicBezTo>
                  <a:cubicBezTo>
                    <a:pt x="1135" y="1443"/>
                    <a:pt x="101" y="3211"/>
                    <a:pt x="0" y="5179"/>
                  </a:cubicBezTo>
                  <a:cubicBezTo>
                    <a:pt x="0" y="6080"/>
                    <a:pt x="334" y="6747"/>
                    <a:pt x="901" y="7081"/>
                  </a:cubicBezTo>
                  <a:cubicBezTo>
                    <a:pt x="1135" y="7214"/>
                    <a:pt x="1435" y="7281"/>
                    <a:pt x="1702" y="7281"/>
                  </a:cubicBezTo>
                  <a:cubicBezTo>
                    <a:pt x="2169" y="7248"/>
                    <a:pt x="2602" y="7114"/>
                    <a:pt x="2969" y="6881"/>
                  </a:cubicBezTo>
                  <a:cubicBezTo>
                    <a:pt x="4604" y="5813"/>
                    <a:pt x="5638" y="4045"/>
                    <a:pt x="5738" y="2111"/>
                  </a:cubicBezTo>
                  <a:cubicBezTo>
                    <a:pt x="5738" y="1210"/>
                    <a:pt x="5404" y="543"/>
                    <a:pt x="4837" y="209"/>
                  </a:cubicBezTo>
                  <a:cubicBezTo>
                    <a:pt x="4601" y="70"/>
                    <a:pt x="4336" y="1"/>
                    <a:pt x="405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5" name="Google Shape;1205;p111"/>
            <p:cNvSpPr/>
            <p:nvPr/>
          </p:nvSpPr>
          <p:spPr>
            <a:xfrm>
              <a:off x="5359825" y="2365925"/>
              <a:ext cx="77575" cy="100850"/>
            </a:xfrm>
            <a:custGeom>
              <a:rect b="b" l="l" r="r" t="t"/>
              <a:pathLst>
                <a:path extrusionOk="0" h="4034" w="3103">
                  <a:moveTo>
                    <a:pt x="2239" y="0"/>
                  </a:moveTo>
                  <a:cubicBezTo>
                    <a:pt x="2027" y="0"/>
                    <a:pt x="1788" y="70"/>
                    <a:pt x="1535" y="216"/>
                  </a:cubicBezTo>
                  <a:cubicBezTo>
                    <a:pt x="635" y="816"/>
                    <a:pt x="34" y="1817"/>
                    <a:pt x="1" y="2918"/>
                  </a:cubicBezTo>
                  <a:cubicBezTo>
                    <a:pt x="1" y="3626"/>
                    <a:pt x="352" y="4034"/>
                    <a:pt x="853" y="4034"/>
                  </a:cubicBezTo>
                  <a:cubicBezTo>
                    <a:pt x="1060" y="4034"/>
                    <a:pt x="1292" y="3964"/>
                    <a:pt x="1535" y="3818"/>
                  </a:cubicBezTo>
                  <a:cubicBezTo>
                    <a:pt x="2469" y="3218"/>
                    <a:pt x="3036" y="2217"/>
                    <a:pt x="3103" y="1116"/>
                  </a:cubicBezTo>
                  <a:cubicBezTo>
                    <a:pt x="3103" y="408"/>
                    <a:pt x="2752" y="0"/>
                    <a:pt x="2239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6" name="Google Shape;1206;p111"/>
            <p:cNvSpPr/>
            <p:nvPr/>
          </p:nvSpPr>
          <p:spPr>
            <a:xfrm>
              <a:off x="5022100" y="2207575"/>
              <a:ext cx="143450" cy="182100"/>
            </a:xfrm>
            <a:custGeom>
              <a:rect b="b" l="l" r="r" t="t"/>
              <a:pathLst>
                <a:path extrusionOk="0" h="7284" w="5738">
                  <a:moveTo>
                    <a:pt x="4024" y="450"/>
                  </a:moveTo>
                  <a:cubicBezTo>
                    <a:pt x="4243" y="450"/>
                    <a:pt x="4440" y="503"/>
                    <a:pt x="4603" y="612"/>
                  </a:cubicBezTo>
                  <a:cubicBezTo>
                    <a:pt x="5037" y="846"/>
                    <a:pt x="5271" y="1379"/>
                    <a:pt x="5271" y="2113"/>
                  </a:cubicBezTo>
                  <a:cubicBezTo>
                    <a:pt x="5170" y="3881"/>
                    <a:pt x="4236" y="5516"/>
                    <a:pt x="2769" y="6483"/>
                  </a:cubicBezTo>
                  <a:cubicBezTo>
                    <a:pt x="2394" y="6700"/>
                    <a:pt x="2042" y="6812"/>
                    <a:pt x="1728" y="6812"/>
                  </a:cubicBezTo>
                  <a:cubicBezTo>
                    <a:pt x="1511" y="6812"/>
                    <a:pt x="1311" y="6759"/>
                    <a:pt x="1134" y="6650"/>
                  </a:cubicBezTo>
                  <a:cubicBezTo>
                    <a:pt x="701" y="6416"/>
                    <a:pt x="467" y="5883"/>
                    <a:pt x="467" y="5149"/>
                  </a:cubicBezTo>
                  <a:cubicBezTo>
                    <a:pt x="567" y="3381"/>
                    <a:pt x="1501" y="1746"/>
                    <a:pt x="2969" y="779"/>
                  </a:cubicBezTo>
                  <a:cubicBezTo>
                    <a:pt x="3344" y="562"/>
                    <a:pt x="3707" y="450"/>
                    <a:pt x="4024" y="450"/>
                  </a:cubicBezTo>
                  <a:close/>
                  <a:moveTo>
                    <a:pt x="4033" y="1"/>
                  </a:moveTo>
                  <a:cubicBezTo>
                    <a:pt x="3635" y="1"/>
                    <a:pt x="3196" y="129"/>
                    <a:pt x="2735" y="379"/>
                  </a:cubicBezTo>
                  <a:cubicBezTo>
                    <a:pt x="1134" y="1446"/>
                    <a:pt x="100" y="3214"/>
                    <a:pt x="0" y="5149"/>
                  </a:cubicBezTo>
                  <a:cubicBezTo>
                    <a:pt x="0" y="6049"/>
                    <a:pt x="300" y="6750"/>
                    <a:pt x="867" y="7050"/>
                  </a:cubicBezTo>
                  <a:cubicBezTo>
                    <a:pt x="1134" y="7217"/>
                    <a:pt x="1401" y="7284"/>
                    <a:pt x="1701" y="7284"/>
                  </a:cubicBezTo>
                  <a:cubicBezTo>
                    <a:pt x="2135" y="7250"/>
                    <a:pt x="2569" y="7117"/>
                    <a:pt x="2969" y="6883"/>
                  </a:cubicBezTo>
                  <a:cubicBezTo>
                    <a:pt x="4603" y="5816"/>
                    <a:pt x="5604" y="4048"/>
                    <a:pt x="5738" y="2113"/>
                  </a:cubicBezTo>
                  <a:cubicBezTo>
                    <a:pt x="5738" y="1213"/>
                    <a:pt x="5404" y="545"/>
                    <a:pt x="4837" y="212"/>
                  </a:cubicBezTo>
                  <a:cubicBezTo>
                    <a:pt x="4596" y="70"/>
                    <a:pt x="4326" y="1"/>
                    <a:pt x="4033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7" name="Google Shape;1207;p111"/>
            <p:cNvSpPr/>
            <p:nvPr/>
          </p:nvSpPr>
          <p:spPr>
            <a:xfrm>
              <a:off x="5054625" y="2248325"/>
              <a:ext cx="78400" cy="100050"/>
            </a:xfrm>
            <a:custGeom>
              <a:rect b="b" l="l" r="r" t="t"/>
              <a:pathLst>
                <a:path extrusionOk="0" h="4002" w="3136">
                  <a:moveTo>
                    <a:pt x="2272" y="1"/>
                  </a:moveTo>
                  <a:cubicBezTo>
                    <a:pt x="2060" y="1"/>
                    <a:pt x="1821" y="70"/>
                    <a:pt x="1568" y="216"/>
                  </a:cubicBezTo>
                  <a:cubicBezTo>
                    <a:pt x="634" y="817"/>
                    <a:pt x="67" y="1818"/>
                    <a:pt x="0" y="2918"/>
                  </a:cubicBezTo>
                  <a:cubicBezTo>
                    <a:pt x="0" y="3602"/>
                    <a:pt x="349" y="4002"/>
                    <a:pt x="860" y="4002"/>
                  </a:cubicBezTo>
                  <a:cubicBezTo>
                    <a:pt x="1073" y="4002"/>
                    <a:pt x="1313" y="3933"/>
                    <a:pt x="1568" y="3786"/>
                  </a:cubicBezTo>
                  <a:cubicBezTo>
                    <a:pt x="2468" y="3185"/>
                    <a:pt x="3069" y="2184"/>
                    <a:pt x="3136" y="1117"/>
                  </a:cubicBezTo>
                  <a:cubicBezTo>
                    <a:pt x="3136" y="409"/>
                    <a:pt x="2784" y="1"/>
                    <a:pt x="2272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8" name="Google Shape;1208;p111"/>
            <p:cNvSpPr/>
            <p:nvPr/>
          </p:nvSpPr>
          <p:spPr>
            <a:xfrm>
              <a:off x="4983725" y="1892250"/>
              <a:ext cx="109575" cy="133825"/>
            </a:xfrm>
            <a:custGeom>
              <a:rect b="b" l="l" r="r" t="t"/>
              <a:pathLst>
                <a:path extrusionOk="0" h="5353" w="4383">
                  <a:moveTo>
                    <a:pt x="2909" y="347"/>
                  </a:moveTo>
                  <a:cubicBezTo>
                    <a:pt x="3501" y="347"/>
                    <a:pt x="4047" y="887"/>
                    <a:pt x="3903" y="1583"/>
                  </a:cubicBezTo>
                  <a:cubicBezTo>
                    <a:pt x="3837" y="2884"/>
                    <a:pt x="3136" y="4085"/>
                    <a:pt x="2069" y="4786"/>
                  </a:cubicBezTo>
                  <a:cubicBezTo>
                    <a:pt x="1863" y="4973"/>
                    <a:pt x="1623" y="5055"/>
                    <a:pt x="1389" y="5055"/>
                  </a:cubicBezTo>
                  <a:cubicBezTo>
                    <a:pt x="790" y="5055"/>
                    <a:pt x="233" y="4514"/>
                    <a:pt x="401" y="3818"/>
                  </a:cubicBezTo>
                  <a:cubicBezTo>
                    <a:pt x="468" y="2518"/>
                    <a:pt x="1135" y="1317"/>
                    <a:pt x="2236" y="616"/>
                  </a:cubicBezTo>
                  <a:cubicBezTo>
                    <a:pt x="2441" y="429"/>
                    <a:pt x="2679" y="347"/>
                    <a:pt x="2909" y="347"/>
                  </a:cubicBezTo>
                  <a:close/>
                  <a:moveTo>
                    <a:pt x="2917" y="1"/>
                  </a:moveTo>
                  <a:cubicBezTo>
                    <a:pt x="2629" y="1"/>
                    <a:pt x="2333" y="97"/>
                    <a:pt x="2069" y="316"/>
                  </a:cubicBezTo>
                  <a:cubicBezTo>
                    <a:pt x="868" y="1116"/>
                    <a:pt x="134" y="2384"/>
                    <a:pt x="34" y="3818"/>
                  </a:cubicBezTo>
                  <a:cubicBezTo>
                    <a:pt x="1" y="4352"/>
                    <a:pt x="234" y="4919"/>
                    <a:pt x="701" y="5219"/>
                  </a:cubicBezTo>
                  <a:cubicBezTo>
                    <a:pt x="868" y="5320"/>
                    <a:pt x="1068" y="5353"/>
                    <a:pt x="1302" y="5353"/>
                  </a:cubicBezTo>
                  <a:cubicBezTo>
                    <a:pt x="1635" y="5353"/>
                    <a:pt x="1935" y="5253"/>
                    <a:pt x="2236" y="5053"/>
                  </a:cubicBezTo>
                  <a:cubicBezTo>
                    <a:pt x="3436" y="4285"/>
                    <a:pt x="4170" y="2985"/>
                    <a:pt x="4237" y="1583"/>
                  </a:cubicBezTo>
                  <a:cubicBezTo>
                    <a:pt x="4383" y="686"/>
                    <a:pt x="3682" y="1"/>
                    <a:pt x="2917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9" name="Google Shape;1209;p111"/>
            <p:cNvSpPr/>
            <p:nvPr/>
          </p:nvSpPr>
          <p:spPr>
            <a:xfrm>
              <a:off x="5008750" y="1922900"/>
              <a:ext cx="57575" cy="73750"/>
            </a:xfrm>
            <a:custGeom>
              <a:rect b="b" l="l" r="r" t="t"/>
              <a:pathLst>
                <a:path extrusionOk="0" h="2950" w="2303">
                  <a:moveTo>
                    <a:pt x="1662" y="1"/>
                  </a:moveTo>
                  <a:cubicBezTo>
                    <a:pt x="1510" y="1"/>
                    <a:pt x="1342" y="51"/>
                    <a:pt x="1168" y="157"/>
                  </a:cubicBezTo>
                  <a:cubicBezTo>
                    <a:pt x="467" y="591"/>
                    <a:pt x="67" y="1325"/>
                    <a:pt x="0" y="2125"/>
                  </a:cubicBezTo>
                  <a:cubicBezTo>
                    <a:pt x="0" y="2647"/>
                    <a:pt x="270" y="2949"/>
                    <a:pt x="653" y="2949"/>
                  </a:cubicBezTo>
                  <a:cubicBezTo>
                    <a:pt x="809" y="2949"/>
                    <a:pt x="984" y="2899"/>
                    <a:pt x="1168" y="2793"/>
                  </a:cubicBezTo>
                  <a:cubicBezTo>
                    <a:pt x="1835" y="2359"/>
                    <a:pt x="2269" y="1625"/>
                    <a:pt x="2302" y="825"/>
                  </a:cubicBezTo>
                  <a:cubicBezTo>
                    <a:pt x="2302" y="303"/>
                    <a:pt x="2033" y="1"/>
                    <a:pt x="1662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0" name="Google Shape;1210;p111"/>
            <p:cNvSpPr/>
            <p:nvPr/>
          </p:nvSpPr>
          <p:spPr>
            <a:xfrm>
              <a:off x="5183875" y="2001050"/>
              <a:ext cx="32550" cy="42175"/>
            </a:xfrm>
            <a:custGeom>
              <a:rect b="b" l="l" r="r" t="t"/>
              <a:pathLst>
                <a:path extrusionOk="0" h="1687" w="1302">
                  <a:moveTo>
                    <a:pt x="933" y="1"/>
                  </a:moveTo>
                  <a:cubicBezTo>
                    <a:pt x="843" y="1"/>
                    <a:pt x="741" y="32"/>
                    <a:pt x="634" y="100"/>
                  </a:cubicBezTo>
                  <a:cubicBezTo>
                    <a:pt x="267" y="334"/>
                    <a:pt x="0" y="767"/>
                    <a:pt x="0" y="1234"/>
                  </a:cubicBezTo>
                  <a:cubicBezTo>
                    <a:pt x="0" y="1519"/>
                    <a:pt x="153" y="1686"/>
                    <a:pt x="361" y="1686"/>
                  </a:cubicBezTo>
                  <a:cubicBezTo>
                    <a:pt x="445" y="1686"/>
                    <a:pt x="538" y="1659"/>
                    <a:pt x="634" y="1601"/>
                  </a:cubicBezTo>
                  <a:cubicBezTo>
                    <a:pt x="1034" y="1334"/>
                    <a:pt x="1268" y="934"/>
                    <a:pt x="1301" y="467"/>
                  </a:cubicBezTo>
                  <a:cubicBezTo>
                    <a:pt x="1301" y="184"/>
                    <a:pt x="1151" y="1"/>
                    <a:pt x="933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1" name="Google Shape;1211;p111"/>
            <p:cNvSpPr/>
            <p:nvPr/>
          </p:nvSpPr>
          <p:spPr>
            <a:xfrm>
              <a:off x="4935350" y="2325000"/>
              <a:ext cx="32550" cy="42150"/>
            </a:xfrm>
            <a:custGeom>
              <a:rect b="b" l="l" r="r" t="t"/>
              <a:pathLst>
                <a:path extrusionOk="0" h="1686" w="1302">
                  <a:moveTo>
                    <a:pt x="929" y="0"/>
                  </a:moveTo>
                  <a:cubicBezTo>
                    <a:pt x="840" y="0"/>
                    <a:pt x="740" y="27"/>
                    <a:pt x="635" y="85"/>
                  </a:cubicBezTo>
                  <a:cubicBezTo>
                    <a:pt x="268" y="352"/>
                    <a:pt x="1" y="752"/>
                    <a:pt x="1" y="1219"/>
                  </a:cubicBezTo>
                  <a:cubicBezTo>
                    <a:pt x="1" y="1502"/>
                    <a:pt x="151" y="1685"/>
                    <a:pt x="358" y="1685"/>
                  </a:cubicBezTo>
                  <a:cubicBezTo>
                    <a:pt x="443" y="1685"/>
                    <a:pt x="537" y="1654"/>
                    <a:pt x="635" y="1586"/>
                  </a:cubicBezTo>
                  <a:cubicBezTo>
                    <a:pt x="1035" y="1352"/>
                    <a:pt x="1269" y="919"/>
                    <a:pt x="1302" y="452"/>
                  </a:cubicBezTo>
                  <a:cubicBezTo>
                    <a:pt x="1302" y="167"/>
                    <a:pt x="1150" y="0"/>
                    <a:pt x="929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2" name="Google Shape;1212;p111"/>
            <p:cNvSpPr/>
            <p:nvPr/>
          </p:nvSpPr>
          <p:spPr>
            <a:xfrm>
              <a:off x="4892825" y="2696550"/>
              <a:ext cx="32550" cy="42175"/>
            </a:xfrm>
            <a:custGeom>
              <a:rect b="b" l="l" r="r" t="t"/>
              <a:pathLst>
                <a:path extrusionOk="0" h="1687" w="1302">
                  <a:moveTo>
                    <a:pt x="945" y="1"/>
                  </a:moveTo>
                  <a:cubicBezTo>
                    <a:pt x="860" y="1"/>
                    <a:pt x="765" y="32"/>
                    <a:pt x="668" y="100"/>
                  </a:cubicBezTo>
                  <a:cubicBezTo>
                    <a:pt x="268" y="334"/>
                    <a:pt x="34" y="767"/>
                    <a:pt x="1" y="1234"/>
                  </a:cubicBezTo>
                  <a:cubicBezTo>
                    <a:pt x="1" y="1519"/>
                    <a:pt x="153" y="1686"/>
                    <a:pt x="373" y="1686"/>
                  </a:cubicBezTo>
                  <a:cubicBezTo>
                    <a:pt x="462" y="1686"/>
                    <a:pt x="562" y="1659"/>
                    <a:pt x="668" y="1601"/>
                  </a:cubicBezTo>
                  <a:cubicBezTo>
                    <a:pt x="1035" y="1334"/>
                    <a:pt x="1268" y="934"/>
                    <a:pt x="1302" y="467"/>
                  </a:cubicBezTo>
                  <a:cubicBezTo>
                    <a:pt x="1302" y="184"/>
                    <a:pt x="1151" y="1"/>
                    <a:pt x="945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3" name="Google Shape;1213;p111"/>
            <p:cNvSpPr/>
            <p:nvPr/>
          </p:nvSpPr>
          <p:spPr>
            <a:xfrm>
              <a:off x="4751075" y="2679100"/>
              <a:ext cx="40050" cy="51575"/>
            </a:xfrm>
            <a:custGeom>
              <a:rect b="b" l="l" r="r" t="t"/>
              <a:pathLst>
                <a:path extrusionOk="0" h="2063" w="1602">
                  <a:moveTo>
                    <a:pt x="1144" y="1"/>
                  </a:moveTo>
                  <a:cubicBezTo>
                    <a:pt x="1039" y="1"/>
                    <a:pt x="923" y="32"/>
                    <a:pt x="801" y="98"/>
                  </a:cubicBezTo>
                  <a:cubicBezTo>
                    <a:pt x="334" y="431"/>
                    <a:pt x="33" y="932"/>
                    <a:pt x="0" y="1499"/>
                  </a:cubicBezTo>
                  <a:cubicBezTo>
                    <a:pt x="0" y="1858"/>
                    <a:pt x="190" y="2063"/>
                    <a:pt x="457" y="2063"/>
                  </a:cubicBezTo>
                  <a:cubicBezTo>
                    <a:pt x="562" y="2063"/>
                    <a:pt x="679" y="2031"/>
                    <a:pt x="801" y="1966"/>
                  </a:cubicBezTo>
                  <a:cubicBezTo>
                    <a:pt x="1268" y="1665"/>
                    <a:pt x="1568" y="1132"/>
                    <a:pt x="1601" y="565"/>
                  </a:cubicBezTo>
                  <a:cubicBezTo>
                    <a:pt x="1601" y="205"/>
                    <a:pt x="1412" y="1"/>
                    <a:pt x="1144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4" name="Google Shape;1214;p111"/>
            <p:cNvSpPr/>
            <p:nvPr/>
          </p:nvSpPr>
          <p:spPr>
            <a:xfrm>
              <a:off x="4720200" y="2886550"/>
              <a:ext cx="25050" cy="32425"/>
            </a:xfrm>
            <a:custGeom>
              <a:rect b="b" l="l" r="r" t="t"/>
              <a:pathLst>
                <a:path extrusionOk="0" h="1297" w="1002">
                  <a:moveTo>
                    <a:pt x="721" y="0"/>
                  </a:moveTo>
                  <a:cubicBezTo>
                    <a:pt x="654" y="0"/>
                    <a:pt x="579" y="24"/>
                    <a:pt x="501" y="72"/>
                  </a:cubicBezTo>
                  <a:cubicBezTo>
                    <a:pt x="201" y="272"/>
                    <a:pt x="1" y="573"/>
                    <a:pt x="1" y="940"/>
                  </a:cubicBezTo>
                  <a:cubicBezTo>
                    <a:pt x="1" y="1178"/>
                    <a:pt x="120" y="1297"/>
                    <a:pt x="285" y="1297"/>
                  </a:cubicBezTo>
                  <a:cubicBezTo>
                    <a:pt x="351" y="1297"/>
                    <a:pt x="425" y="1278"/>
                    <a:pt x="501" y="1240"/>
                  </a:cubicBezTo>
                  <a:cubicBezTo>
                    <a:pt x="801" y="1040"/>
                    <a:pt x="968" y="706"/>
                    <a:pt x="1002" y="372"/>
                  </a:cubicBezTo>
                  <a:cubicBezTo>
                    <a:pt x="1002" y="136"/>
                    <a:pt x="885" y="0"/>
                    <a:pt x="721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5" name="Google Shape;1215;p111"/>
            <p:cNvSpPr/>
            <p:nvPr/>
          </p:nvSpPr>
          <p:spPr>
            <a:xfrm>
              <a:off x="4810275" y="2884750"/>
              <a:ext cx="51725" cy="67250"/>
            </a:xfrm>
            <a:custGeom>
              <a:rect b="b" l="l" r="r" t="t"/>
              <a:pathLst>
                <a:path extrusionOk="0" h="2690" w="2069">
                  <a:moveTo>
                    <a:pt x="1496" y="1"/>
                  </a:moveTo>
                  <a:cubicBezTo>
                    <a:pt x="1357" y="1"/>
                    <a:pt x="1200" y="47"/>
                    <a:pt x="1034" y="144"/>
                  </a:cubicBezTo>
                  <a:cubicBezTo>
                    <a:pt x="434" y="545"/>
                    <a:pt x="34" y="1212"/>
                    <a:pt x="0" y="1946"/>
                  </a:cubicBezTo>
                  <a:cubicBezTo>
                    <a:pt x="0" y="2418"/>
                    <a:pt x="235" y="2690"/>
                    <a:pt x="572" y="2690"/>
                  </a:cubicBezTo>
                  <a:cubicBezTo>
                    <a:pt x="712" y="2690"/>
                    <a:pt x="869" y="2643"/>
                    <a:pt x="1034" y="2546"/>
                  </a:cubicBezTo>
                  <a:cubicBezTo>
                    <a:pt x="1668" y="2146"/>
                    <a:pt x="2035" y="1479"/>
                    <a:pt x="2069" y="745"/>
                  </a:cubicBezTo>
                  <a:cubicBezTo>
                    <a:pt x="2069" y="272"/>
                    <a:pt x="1834" y="1"/>
                    <a:pt x="1496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6" name="Google Shape;1216;p111"/>
            <p:cNvSpPr/>
            <p:nvPr/>
          </p:nvSpPr>
          <p:spPr>
            <a:xfrm>
              <a:off x="5251425" y="1607650"/>
              <a:ext cx="54225" cy="70775"/>
            </a:xfrm>
            <a:custGeom>
              <a:rect b="b" l="l" r="r" t="t"/>
              <a:pathLst>
                <a:path extrusionOk="0" h="2831" w="2169">
                  <a:moveTo>
                    <a:pt x="1585" y="1"/>
                  </a:moveTo>
                  <a:cubicBezTo>
                    <a:pt x="1440" y="1"/>
                    <a:pt x="1276" y="51"/>
                    <a:pt x="1101" y="158"/>
                  </a:cubicBezTo>
                  <a:cubicBezTo>
                    <a:pt x="434" y="559"/>
                    <a:pt x="34" y="1259"/>
                    <a:pt x="0" y="2060"/>
                  </a:cubicBezTo>
                  <a:cubicBezTo>
                    <a:pt x="0" y="2540"/>
                    <a:pt x="243" y="2830"/>
                    <a:pt x="615" y="2830"/>
                  </a:cubicBezTo>
                  <a:cubicBezTo>
                    <a:pt x="760" y="2830"/>
                    <a:pt x="924" y="2787"/>
                    <a:pt x="1101" y="2693"/>
                  </a:cubicBezTo>
                  <a:cubicBezTo>
                    <a:pt x="1735" y="2260"/>
                    <a:pt x="2135" y="1559"/>
                    <a:pt x="2169" y="792"/>
                  </a:cubicBezTo>
                  <a:cubicBezTo>
                    <a:pt x="2169" y="296"/>
                    <a:pt x="1935" y="1"/>
                    <a:pt x="1585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" name="Google Shape;1217;p111"/>
            <p:cNvSpPr/>
            <p:nvPr/>
          </p:nvSpPr>
          <p:spPr>
            <a:xfrm>
              <a:off x="5087975" y="1661175"/>
              <a:ext cx="32550" cy="42150"/>
            </a:xfrm>
            <a:custGeom>
              <a:rect b="b" l="l" r="r" t="t"/>
              <a:pathLst>
                <a:path extrusionOk="0" h="1686" w="1302">
                  <a:moveTo>
                    <a:pt x="929" y="1"/>
                  </a:moveTo>
                  <a:cubicBezTo>
                    <a:pt x="840" y="1"/>
                    <a:pt x="740" y="28"/>
                    <a:pt x="634" y="85"/>
                  </a:cubicBezTo>
                  <a:cubicBezTo>
                    <a:pt x="267" y="352"/>
                    <a:pt x="0" y="753"/>
                    <a:pt x="0" y="1220"/>
                  </a:cubicBezTo>
                  <a:cubicBezTo>
                    <a:pt x="0" y="1503"/>
                    <a:pt x="151" y="1686"/>
                    <a:pt x="357" y="1686"/>
                  </a:cubicBezTo>
                  <a:cubicBezTo>
                    <a:pt x="442" y="1686"/>
                    <a:pt x="537" y="1655"/>
                    <a:pt x="634" y="1587"/>
                  </a:cubicBezTo>
                  <a:cubicBezTo>
                    <a:pt x="1034" y="1353"/>
                    <a:pt x="1268" y="919"/>
                    <a:pt x="1301" y="452"/>
                  </a:cubicBezTo>
                  <a:cubicBezTo>
                    <a:pt x="1301" y="167"/>
                    <a:pt x="1149" y="1"/>
                    <a:pt x="929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8" name="Google Shape;1218;p111"/>
            <p:cNvSpPr/>
            <p:nvPr/>
          </p:nvSpPr>
          <p:spPr>
            <a:xfrm>
              <a:off x="4981225" y="2729925"/>
              <a:ext cx="112600" cy="145075"/>
            </a:xfrm>
            <a:custGeom>
              <a:rect b="b" l="l" r="r" t="t"/>
              <a:pathLst>
                <a:path extrusionOk="0" h="5803" w="4504">
                  <a:moveTo>
                    <a:pt x="3264" y="0"/>
                  </a:moveTo>
                  <a:cubicBezTo>
                    <a:pt x="2964" y="0"/>
                    <a:pt x="2626" y="97"/>
                    <a:pt x="2269" y="300"/>
                  </a:cubicBezTo>
                  <a:cubicBezTo>
                    <a:pt x="935" y="1167"/>
                    <a:pt x="101" y="2601"/>
                    <a:pt x="1" y="4202"/>
                  </a:cubicBezTo>
                  <a:cubicBezTo>
                    <a:pt x="1" y="5221"/>
                    <a:pt x="506" y="5803"/>
                    <a:pt x="1253" y="5803"/>
                  </a:cubicBezTo>
                  <a:cubicBezTo>
                    <a:pt x="1557" y="5803"/>
                    <a:pt x="1902" y="5706"/>
                    <a:pt x="2269" y="5503"/>
                  </a:cubicBezTo>
                  <a:cubicBezTo>
                    <a:pt x="3570" y="4636"/>
                    <a:pt x="4404" y="3168"/>
                    <a:pt x="4504" y="1600"/>
                  </a:cubicBezTo>
                  <a:cubicBezTo>
                    <a:pt x="4504" y="581"/>
                    <a:pt x="3999" y="0"/>
                    <a:pt x="326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9" name="Google Shape;1219;p111"/>
            <p:cNvSpPr/>
            <p:nvPr/>
          </p:nvSpPr>
          <p:spPr>
            <a:xfrm>
              <a:off x="5514950" y="2774950"/>
              <a:ext cx="111775" cy="145075"/>
            </a:xfrm>
            <a:custGeom>
              <a:rect b="b" l="l" r="r" t="t"/>
              <a:pathLst>
                <a:path extrusionOk="0" h="5803" w="4471">
                  <a:moveTo>
                    <a:pt x="3230" y="0"/>
                  </a:moveTo>
                  <a:cubicBezTo>
                    <a:pt x="2930" y="0"/>
                    <a:pt x="2593" y="97"/>
                    <a:pt x="2235" y="300"/>
                  </a:cubicBezTo>
                  <a:cubicBezTo>
                    <a:pt x="901" y="1167"/>
                    <a:pt x="67" y="2602"/>
                    <a:pt x="0" y="4203"/>
                  </a:cubicBezTo>
                  <a:cubicBezTo>
                    <a:pt x="0" y="5222"/>
                    <a:pt x="488" y="5803"/>
                    <a:pt x="1226" y="5803"/>
                  </a:cubicBezTo>
                  <a:cubicBezTo>
                    <a:pt x="1526" y="5803"/>
                    <a:pt x="1868" y="5706"/>
                    <a:pt x="2235" y="5504"/>
                  </a:cubicBezTo>
                  <a:cubicBezTo>
                    <a:pt x="3569" y="4636"/>
                    <a:pt x="4370" y="3169"/>
                    <a:pt x="4470" y="1601"/>
                  </a:cubicBezTo>
                  <a:cubicBezTo>
                    <a:pt x="4470" y="582"/>
                    <a:pt x="3965" y="0"/>
                    <a:pt x="323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0" name="Google Shape;1220;p111"/>
            <p:cNvSpPr/>
            <p:nvPr/>
          </p:nvSpPr>
          <p:spPr>
            <a:xfrm>
              <a:off x="5359825" y="2365925"/>
              <a:ext cx="77575" cy="100850"/>
            </a:xfrm>
            <a:custGeom>
              <a:rect b="b" l="l" r="r" t="t"/>
              <a:pathLst>
                <a:path extrusionOk="0" h="4034" w="3103">
                  <a:moveTo>
                    <a:pt x="2239" y="0"/>
                  </a:moveTo>
                  <a:cubicBezTo>
                    <a:pt x="2027" y="0"/>
                    <a:pt x="1788" y="70"/>
                    <a:pt x="1535" y="216"/>
                  </a:cubicBezTo>
                  <a:cubicBezTo>
                    <a:pt x="635" y="816"/>
                    <a:pt x="34" y="1817"/>
                    <a:pt x="1" y="2918"/>
                  </a:cubicBezTo>
                  <a:cubicBezTo>
                    <a:pt x="1" y="3626"/>
                    <a:pt x="352" y="4034"/>
                    <a:pt x="853" y="4034"/>
                  </a:cubicBezTo>
                  <a:cubicBezTo>
                    <a:pt x="1060" y="4034"/>
                    <a:pt x="1292" y="3964"/>
                    <a:pt x="1535" y="3818"/>
                  </a:cubicBezTo>
                  <a:cubicBezTo>
                    <a:pt x="2469" y="3218"/>
                    <a:pt x="3036" y="2217"/>
                    <a:pt x="3103" y="1116"/>
                  </a:cubicBezTo>
                  <a:cubicBezTo>
                    <a:pt x="3103" y="408"/>
                    <a:pt x="2752" y="0"/>
                    <a:pt x="223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1" name="Google Shape;1221;p111"/>
            <p:cNvSpPr/>
            <p:nvPr/>
          </p:nvSpPr>
          <p:spPr>
            <a:xfrm>
              <a:off x="5054625" y="2248325"/>
              <a:ext cx="78400" cy="100050"/>
            </a:xfrm>
            <a:custGeom>
              <a:rect b="b" l="l" r="r" t="t"/>
              <a:pathLst>
                <a:path extrusionOk="0" h="4002" w="3136">
                  <a:moveTo>
                    <a:pt x="2272" y="1"/>
                  </a:moveTo>
                  <a:cubicBezTo>
                    <a:pt x="2060" y="1"/>
                    <a:pt x="1821" y="70"/>
                    <a:pt x="1568" y="216"/>
                  </a:cubicBezTo>
                  <a:cubicBezTo>
                    <a:pt x="634" y="817"/>
                    <a:pt x="67" y="1818"/>
                    <a:pt x="0" y="2918"/>
                  </a:cubicBezTo>
                  <a:cubicBezTo>
                    <a:pt x="0" y="3602"/>
                    <a:pt x="349" y="4002"/>
                    <a:pt x="860" y="4002"/>
                  </a:cubicBezTo>
                  <a:cubicBezTo>
                    <a:pt x="1073" y="4002"/>
                    <a:pt x="1313" y="3933"/>
                    <a:pt x="1568" y="3786"/>
                  </a:cubicBezTo>
                  <a:cubicBezTo>
                    <a:pt x="2468" y="3185"/>
                    <a:pt x="3069" y="2184"/>
                    <a:pt x="3136" y="1117"/>
                  </a:cubicBezTo>
                  <a:cubicBezTo>
                    <a:pt x="3136" y="409"/>
                    <a:pt x="2784" y="1"/>
                    <a:pt x="227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2" name="Google Shape;1222;p111"/>
            <p:cNvSpPr/>
            <p:nvPr/>
          </p:nvSpPr>
          <p:spPr>
            <a:xfrm>
              <a:off x="5008750" y="1922900"/>
              <a:ext cx="57575" cy="73750"/>
            </a:xfrm>
            <a:custGeom>
              <a:rect b="b" l="l" r="r" t="t"/>
              <a:pathLst>
                <a:path extrusionOk="0" h="2950" w="2303">
                  <a:moveTo>
                    <a:pt x="1662" y="1"/>
                  </a:moveTo>
                  <a:cubicBezTo>
                    <a:pt x="1510" y="1"/>
                    <a:pt x="1342" y="51"/>
                    <a:pt x="1168" y="157"/>
                  </a:cubicBezTo>
                  <a:cubicBezTo>
                    <a:pt x="467" y="591"/>
                    <a:pt x="67" y="1325"/>
                    <a:pt x="0" y="2125"/>
                  </a:cubicBezTo>
                  <a:cubicBezTo>
                    <a:pt x="0" y="2647"/>
                    <a:pt x="270" y="2949"/>
                    <a:pt x="653" y="2949"/>
                  </a:cubicBezTo>
                  <a:cubicBezTo>
                    <a:pt x="809" y="2949"/>
                    <a:pt x="984" y="2899"/>
                    <a:pt x="1168" y="2793"/>
                  </a:cubicBezTo>
                  <a:cubicBezTo>
                    <a:pt x="1835" y="2359"/>
                    <a:pt x="2269" y="1625"/>
                    <a:pt x="2302" y="825"/>
                  </a:cubicBezTo>
                  <a:cubicBezTo>
                    <a:pt x="2302" y="303"/>
                    <a:pt x="2033" y="1"/>
                    <a:pt x="166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3" name="Google Shape;1223;p111"/>
            <p:cNvSpPr/>
            <p:nvPr/>
          </p:nvSpPr>
          <p:spPr>
            <a:xfrm>
              <a:off x="5183875" y="2001050"/>
              <a:ext cx="32550" cy="42175"/>
            </a:xfrm>
            <a:custGeom>
              <a:rect b="b" l="l" r="r" t="t"/>
              <a:pathLst>
                <a:path extrusionOk="0" h="1687" w="1302">
                  <a:moveTo>
                    <a:pt x="933" y="1"/>
                  </a:moveTo>
                  <a:cubicBezTo>
                    <a:pt x="843" y="1"/>
                    <a:pt x="741" y="32"/>
                    <a:pt x="634" y="100"/>
                  </a:cubicBezTo>
                  <a:cubicBezTo>
                    <a:pt x="267" y="334"/>
                    <a:pt x="0" y="767"/>
                    <a:pt x="0" y="1234"/>
                  </a:cubicBezTo>
                  <a:cubicBezTo>
                    <a:pt x="0" y="1519"/>
                    <a:pt x="153" y="1686"/>
                    <a:pt x="361" y="1686"/>
                  </a:cubicBezTo>
                  <a:cubicBezTo>
                    <a:pt x="445" y="1686"/>
                    <a:pt x="538" y="1659"/>
                    <a:pt x="634" y="1601"/>
                  </a:cubicBezTo>
                  <a:cubicBezTo>
                    <a:pt x="1034" y="1334"/>
                    <a:pt x="1268" y="934"/>
                    <a:pt x="1301" y="467"/>
                  </a:cubicBezTo>
                  <a:cubicBezTo>
                    <a:pt x="1301" y="184"/>
                    <a:pt x="1151" y="1"/>
                    <a:pt x="93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4" name="Google Shape;1224;p111"/>
            <p:cNvSpPr/>
            <p:nvPr/>
          </p:nvSpPr>
          <p:spPr>
            <a:xfrm>
              <a:off x="4935350" y="2325000"/>
              <a:ext cx="32550" cy="42150"/>
            </a:xfrm>
            <a:custGeom>
              <a:rect b="b" l="l" r="r" t="t"/>
              <a:pathLst>
                <a:path extrusionOk="0" h="1686" w="1302">
                  <a:moveTo>
                    <a:pt x="929" y="0"/>
                  </a:moveTo>
                  <a:cubicBezTo>
                    <a:pt x="840" y="0"/>
                    <a:pt x="740" y="27"/>
                    <a:pt x="635" y="85"/>
                  </a:cubicBezTo>
                  <a:cubicBezTo>
                    <a:pt x="268" y="352"/>
                    <a:pt x="1" y="752"/>
                    <a:pt x="1" y="1219"/>
                  </a:cubicBezTo>
                  <a:cubicBezTo>
                    <a:pt x="1" y="1502"/>
                    <a:pt x="151" y="1685"/>
                    <a:pt x="358" y="1685"/>
                  </a:cubicBezTo>
                  <a:cubicBezTo>
                    <a:pt x="443" y="1685"/>
                    <a:pt x="537" y="1654"/>
                    <a:pt x="635" y="1586"/>
                  </a:cubicBezTo>
                  <a:cubicBezTo>
                    <a:pt x="1035" y="1352"/>
                    <a:pt x="1269" y="919"/>
                    <a:pt x="1302" y="452"/>
                  </a:cubicBezTo>
                  <a:cubicBezTo>
                    <a:pt x="1302" y="167"/>
                    <a:pt x="1150" y="0"/>
                    <a:pt x="92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5" name="Google Shape;1225;p111"/>
            <p:cNvSpPr/>
            <p:nvPr/>
          </p:nvSpPr>
          <p:spPr>
            <a:xfrm>
              <a:off x="4892825" y="2696550"/>
              <a:ext cx="32550" cy="42175"/>
            </a:xfrm>
            <a:custGeom>
              <a:rect b="b" l="l" r="r" t="t"/>
              <a:pathLst>
                <a:path extrusionOk="0" h="1687" w="1302">
                  <a:moveTo>
                    <a:pt x="945" y="1"/>
                  </a:moveTo>
                  <a:cubicBezTo>
                    <a:pt x="860" y="1"/>
                    <a:pt x="765" y="32"/>
                    <a:pt x="668" y="100"/>
                  </a:cubicBezTo>
                  <a:cubicBezTo>
                    <a:pt x="268" y="334"/>
                    <a:pt x="34" y="767"/>
                    <a:pt x="1" y="1234"/>
                  </a:cubicBezTo>
                  <a:cubicBezTo>
                    <a:pt x="1" y="1519"/>
                    <a:pt x="153" y="1686"/>
                    <a:pt x="373" y="1686"/>
                  </a:cubicBezTo>
                  <a:cubicBezTo>
                    <a:pt x="462" y="1686"/>
                    <a:pt x="562" y="1659"/>
                    <a:pt x="668" y="1601"/>
                  </a:cubicBezTo>
                  <a:cubicBezTo>
                    <a:pt x="1035" y="1334"/>
                    <a:pt x="1268" y="934"/>
                    <a:pt x="1302" y="467"/>
                  </a:cubicBezTo>
                  <a:cubicBezTo>
                    <a:pt x="1302" y="184"/>
                    <a:pt x="1151" y="1"/>
                    <a:pt x="94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6" name="Google Shape;1226;p111"/>
            <p:cNvSpPr/>
            <p:nvPr/>
          </p:nvSpPr>
          <p:spPr>
            <a:xfrm>
              <a:off x="4751075" y="2679100"/>
              <a:ext cx="40050" cy="51575"/>
            </a:xfrm>
            <a:custGeom>
              <a:rect b="b" l="l" r="r" t="t"/>
              <a:pathLst>
                <a:path extrusionOk="0" h="2063" w="1602">
                  <a:moveTo>
                    <a:pt x="1144" y="1"/>
                  </a:moveTo>
                  <a:cubicBezTo>
                    <a:pt x="1039" y="1"/>
                    <a:pt x="923" y="32"/>
                    <a:pt x="801" y="98"/>
                  </a:cubicBezTo>
                  <a:cubicBezTo>
                    <a:pt x="334" y="431"/>
                    <a:pt x="33" y="932"/>
                    <a:pt x="0" y="1499"/>
                  </a:cubicBezTo>
                  <a:cubicBezTo>
                    <a:pt x="0" y="1858"/>
                    <a:pt x="190" y="2063"/>
                    <a:pt x="457" y="2063"/>
                  </a:cubicBezTo>
                  <a:cubicBezTo>
                    <a:pt x="562" y="2063"/>
                    <a:pt x="679" y="2031"/>
                    <a:pt x="801" y="1966"/>
                  </a:cubicBezTo>
                  <a:cubicBezTo>
                    <a:pt x="1268" y="1665"/>
                    <a:pt x="1568" y="1132"/>
                    <a:pt x="1601" y="565"/>
                  </a:cubicBezTo>
                  <a:cubicBezTo>
                    <a:pt x="1601" y="205"/>
                    <a:pt x="1412" y="1"/>
                    <a:pt x="114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7" name="Google Shape;1227;p111"/>
            <p:cNvSpPr/>
            <p:nvPr/>
          </p:nvSpPr>
          <p:spPr>
            <a:xfrm>
              <a:off x="4720200" y="2886550"/>
              <a:ext cx="25050" cy="32425"/>
            </a:xfrm>
            <a:custGeom>
              <a:rect b="b" l="l" r="r" t="t"/>
              <a:pathLst>
                <a:path extrusionOk="0" h="1297" w="1002">
                  <a:moveTo>
                    <a:pt x="721" y="0"/>
                  </a:moveTo>
                  <a:cubicBezTo>
                    <a:pt x="654" y="0"/>
                    <a:pt x="579" y="24"/>
                    <a:pt x="501" y="72"/>
                  </a:cubicBezTo>
                  <a:cubicBezTo>
                    <a:pt x="201" y="272"/>
                    <a:pt x="1" y="573"/>
                    <a:pt x="1" y="940"/>
                  </a:cubicBezTo>
                  <a:cubicBezTo>
                    <a:pt x="1" y="1178"/>
                    <a:pt x="120" y="1297"/>
                    <a:pt x="285" y="1297"/>
                  </a:cubicBezTo>
                  <a:cubicBezTo>
                    <a:pt x="351" y="1297"/>
                    <a:pt x="425" y="1278"/>
                    <a:pt x="501" y="1240"/>
                  </a:cubicBezTo>
                  <a:cubicBezTo>
                    <a:pt x="801" y="1040"/>
                    <a:pt x="968" y="706"/>
                    <a:pt x="1002" y="372"/>
                  </a:cubicBezTo>
                  <a:cubicBezTo>
                    <a:pt x="1002" y="136"/>
                    <a:pt x="885" y="0"/>
                    <a:pt x="72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8" name="Google Shape;1228;p111"/>
            <p:cNvSpPr/>
            <p:nvPr/>
          </p:nvSpPr>
          <p:spPr>
            <a:xfrm>
              <a:off x="4810275" y="2884750"/>
              <a:ext cx="51725" cy="67250"/>
            </a:xfrm>
            <a:custGeom>
              <a:rect b="b" l="l" r="r" t="t"/>
              <a:pathLst>
                <a:path extrusionOk="0" h="2690" w="2069">
                  <a:moveTo>
                    <a:pt x="1496" y="1"/>
                  </a:moveTo>
                  <a:cubicBezTo>
                    <a:pt x="1357" y="1"/>
                    <a:pt x="1200" y="47"/>
                    <a:pt x="1034" y="144"/>
                  </a:cubicBezTo>
                  <a:cubicBezTo>
                    <a:pt x="434" y="545"/>
                    <a:pt x="34" y="1212"/>
                    <a:pt x="0" y="1946"/>
                  </a:cubicBezTo>
                  <a:cubicBezTo>
                    <a:pt x="0" y="2418"/>
                    <a:pt x="235" y="2690"/>
                    <a:pt x="572" y="2690"/>
                  </a:cubicBezTo>
                  <a:cubicBezTo>
                    <a:pt x="712" y="2690"/>
                    <a:pt x="869" y="2643"/>
                    <a:pt x="1034" y="2546"/>
                  </a:cubicBezTo>
                  <a:cubicBezTo>
                    <a:pt x="1668" y="2146"/>
                    <a:pt x="2035" y="1479"/>
                    <a:pt x="2069" y="745"/>
                  </a:cubicBezTo>
                  <a:cubicBezTo>
                    <a:pt x="2069" y="272"/>
                    <a:pt x="1834" y="1"/>
                    <a:pt x="149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9" name="Google Shape;1229;p111"/>
            <p:cNvSpPr/>
            <p:nvPr/>
          </p:nvSpPr>
          <p:spPr>
            <a:xfrm>
              <a:off x="5251425" y="1607650"/>
              <a:ext cx="54225" cy="70775"/>
            </a:xfrm>
            <a:custGeom>
              <a:rect b="b" l="l" r="r" t="t"/>
              <a:pathLst>
                <a:path extrusionOk="0" h="2831" w="2169">
                  <a:moveTo>
                    <a:pt x="1585" y="1"/>
                  </a:moveTo>
                  <a:cubicBezTo>
                    <a:pt x="1440" y="1"/>
                    <a:pt x="1276" y="51"/>
                    <a:pt x="1101" y="158"/>
                  </a:cubicBezTo>
                  <a:cubicBezTo>
                    <a:pt x="434" y="559"/>
                    <a:pt x="34" y="1259"/>
                    <a:pt x="0" y="2060"/>
                  </a:cubicBezTo>
                  <a:cubicBezTo>
                    <a:pt x="0" y="2540"/>
                    <a:pt x="243" y="2830"/>
                    <a:pt x="615" y="2830"/>
                  </a:cubicBezTo>
                  <a:cubicBezTo>
                    <a:pt x="760" y="2830"/>
                    <a:pt x="924" y="2787"/>
                    <a:pt x="1101" y="2693"/>
                  </a:cubicBezTo>
                  <a:cubicBezTo>
                    <a:pt x="1735" y="2260"/>
                    <a:pt x="2135" y="1559"/>
                    <a:pt x="2169" y="792"/>
                  </a:cubicBezTo>
                  <a:cubicBezTo>
                    <a:pt x="2169" y="296"/>
                    <a:pt x="1935" y="1"/>
                    <a:pt x="158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0" name="Google Shape;1230;p111"/>
            <p:cNvSpPr/>
            <p:nvPr/>
          </p:nvSpPr>
          <p:spPr>
            <a:xfrm>
              <a:off x="5087975" y="1661175"/>
              <a:ext cx="32550" cy="42150"/>
            </a:xfrm>
            <a:custGeom>
              <a:rect b="b" l="l" r="r" t="t"/>
              <a:pathLst>
                <a:path extrusionOk="0" h="1686" w="1302">
                  <a:moveTo>
                    <a:pt x="929" y="1"/>
                  </a:moveTo>
                  <a:cubicBezTo>
                    <a:pt x="840" y="1"/>
                    <a:pt x="740" y="28"/>
                    <a:pt x="634" y="85"/>
                  </a:cubicBezTo>
                  <a:cubicBezTo>
                    <a:pt x="267" y="352"/>
                    <a:pt x="0" y="753"/>
                    <a:pt x="0" y="1220"/>
                  </a:cubicBezTo>
                  <a:cubicBezTo>
                    <a:pt x="0" y="1503"/>
                    <a:pt x="151" y="1686"/>
                    <a:pt x="357" y="1686"/>
                  </a:cubicBezTo>
                  <a:cubicBezTo>
                    <a:pt x="442" y="1686"/>
                    <a:pt x="537" y="1655"/>
                    <a:pt x="634" y="1587"/>
                  </a:cubicBezTo>
                  <a:cubicBezTo>
                    <a:pt x="1034" y="1353"/>
                    <a:pt x="1268" y="919"/>
                    <a:pt x="1301" y="452"/>
                  </a:cubicBezTo>
                  <a:cubicBezTo>
                    <a:pt x="1301" y="167"/>
                    <a:pt x="1149" y="1"/>
                    <a:pt x="92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1" name="Google Shape;1231;p111"/>
            <p:cNvSpPr/>
            <p:nvPr/>
          </p:nvSpPr>
          <p:spPr>
            <a:xfrm>
              <a:off x="4612625" y="1532650"/>
              <a:ext cx="68425" cy="107325"/>
            </a:xfrm>
            <a:custGeom>
              <a:rect b="b" l="l" r="r" t="t"/>
              <a:pathLst>
                <a:path extrusionOk="0" h="4293" w="2737">
                  <a:moveTo>
                    <a:pt x="2618" y="1"/>
                  </a:moveTo>
                  <a:cubicBezTo>
                    <a:pt x="2592" y="1"/>
                    <a:pt x="2569" y="17"/>
                    <a:pt x="2569" y="56"/>
                  </a:cubicBezTo>
                  <a:lnTo>
                    <a:pt x="34" y="4159"/>
                  </a:lnTo>
                  <a:cubicBezTo>
                    <a:pt x="1" y="4192"/>
                    <a:pt x="1" y="4259"/>
                    <a:pt x="34" y="4292"/>
                  </a:cubicBezTo>
                  <a:lnTo>
                    <a:pt x="101" y="4292"/>
                  </a:lnTo>
                  <a:cubicBezTo>
                    <a:pt x="134" y="4292"/>
                    <a:pt x="134" y="4259"/>
                    <a:pt x="168" y="4259"/>
                  </a:cubicBezTo>
                  <a:lnTo>
                    <a:pt x="2703" y="123"/>
                  </a:lnTo>
                  <a:cubicBezTo>
                    <a:pt x="2736" y="89"/>
                    <a:pt x="2703" y="56"/>
                    <a:pt x="2669" y="23"/>
                  </a:cubicBezTo>
                  <a:cubicBezTo>
                    <a:pt x="2656" y="9"/>
                    <a:pt x="2636" y="1"/>
                    <a:pt x="261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2" name="Google Shape;1232;p111"/>
            <p:cNvSpPr/>
            <p:nvPr/>
          </p:nvSpPr>
          <p:spPr>
            <a:xfrm>
              <a:off x="4676850" y="1548225"/>
              <a:ext cx="33375" cy="216000"/>
            </a:xfrm>
            <a:custGeom>
              <a:rect b="b" l="l" r="r" t="t"/>
              <a:pathLst>
                <a:path extrusionOk="0" h="8640" w="1335">
                  <a:moveTo>
                    <a:pt x="1268" y="0"/>
                  </a:moveTo>
                  <a:cubicBezTo>
                    <a:pt x="1234" y="0"/>
                    <a:pt x="1168" y="34"/>
                    <a:pt x="1168" y="100"/>
                  </a:cubicBezTo>
                  <a:lnTo>
                    <a:pt x="0" y="8540"/>
                  </a:lnTo>
                  <a:cubicBezTo>
                    <a:pt x="0" y="8606"/>
                    <a:pt x="0" y="8640"/>
                    <a:pt x="67" y="8640"/>
                  </a:cubicBezTo>
                  <a:cubicBezTo>
                    <a:pt x="100" y="8640"/>
                    <a:pt x="167" y="8640"/>
                    <a:pt x="167" y="8573"/>
                  </a:cubicBezTo>
                  <a:lnTo>
                    <a:pt x="1335" y="100"/>
                  </a:lnTo>
                  <a:cubicBezTo>
                    <a:pt x="1335" y="67"/>
                    <a:pt x="1335" y="0"/>
                    <a:pt x="126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3" name="Google Shape;1233;p111"/>
            <p:cNvSpPr/>
            <p:nvPr/>
          </p:nvSpPr>
          <p:spPr>
            <a:xfrm>
              <a:off x="4591775" y="1760525"/>
              <a:ext cx="88425" cy="176325"/>
            </a:xfrm>
            <a:custGeom>
              <a:rect b="b" l="l" r="r" t="t"/>
              <a:pathLst>
                <a:path extrusionOk="0" h="7053" w="3537">
                  <a:moveTo>
                    <a:pt x="3452" y="0"/>
                  </a:moveTo>
                  <a:cubicBezTo>
                    <a:pt x="3417" y="0"/>
                    <a:pt x="3393" y="24"/>
                    <a:pt x="3370" y="48"/>
                  </a:cubicBezTo>
                  <a:lnTo>
                    <a:pt x="34" y="6919"/>
                  </a:lnTo>
                  <a:cubicBezTo>
                    <a:pt x="1" y="6986"/>
                    <a:pt x="34" y="7019"/>
                    <a:pt x="68" y="7053"/>
                  </a:cubicBezTo>
                  <a:lnTo>
                    <a:pt x="101" y="7053"/>
                  </a:lnTo>
                  <a:cubicBezTo>
                    <a:pt x="134" y="7053"/>
                    <a:pt x="168" y="7019"/>
                    <a:pt x="201" y="7019"/>
                  </a:cubicBezTo>
                  <a:lnTo>
                    <a:pt x="3537" y="114"/>
                  </a:lnTo>
                  <a:cubicBezTo>
                    <a:pt x="3537" y="81"/>
                    <a:pt x="3537" y="14"/>
                    <a:pt x="3503" y="14"/>
                  </a:cubicBezTo>
                  <a:cubicBezTo>
                    <a:pt x="3484" y="5"/>
                    <a:pt x="3467" y="0"/>
                    <a:pt x="3452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4" name="Google Shape;1234;p111"/>
            <p:cNvSpPr/>
            <p:nvPr/>
          </p:nvSpPr>
          <p:spPr>
            <a:xfrm>
              <a:off x="4499225" y="1760325"/>
              <a:ext cx="181825" cy="106475"/>
            </a:xfrm>
            <a:custGeom>
              <a:rect b="b" l="l" r="r" t="t"/>
              <a:pathLst>
                <a:path extrusionOk="0" h="4259" w="7273">
                  <a:moveTo>
                    <a:pt x="7193" y="0"/>
                  </a:moveTo>
                  <a:cubicBezTo>
                    <a:pt x="7172" y="0"/>
                    <a:pt x="7152" y="8"/>
                    <a:pt x="7139" y="22"/>
                  </a:cubicBezTo>
                  <a:lnTo>
                    <a:pt x="67" y="4092"/>
                  </a:lnTo>
                  <a:cubicBezTo>
                    <a:pt x="0" y="4125"/>
                    <a:pt x="0" y="4159"/>
                    <a:pt x="34" y="4225"/>
                  </a:cubicBezTo>
                  <a:cubicBezTo>
                    <a:pt x="34" y="4225"/>
                    <a:pt x="67" y="4259"/>
                    <a:pt x="100" y="4259"/>
                  </a:cubicBezTo>
                  <a:cubicBezTo>
                    <a:pt x="100" y="4259"/>
                    <a:pt x="134" y="4259"/>
                    <a:pt x="134" y="4225"/>
                  </a:cubicBezTo>
                  <a:lnTo>
                    <a:pt x="7239" y="156"/>
                  </a:lnTo>
                  <a:cubicBezTo>
                    <a:pt x="7272" y="122"/>
                    <a:pt x="7272" y="89"/>
                    <a:pt x="7272" y="56"/>
                  </a:cubicBezTo>
                  <a:cubicBezTo>
                    <a:pt x="7253" y="17"/>
                    <a:pt x="7222" y="0"/>
                    <a:pt x="7193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5" name="Google Shape;1235;p111"/>
            <p:cNvSpPr/>
            <p:nvPr/>
          </p:nvSpPr>
          <p:spPr>
            <a:xfrm>
              <a:off x="4747725" y="890550"/>
              <a:ext cx="42550" cy="436700"/>
            </a:xfrm>
            <a:custGeom>
              <a:rect b="b" l="l" r="r" t="t"/>
              <a:pathLst>
                <a:path extrusionOk="0" h="17468" w="1702">
                  <a:moveTo>
                    <a:pt x="1505" y="1"/>
                  </a:moveTo>
                  <a:cubicBezTo>
                    <a:pt x="1412" y="1"/>
                    <a:pt x="1318" y="59"/>
                    <a:pt x="1302" y="188"/>
                  </a:cubicBezTo>
                  <a:lnTo>
                    <a:pt x="1" y="17234"/>
                  </a:lnTo>
                  <a:cubicBezTo>
                    <a:pt x="1" y="17367"/>
                    <a:pt x="67" y="17434"/>
                    <a:pt x="167" y="17468"/>
                  </a:cubicBezTo>
                  <a:cubicBezTo>
                    <a:pt x="267" y="17468"/>
                    <a:pt x="368" y="17367"/>
                    <a:pt x="368" y="17267"/>
                  </a:cubicBezTo>
                  <a:lnTo>
                    <a:pt x="1702" y="188"/>
                  </a:lnTo>
                  <a:cubicBezTo>
                    <a:pt x="1702" y="68"/>
                    <a:pt x="1604" y="1"/>
                    <a:pt x="1505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6" name="Google Shape;1236;p111"/>
            <p:cNvSpPr/>
            <p:nvPr/>
          </p:nvSpPr>
          <p:spPr>
            <a:xfrm>
              <a:off x="4808600" y="663475"/>
              <a:ext cx="323850" cy="648775"/>
            </a:xfrm>
            <a:custGeom>
              <a:rect b="b" l="l" r="r" t="t"/>
              <a:pathLst>
                <a:path extrusionOk="0" h="25951" w="12954">
                  <a:moveTo>
                    <a:pt x="12716" y="1"/>
                  </a:moveTo>
                  <a:cubicBezTo>
                    <a:pt x="12653" y="1"/>
                    <a:pt x="12588" y="30"/>
                    <a:pt x="12543" y="98"/>
                  </a:cubicBezTo>
                  <a:lnTo>
                    <a:pt x="34" y="25683"/>
                  </a:lnTo>
                  <a:cubicBezTo>
                    <a:pt x="1" y="25783"/>
                    <a:pt x="34" y="25883"/>
                    <a:pt x="134" y="25950"/>
                  </a:cubicBezTo>
                  <a:lnTo>
                    <a:pt x="201" y="25950"/>
                  </a:lnTo>
                  <a:cubicBezTo>
                    <a:pt x="268" y="25950"/>
                    <a:pt x="334" y="25917"/>
                    <a:pt x="401" y="25850"/>
                  </a:cubicBezTo>
                  <a:lnTo>
                    <a:pt x="12910" y="265"/>
                  </a:lnTo>
                  <a:cubicBezTo>
                    <a:pt x="12954" y="111"/>
                    <a:pt x="12838" y="1"/>
                    <a:pt x="1271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7" name="Google Shape;1237;p111"/>
            <p:cNvSpPr/>
            <p:nvPr/>
          </p:nvSpPr>
          <p:spPr>
            <a:xfrm>
              <a:off x="4538950" y="1331975"/>
              <a:ext cx="147925" cy="81175"/>
            </a:xfrm>
            <a:custGeom>
              <a:rect b="b" l="l" r="r" t="t"/>
              <a:pathLst>
                <a:path extrusionOk="0" h="3247" w="5917">
                  <a:moveTo>
                    <a:pt x="283" y="0"/>
                  </a:moveTo>
                  <a:cubicBezTo>
                    <a:pt x="114" y="0"/>
                    <a:pt x="1" y="225"/>
                    <a:pt x="179" y="344"/>
                  </a:cubicBezTo>
                  <a:lnTo>
                    <a:pt x="5616" y="3213"/>
                  </a:lnTo>
                  <a:cubicBezTo>
                    <a:pt x="5616" y="3213"/>
                    <a:pt x="5650" y="3213"/>
                    <a:pt x="5683" y="3246"/>
                  </a:cubicBezTo>
                  <a:cubicBezTo>
                    <a:pt x="5750" y="3246"/>
                    <a:pt x="5816" y="3180"/>
                    <a:pt x="5850" y="3113"/>
                  </a:cubicBezTo>
                  <a:cubicBezTo>
                    <a:pt x="5917" y="3046"/>
                    <a:pt x="5883" y="2913"/>
                    <a:pt x="5783" y="2879"/>
                  </a:cubicBezTo>
                  <a:lnTo>
                    <a:pt x="346" y="11"/>
                  </a:lnTo>
                  <a:cubicBezTo>
                    <a:pt x="324" y="3"/>
                    <a:pt x="303" y="0"/>
                    <a:pt x="283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8" name="Google Shape;1238;p111"/>
            <p:cNvSpPr/>
            <p:nvPr/>
          </p:nvSpPr>
          <p:spPr>
            <a:xfrm>
              <a:off x="3657775" y="990325"/>
              <a:ext cx="582950" cy="123450"/>
            </a:xfrm>
            <a:custGeom>
              <a:rect b="b" l="l" r="r" t="t"/>
              <a:pathLst>
                <a:path extrusionOk="0" h="4938" w="23318">
                  <a:moveTo>
                    <a:pt x="23084" y="0"/>
                  </a:moveTo>
                  <a:lnTo>
                    <a:pt x="168" y="4570"/>
                  </a:lnTo>
                  <a:cubicBezTo>
                    <a:pt x="68" y="4570"/>
                    <a:pt x="1" y="4670"/>
                    <a:pt x="34" y="4804"/>
                  </a:cubicBezTo>
                  <a:cubicBezTo>
                    <a:pt x="34" y="4870"/>
                    <a:pt x="101" y="4937"/>
                    <a:pt x="201" y="4937"/>
                  </a:cubicBezTo>
                  <a:lnTo>
                    <a:pt x="234" y="4937"/>
                  </a:lnTo>
                  <a:lnTo>
                    <a:pt x="23151" y="400"/>
                  </a:lnTo>
                  <a:cubicBezTo>
                    <a:pt x="23251" y="367"/>
                    <a:pt x="23317" y="267"/>
                    <a:pt x="23284" y="167"/>
                  </a:cubicBezTo>
                  <a:cubicBezTo>
                    <a:pt x="23284" y="67"/>
                    <a:pt x="23184" y="0"/>
                    <a:pt x="2308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9" name="Google Shape;1239;p111"/>
            <p:cNvSpPr/>
            <p:nvPr/>
          </p:nvSpPr>
          <p:spPr>
            <a:xfrm>
              <a:off x="4287400" y="1332950"/>
              <a:ext cx="165750" cy="63525"/>
            </a:xfrm>
            <a:custGeom>
              <a:rect b="b" l="l" r="r" t="t"/>
              <a:pathLst>
                <a:path extrusionOk="0" h="2541" w="6630">
                  <a:moveTo>
                    <a:pt x="6498" y="1"/>
                  </a:moveTo>
                  <a:cubicBezTo>
                    <a:pt x="6490" y="1"/>
                    <a:pt x="6481" y="2"/>
                    <a:pt x="6472" y="5"/>
                  </a:cubicBezTo>
                  <a:lnTo>
                    <a:pt x="67" y="2373"/>
                  </a:lnTo>
                  <a:cubicBezTo>
                    <a:pt x="0" y="2407"/>
                    <a:pt x="0" y="2440"/>
                    <a:pt x="0" y="2507"/>
                  </a:cubicBezTo>
                  <a:cubicBezTo>
                    <a:pt x="34" y="2507"/>
                    <a:pt x="67" y="2540"/>
                    <a:pt x="101" y="2540"/>
                  </a:cubicBezTo>
                  <a:lnTo>
                    <a:pt x="6538" y="172"/>
                  </a:lnTo>
                  <a:cubicBezTo>
                    <a:pt x="6630" y="141"/>
                    <a:pt x="6583" y="1"/>
                    <a:pt x="649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" name="Google Shape;1240;p111"/>
            <p:cNvSpPr/>
            <p:nvPr/>
          </p:nvSpPr>
          <p:spPr>
            <a:xfrm>
              <a:off x="4399975" y="1145725"/>
              <a:ext cx="89250" cy="129825"/>
            </a:xfrm>
            <a:custGeom>
              <a:rect b="b" l="l" r="r" t="t"/>
              <a:pathLst>
                <a:path extrusionOk="0" h="5193" w="3570">
                  <a:moveTo>
                    <a:pt x="119" y="0"/>
                  </a:moveTo>
                  <a:cubicBezTo>
                    <a:pt x="101" y="0"/>
                    <a:pt x="81" y="8"/>
                    <a:pt x="67" y="22"/>
                  </a:cubicBezTo>
                  <a:cubicBezTo>
                    <a:pt x="34" y="55"/>
                    <a:pt x="1" y="89"/>
                    <a:pt x="34" y="122"/>
                  </a:cubicBezTo>
                  <a:lnTo>
                    <a:pt x="3403" y="5126"/>
                  </a:lnTo>
                  <a:cubicBezTo>
                    <a:pt x="3436" y="5159"/>
                    <a:pt x="3470" y="5159"/>
                    <a:pt x="3470" y="5192"/>
                  </a:cubicBezTo>
                  <a:cubicBezTo>
                    <a:pt x="3503" y="5159"/>
                    <a:pt x="3537" y="5159"/>
                    <a:pt x="3537" y="5159"/>
                  </a:cubicBezTo>
                  <a:cubicBezTo>
                    <a:pt x="3570" y="5126"/>
                    <a:pt x="3570" y="5092"/>
                    <a:pt x="3570" y="5059"/>
                  </a:cubicBezTo>
                  <a:lnTo>
                    <a:pt x="167" y="55"/>
                  </a:lnTo>
                  <a:cubicBezTo>
                    <a:pt x="167" y="16"/>
                    <a:pt x="145" y="0"/>
                    <a:pt x="119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1" name="Google Shape;1241;p111"/>
            <p:cNvSpPr/>
            <p:nvPr/>
          </p:nvSpPr>
          <p:spPr>
            <a:xfrm>
              <a:off x="4415000" y="1392275"/>
              <a:ext cx="63400" cy="162975"/>
            </a:xfrm>
            <a:custGeom>
              <a:rect b="b" l="l" r="r" t="t"/>
              <a:pathLst>
                <a:path extrusionOk="0" h="6519" w="2536">
                  <a:moveTo>
                    <a:pt x="2469" y="0"/>
                  </a:moveTo>
                  <a:cubicBezTo>
                    <a:pt x="2402" y="0"/>
                    <a:pt x="2368" y="34"/>
                    <a:pt x="2368" y="67"/>
                  </a:cubicBezTo>
                  <a:lnTo>
                    <a:pt x="0" y="6405"/>
                  </a:lnTo>
                  <a:cubicBezTo>
                    <a:pt x="0" y="6438"/>
                    <a:pt x="33" y="6505"/>
                    <a:pt x="67" y="6505"/>
                  </a:cubicBezTo>
                  <a:lnTo>
                    <a:pt x="100" y="6505"/>
                  </a:lnTo>
                  <a:cubicBezTo>
                    <a:pt x="110" y="6515"/>
                    <a:pt x="120" y="6519"/>
                    <a:pt x="130" y="6519"/>
                  </a:cubicBezTo>
                  <a:cubicBezTo>
                    <a:pt x="153" y="6519"/>
                    <a:pt x="177" y="6495"/>
                    <a:pt x="200" y="6472"/>
                  </a:cubicBezTo>
                  <a:lnTo>
                    <a:pt x="2502" y="134"/>
                  </a:lnTo>
                  <a:cubicBezTo>
                    <a:pt x="2535" y="67"/>
                    <a:pt x="2502" y="34"/>
                    <a:pt x="2469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2" name="Google Shape;1242;p111"/>
            <p:cNvSpPr/>
            <p:nvPr/>
          </p:nvSpPr>
          <p:spPr>
            <a:xfrm>
              <a:off x="4233200" y="992825"/>
              <a:ext cx="21700" cy="371950"/>
            </a:xfrm>
            <a:custGeom>
              <a:rect b="b" l="l" r="r" t="t"/>
              <a:pathLst>
                <a:path extrusionOk="0" h="14878" w="868">
                  <a:moveTo>
                    <a:pt x="100" y="0"/>
                  </a:moveTo>
                  <a:cubicBezTo>
                    <a:pt x="34" y="0"/>
                    <a:pt x="0" y="34"/>
                    <a:pt x="0" y="67"/>
                  </a:cubicBezTo>
                  <a:lnTo>
                    <a:pt x="701" y="14811"/>
                  </a:lnTo>
                  <a:cubicBezTo>
                    <a:pt x="701" y="14844"/>
                    <a:pt x="767" y="14878"/>
                    <a:pt x="801" y="14878"/>
                  </a:cubicBezTo>
                  <a:cubicBezTo>
                    <a:pt x="834" y="14878"/>
                    <a:pt x="868" y="14844"/>
                    <a:pt x="868" y="14778"/>
                  </a:cubicBezTo>
                  <a:lnTo>
                    <a:pt x="167" y="67"/>
                  </a:lnTo>
                  <a:cubicBezTo>
                    <a:pt x="167" y="34"/>
                    <a:pt x="134" y="0"/>
                    <a:pt x="10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3" name="Google Shape;1243;p111"/>
            <p:cNvSpPr/>
            <p:nvPr/>
          </p:nvSpPr>
          <p:spPr>
            <a:xfrm>
              <a:off x="4130175" y="1286650"/>
              <a:ext cx="98875" cy="105650"/>
            </a:xfrm>
            <a:custGeom>
              <a:rect b="b" l="l" r="r" t="t"/>
              <a:pathLst>
                <a:path extrusionOk="0" h="4226" w="3955">
                  <a:moveTo>
                    <a:pt x="117" y="0"/>
                  </a:moveTo>
                  <a:cubicBezTo>
                    <a:pt x="48" y="0"/>
                    <a:pt x="0" y="71"/>
                    <a:pt x="52" y="122"/>
                  </a:cubicBezTo>
                  <a:lnTo>
                    <a:pt x="3788" y="4192"/>
                  </a:lnTo>
                  <a:cubicBezTo>
                    <a:pt x="3821" y="4225"/>
                    <a:pt x="3854" y="4225"/>
                    <a:pt x="3854" y="4225"/>
                  </a:cubicBezTo>
                  <a:lnTo>
                    <a:pt x="3921" y="4225"/>
                  </a:lnTo>
                  <a:cubicBezTo>
                    <a:pt x="3954" y="4192"/>
                    <a:pt x="3954" y="4125"/>
                    <a:pt x="3921" y="4092"/>
                  </a:cubicBezTo>
                  <a:lnTo>
                    <a:pt x="185" y="22"/>
                  </a:lnTo>
                  <a:cubicBezTo>
                    <a:pt x="162" y="7"/>
                    <a:pt x="139" y="0"/>
                    <a:pt x="117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4" name="Google Shape;1244;p111"/>
            <p:cNvSpPr/>
            <p:nvPr/>
          </p:nvSpPr>
          <p:spPr>
            <a:xfrm>
              <a:off x="4846975" y="1351400"/>
              <a:ext cx="259375" cy="38400"/>
            </a:xfrm>
            <a:custGeom>
              <a:rect b="b" l="l" r="r" t="t"/>
              <a:pathLst>
                <a:path extrusionOk="0" h="1536" w="10375">
                  <a:moveTo>
                    <a:pt x="10174" y="1"/>
                  </a:moveTo>
                  <a:lnTo>
                    <a:pt x="200" y="1135"/>
                  </a:lnTo>
                  <a:cubicBezTo>
                    <a:pt x="100" y="1168"/>
                    <a:pt x="0" y="1268"/>
                    <a:pt x="33" y="1369"/>
                  </a:cubicBezTo>
                  <a:cubicBezTo>
                    <a:pt x="33" y="1469"/>
                    <a:pt x="100" y="1535"/>
                    <a:pt x="200" y="1535"/>
                  </a:cubicBezTo>
                  <a:lnTo>
                    <a:pt x="234" y="1535"/>
                  </a:lnTo>
                  <a:lnTo>
                    <a:pt x="10207" y="401"/>
                  </a:lnTo>
                  <a:cubicBezTo>
                    <a:pt x="10307" y="368"/>
                    <a:pt x="10374" y="301"/>
                    <a:pt x="10374" y="168"/>
                  </a:cubicBezTo>
                  <a:cubicBezTo>
                    <a:pt x="10374" y="68"/>
                    <a:pt x="10274" y="1"/>
                    <a:pt x="10174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5" name="Google Shape;1245;p111"/>
            <p:cNvSpPr/>
            <p:nvPr/>
          </p:nvSpPr>
          <p:spPr>
            <a:xfrm>
              <a:off x="5168850" y="946025"/>
              <a:ext cx="137550" cy="332025"/>
            </a:xfrm>
            <a:custGeom>
              <a:rect b="b" l="l" r="r" t="t"/>
              <a:pathLst>
                <a:path extrusionOk="0" h="13281" w="5502">
                  <a:moveTo>
                    <a:pt x="5260" y="1"/>
                  </a:moveTo>
                  <a:cubicBezTo>
                    <a:pt x="5193" y="1"/>
                    <a:pt x="5129" y="41"/>
                    <a:pt x="5105" y="138"/>
                  </a:cubicBezTo>
                  <a:lnTo>
                    <a:pt x="68" y="13014"/>
                  </a:lnTo>
                  <a:cubicBezTo>
                    <a:pt x="1" y="13147"/>
                    <a:pt x="101" y="13280"/>
                    <a:pt x="234" y="13280"/>
                  </a:cubicBezTo>
                  <a:cubicBezTo>
                    <a:pt x="301" y="13280"/>
                    <a:pt x="401" y="13214"/>
                    <a:pt x="401" y="13147"/>
                  </a:cubicBezTo>
                  <a:lnTo>
                    <a:pt x="5438" y="271"/>
                  </a:lnTo>
                  <a:cubicBezTo>
                    <a:pt x="5502" y="123"/>
                    <a:pt x="5376" y="1"/>
                    <a:pt x="5260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6" name="Google Shape;1246;p111"/>
            <p:cNvSpPr/>
            <p:nvPr/>
          </p:nvSpPr>
          <p:spPr>
            <a:xfrm>
              <a:off x="5379850" y="876900"/>
              <a:ext cx="201000" cy="55075"/>
            </a:xfrm>
            <a:custGeom>
              <a:rect b="b" l="l" r="r" t="t"/>
              <a:pathLst>
                <a:path extrusionOk="0" h="2203" w="8040">
                  <a:moveTo>
                    <a:pt x="100" y="1"/>
                  </a:moveTo>
                  <a:cubicBezTo>
                    <a:pt x="67" y="1"/>
                    <a:pt x="0" y="34"/>
                    <a:pt x="0" y="67"/>
                  </a:cubicBezTo>
                  <a:cubicBezTo>
                    <a:pt x="0" y="134"/>
                    <a:pt x="0" y="167"/>
                    <a:pt x="67" y="167"/>
                  </a:cubicBezTo>
                  <a:lnTo>
                    <a:pt x="7906" y="2202"/>
                  </a:lnTo>
                  <a:lnTo>
                    <a:pt x="7939" y="2202"/>
                  </a:lnTo>
                  <a:cubicBezTo>
                    <a:pt x="7973" y="2202"/>
                    <a:pt x="8006" y="2169"/>
                    <a:pt x="8006" y="2135"/>
                  </a:cubicBezTo>
                  <a:cubicBezTo>
                    <a:pt x="8039" y="2069"/>
                    <a:pt x="8006" y="2035"/>
                    <a:pt x="7973" y="2035"/>
                  </a:cubicBezTo>
                  <a:lnTo>
                    <a:pt x="100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7" name="Google Shape;1247;p111"/>
            <p:cNvSpPr/>
            <p:nvPr/>
          </p:nvSpPr>
          <p:spPr>
            <a:xfrm>
              <a:off x="5381525" y="694575"/>
              <a:ext cx="146400" cy="139825"/>
            </a:xfrm>
            <a:custGeom>
              <a:rect b="b" l="l" r="r" t="t"/>
              <a:pathLst>
                <a:path extrusionOk="0" h="5593" w="5856">
                  <a:moveTo>
                    <a:pt x="5737" y="0"/>
                  </a:moveTo>
                  <a:cubicBezTo>
                    <a:pt x="5716" y="0"/>
                    <a:pt x="5693" y="7"/>
                    <a:pt x="5671" y="22"/>
                  </a:cubicBezTo>
                  <a:lnTo>
                    <a:pt x="33" y="5426"/>
                  </a:lnTo>
                  <a:cubicBezTo>
                    <a:pt x="0" y="5459"/>
                    <a:pt x="0" y="5526"/>
                    <a:pt x="33" y="5559"/>
                  </a:cubicBezTo>
                  <a:cubicBezTo>
                    <a:pt x="33" y="5592"/>
                    <a:pt x="67" y="5592"/>
                    <a:pt x="100" y="5592"/>
                  </a:cubicBezTo>
                  <a:cubicBezTo>
                    <a:pt x="100" y="5592"/>
                    <a:pt x="133" y="5559"/>
                    <a:pt x="133" y="5559"/>
                  </a:cubicBezTo>
                  <a:lnTo>
                    <a:pt x="5804" y="155"/>
                  </a:lnTo>
                  <a:cubicBezTo>
                    <a:pt x="5856" y="78"/>
                    <a:pt x="5807" y="0"/>
                    <a:pt x="5737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8" name="Google Shape;1248;p111"/>
            <p:cNvSpPr/>
            <p:nvPr/>
          </p:nvSpPr>
          <p:spPr>
            <a:xfrm>
              <a:off x="4209000" y="960050"/>
              <a:ext cx="53400" cy="68900"/>
            </a:xfrm>
            <a:custGeom>
              <a:rect b="b" l="l" r="r" t="t"/>
              <a:pathLst>
                <a:path extrusionOk="0" h="2756" w="2136">
                  <a:moveTo>
                    <a:pt x="1548" y="1"/>
                  </a:moveTo>
                  <a:cubicBezTo>
                    <a:pt x="1405" y="1"/>
                    <a:pt x="1242" y="47"/>
                    <a:pt x="1068" y="144"/>
                  </a:cubicBezTo>
                  <a:cubicBezTo>
                    <a:pt x="435" y="544"/>
                    <a:pt x="34" y="1245"/>
                    <a:pt x="1" y="2012"/>
                  </a:cubicBezTo>
                  <a:cubicBezTo>
                    <a:pt x="1" y="2484"/>
                    <a:pt x="252" y="2756"/>
                    <a:pt x="599" y="2756"/>
                  </a:cubicBezTo>
                  <a:cubicBezTo>
                    <a:pt x="743" y="2756"/>
                    <a:pt x="903" y="2710"/>
                    <a:pt x="1068" y="2612"/>
                  </a:cubicBezTo>
                  <a:cubicBezTo>
                    <a:pt x="1702" y="2212"/>
                    <a:pt x="2102" y="1511"/>
                    <a:pt x="2136" y="778"/>
                  </a:cubicBezTo>
                  <a:cubicBezTo>
                    <a:pt x="2136" y="280"/>
                    <a:pt x="1900" y="1"/>
                    <a:pt x="154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9" name="Google Shape;1249;p111"/>
            <p:cNvSpPr/>
            <p:nvPr/>
          </p:nvSpPr>
          <p:spPr>
            <a:xfrm>
              <a:off x="4388300" y="1128950"/>
              <a:ext cx="29225" cy="37825"/>
            </a:xfrm>
            <a:custGeom>
              <a:rect b="b" l="l" r="r" t="t"/>
              <a:pathLst>
                <a:path extrusionOk="0" h="1513" w="1169">
                  <a:moveTo>
                    <a:pt x="852" y="1"/>
                  </a:moveTo>
                  <a:cubicBezTo>
                    <a:pt x="768" y="1"/>
                    <a:pt x="671" y="31"/>
                    <a:pt x="568" y="93"/>
                  </a:cubicBezTo>
                  <a:cubicBezTo>
                    <a:pt x="234" y="293"/>
                    <a:pt x="1" y="660"/>
                    <a:pt x="1" y="1093"/>
                  </a:cubicBezTo>
                  <a:cubicBezTo>
                    <a:pt x="1" y="1353"/>
                    <a:pt x="134" y="1512"/>
                    <a:pt x="319" y="1512"/>
                  </a:cubicBezTo>
                  <a:cubicBezTo>
                    <a:pt x="395" y="1512"/>
                    <a:pt x="480" y="1485"/>
                    <a:pt x="568" y="1427"/>
                  </a:cubicBezTo>
                  <a:cubicBezTo>
                    <a:pt x="935" y="1193"/>
                    <a:pt x="1135" y="826"/>
                    <a:pt x="1168" y="426"/>
                  </a:cubicBezTo>
                  <a:cubicBezTo>
                    <a:pt x="1168" y="150"/>
                    <a:pt x="1041" y="1"/>
                    <a:pt x="852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0" name="Google Shape;1250;p111"/>
            <p:cNvSpPr/>
            <p:nvPr/>
          </p:nvSpPr>
          <p:spPr>
            <a:xfrm>
              <a:off x="4116450" y="1268775"/>
              <a:ext cx="29200" cy="37725"/>
            </a:xfrm>
            <a:custGeom>
              <a:rect b="b" l="l" r="r" t="t"/>
              <a:pathLst>
                <a:path extrusionOk="0" h="1509" w="1168">
                  <a:moveTo>
                    <a:pt x="829" y="0"/>
                  </a:moveTo>
                  <a:cubicBezTo>
                    <a:pt x="750" y="0"/>
                    <a:pt x="661" y="23"/>
                    <a:pt x="567" y="70"/>
                  </a:cubicBezTo>
                  <a:cubicBezTo>
                    <a:pt x="234" y="304"/>
                    <a:pt x="34" y="671"/>
                    <a:pt x="0" y="1104"/>
                  </a:cubicBezTo>
                  <a:cubicBezTo>
                    <a:pt x="0" y="1366"/>
                    <a:pt x="136" y="1509"/>
                    <a:pt x="323" y="1509"/>
                  </a:cubicBezTo>
                  <a:cubicBezTo>
                    <a:pt x="398" y="1509"/>
                    <a:pt x="481" y="1486"/>
                    <a:pt x="567" y="1438"/>
                  </a:cubicBezTo>
                  <a:cubicBezTo>
                    <a:pt x="934" y="1204"/>
                    <a:pt x="1134" y="837"/>
                    <a:pt x="1168" y="437"/>
                  </a:cubicBezTo>
                  <a:cubicBezTo>
                    <a:pt x="1168" y="150"/>
                    <a:pt x="1030" y="0"/>
                    <a:pt x="829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1" name="Google Shape;1251;p111"/>
            <p:cNvSpPr/>
            <p:nvPr/>
          </p:nvSpPr>
          <p:spPr>
            <a:xfrm>
              <a:off x="4402475" y="1534400"/>
              <a:ext cx="29225" cy="37675"/>
            </a:xfrm>
            <a:custGeom>
              <a:rect b="b" l="l" r="r" t="t"/>
              <a:pathLst>
                <a:path extrusionOk="0" h="1507" w="1169">
                  <a:moveTo>
                    <a:pt x="850" y="1"/>
                  </a:moveTo>
                  <a:cubicBezTo>
                    <a:pt x="774" y="1"/>
                    <a:pt x="689" y="28"/>
                    <a:pt x="601" y="86"/>
                  </a:cubicBezTo>
                  <a:cubicBezTo>
                    <a:pt x="234" y="286"/>
                    <a:pt x="34" y="687"/>
                    <a:pt x="1" y="1087"/>
                  </a:cubicBezTo>
                  <a:cubicBezTo>
                    <a:pt x="1" y="1347"/>
                    <a:pt x="134" y="1506"/>
                    <a:pt x="331" y="1506"/>
                  </a:cubicBezTo>
                  <a:cubicBezTo>
                    <a:pt x="412" y="1506"/>
                    <a:pt x="504" y="1479"/>
                    <a:pt x="601" y="1420"/>
                  </a:cubicBezTo>
                  <a:cubicBezTo>
                    <a:pt x="935" y="1187"/>
                    <a:pt x="1168" y="820"/>
                    <a:pt x="1168" y="420"/>
                  </a:cubicBezTo>
                  <a:cubicBezTo>
                    <a:pt x="1168" y="160"/>
                    <a:pt x="1035" y="1"/>
                    <a:pt x="850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2" name="Google Shape;1252;p111"/>
            <p:cNvSpPr/>
            <p:nvPr/>
          </p:nvSpPr>
          <p:spPr>
            <a:xfrm>
              <a:off x="4600125" y="1618625"/>
              <a:ext cx="29200" cy="37675"/>
            </a:xfrm>
            <a:custGeom>
              <a:rect b="b" l="l" r="r" t="t"/>
              <a:pathLst>
                <a:path extrusionOk="0" h="1507" w="1168">
                  <a:moveTo>
                    <a:pt x="850" y="1"/>
                  </a:moveTo>
                  <a:cubicBezTo>
                    <a:pt x="773" y="1"/>
                    <a:pt x="689" y="28"/>
                    <a:pt x="601" y="86"/>
                  </a:cubicBezTo>
                  <a:cubicBezTo>
                    <a:pt x="234" y="320"/>
                    <a:pt x="34" y="687"/>
                    <a:pt x="0" y="1087"/>
                  </a:cubicBezTo>
                  <a:cubicBezTo>
                    <a:pt x="0" y="1347"/>
                    <a:pt x="134" y="1506"/>
                    <a:pt x="331" y="1506"/>
                  </a:cubicBezTo>
                  <a:cubicBezTo>
                    <a:pt x="412" y="1506"/>
                    <a:pt x="503" y="1479"/>
                    <a:pt x="601" y="1421"/>
                  </a:cubicBezTo>
                  <a:cubicBezTo>
                    <a:pt x="934" y="1187"/>
                    <a:pt x="1168" y="820"/>
                    <a:pt x="1168" y="420"/>
                  </a:cubicBezTo>
                  <a:cubicBezTo>
                    <a:pt x="1168" y="160"/>
                    <a:pt x="1034" y="1"/>
                    <a:pt x="850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3" name="Google Shape;1253;p111"/>
            <p:cNvSpPr/>
            <p:nvPr/>
          </p:nvSpPr>
          <p:spPr>
            <a:xfrm>
              <a:off x="4580100" y="1915500"/>
              <a:ext cx="29225" cy="37675"/>
            </a:xfrm>
            <a:custGeom>
              <a:rect b="b" l="l" r="r" t="t"/>
              <a:pathLst>
                <a:path extrusionOk="0" h="1507" w="1169">
                  <a:moveTo>
                    <a:pt x="838" y="1"/>
                  </a:moveTo>
                  <a:cubicBezTo>
                    <a:pt x="757" y="1"/>
                    <a:pt x="665" y="28"/>
                    <a:pt x="568" y="86"/>
                  </a:cubicBezTo>
                  <a:cubicBezTo>
                    <a:pt x="234" y="320"/>
                    <a:pt x="34" y="687"/>
                    <a:pt x="1" y="1087"/>
                  </a:cubicBezTo>
                  <a:cubicBezTo>
                    <a:pt x="1" y="1347"/>
                    <a:pt x="135" y="1506"/>
                    <a:pt x="319" y="1506"/>
                  </a:cubicBezTo>
                  <a:cubicBezTo>
                    <a:pt x="395" y="1506"/>
                    <a:pt x="480" y="1479"/>
                    <a:pt x="568" y="1421"/>
                  </a:cubicBezTo>
                  <a:cubicBezTo>
                    <a:pt x="935" y="1221"/>
                    <a:pt x="1135" y="820"/>
                    <a:pt x="1168" y="420"/>
                  </a:cubicBezTo>
                  <a:cubicBezTo>
                    <a:pt x="1168" y="160"/>
                    <a:pt x="1035" y="1"/>
                    <a:pt x="83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4" name="Google Shape;1254;p111"/>
            <p:cNvSpPr/>
            <p:nvPr/>
          </p:nvSpPr>
          <p:spPr>
            <a:xfrm>
              <a:off x="4656000" y="1733925"/>
              <a:ext cx="44225" cy="56950"/>
            </a:xfrm>
            <a:custGeom>
              <a:rect b="b" l="l" r="r" t="t"/>
              <a:pathLst>
                <a:path extrusionOk="0" h="2278" w="1769">
                  <a:moveTo>
                    <a:pt x="1288" y="0"/>
                  </a:moveTo>
                  <a:cubicBezTo>
                    <a:pt x="1173" y="0"/>
                    <a:pt x="1042" y="35"/>
                    <a:pt x="901" y="111"/>
                  </a:cubicBezTo>
                  <a:cubicBezTo>
                    <a:pt x="367" y="444"/>
                    <a:pt x="34" y="1012"/>
                    <a:pt x="0" y="1645"/>
                  </a:cubicBezTo>
                  <a:cubicBezTo>
                    <a:pt x="0" y="2043"/>
                    <a:pt x="198" y="2277"/>
                    <a:pt x="488" y="2277"/>
                  </a:cubicBezTo>
                  <a:cubicBezTo>
                    <a:pt x="612" y="2277"/>
                    <a:pt x="752" y="2235"/>
                    <a:pt x="901" y="2146"/>
                  </a:cubicBezTo>
                  <a:cubicBezTo>
                    <a:pt x="1435" y="1812"/>
                    <a:pt x="1735" y="1245"/>
                    <a:pt x="1768" y="611"/>
                  </a:cubicBezTo>
                  <a:cubicBezTo>
                    <a:pt x="1768" y="228"/>
                    <a:pt x="1579" y="0"/>
                    <a:pt x="128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5" name="Google Shape;1255;p111"/>
            <p:cNvSpPr/>
            <p:nvPr/>
          </p:nvSpPr>
          <p:spPr>
            <a:xfrm>
              <a:off x="4479200" y="1835975"/>
              <a:ext cx="44225" cy="56925"/>
            </a:xfrm>
            <a:custGeom>
              <a:rect b="b" l="l" r="r" t="t"/>
              <a:pathLst>
                <a:path extrusionOk="0" h="2277" w="1769">
                  <a:moveTo>
                    <a:pt x="1307" y="0"/>
                  </a:moveTo>
                  <a:cubicBezTo>
                    <a:pt x="1188" y="0"/>
                    <a:pt x="1050" y="42"/>
                    <a:pt x="901" y="132"/>
                  </a:cubicBezTo>
                  <a:cubicBezTo>
                    <a:pt x="368" y="465"/>
                    <a:pt x="34" y="1032"/>
                    <a:pt x="1" y="1633"/>
                  </a:cubicBezTo>
                  <a:cubicBezTo>
                    <a:pt x="1" y="2041"/>
                    <a:pt x="208" y="2277"/>
                    <a:pt x="511" y="2277"/>
                  </a:cubicBezTo>
                  <a:cubicBezTo>
                    <a:pt x="629" y="2277"/>
                    <a:pt x="761" y="2241"/>
                    <a:pt x="901" y="2167"/>
                  </a:cubicBezTo>
                  <a:cubicBezTo>
                    <a:pt x="1435" y="1833"/>
                    <a:pt x="1735" y="1266"/>
                    <a:pt x="1769" y="632"/>
                  </a:cubicBezTo>
                  <a:cubicBezTo>
                    <a:pt x="1769" y="234"/>
                    <a:pt x="1588" y="0"/>
                    <a:pt x="1307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6" name="Google Shape;1256;p111"/>
            <p:cNvSpPr/>
            <p:nvPr/>
          </p:nvSpPr>
          <p:spPr>
            <a:xfrm>
              <a:off x="5503275" y="668475"/>
              <a:ext cx="44225" cy="56950"/>
            </a:xfrm>
            <a:custGeom>
              <a:rect b="b" l="l" r="r" t="t"/>
              <a:pathLst>
                <a:path extrusionOk="0" h="2278" w="1769">
                  <a:moveTo>
                    <a:pt x="1280" y="0"/>
                  </a:moveTo>
                  <a:cubicBezTo>
                    <a:pt x="1157" y="0"/>
                    <a:pt x="1017" y="42"/>
                    <a:pt x="867" y="132"/>
                  </a:cubicBezTo>
                  <a:cubicBezTo>
                    <a:pt x="334" y="465"/>
                    <a:pt x="34" y="1032"/>
                    <a:pt x="0" y="1666"/>
                  </a:cubicBezTo>
                  <a:cubicBezTo>
                    <a:pt x="0" y="2049"/>
                    <a:pt x="206" y="2277"/>
                    <a:pt x="495" y="2277"/>
                  </a:cubicBezTo>
                  <a:cubicBezTo>
                    <a:pt x="609" y="2277"/>
                    <a:pt x="736" y="2242"/>
                    <a:pt x="867" y="2167"/>
                  </a:cubicBezTo>
                  <a:cubicBezTo>
                    <a:pt x="1401" y="1833"/>
                    <a:pt x="1735" y="1266"/>
                    <a:pt x="1768" y="632"/>
                  </a:cubicBezTo>
                  <a:cubicBezTo>
                    <a:pt x="1768" y="234"/>
                    <a:pt x="1571" y="0"/>
                    <a:pt x="1280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7" name="Google Shape;1257;p111"/>
            <p:cNvSpPr/>
            <p:nvPr/>
          </p:nvSpPr>
          <p:spPr>
            <a:xfrm>
              <a:off x="4654325" y="1297450"/>
              <a:ext cx="206850" cy="262475"/>
            </a:xfrm>
            <a:custGeom>
              <a:rect b="b" l="l" r="r" t="t"/>
              <a:pathLst>
                <a:path extrusionOk="0" h="10499" w="8274">
                  <a:moveTo>
                    <a:pt x="5827" y="673"/>
                  </a:moveTo>
                  <a:cubicBezTo>
                    <a:pt x="6135" y="673"/>
                    <a:pt x="6419" y="745"/>
                    <a:pt x="6672" y="891"/>
                  </a:cubicBezTo>
                  <a:cubicBezTo>
                    <a:pt x="7272" y="1225"/>
                    <a:pt x="7606" y="1992"/>
                    <a:pt x="7606" y="3060"/>
                  </a:cubicBezTo>
                  <a:cubicBezTo>
                    <a:pt x="7606" y="5361"/>
                    <a:pt x="5972" y="8197"/>
                    <a:pt x="3970" y="9331"/>
                  </a:cubicBezTo>
                  <a:cubicBezTo>
                    <a:pt x="3428" y="9652"/>
                    <a:pt x="2911" y="9816"/>
                    <a:pt x="2454" y="9816"/>
                  </a:cubicBezTo>
                  <a:cubicBezTo>
                    <a:pt x="2151" y="9816"/>
                    <a:pt x="1874" y="9744"/>
                    <a:pt x="1635" y="9598"/>
                  </a:cubicBezTo>
                  <a:cubicBezTo>
                    <a:pt x="1001" y="9264"/>
                    <a:pt x="668" y="8497"/>
                    <a:pt x="668" y="7429"/>
                  </a:cubicBezTo>
                  <a:cubicBezTo>
                    <a:pt x="668" y="5128"/>
                    <a:pt x="2302" y="2292"/>
                    <a:pt x="4304" y="1158"/>
                  </a:cubicBezTo>
                  <a:cubicBezTo>
                    <a:pt x="4845" y="837"/>
                    <a:pt x="5363" y="673"/>
                    <a:pt x="5827" y="673"/>
                  </a:cubicBezTo>
                  <a:close/>
                  <a:moveTo>
                    <a:pt x="5853" y="0"/>
                  </a:moveTo>
                  <a:cubicBezTo>
                    <a:pt x="5270" y="0"/>
                    <a:pt x="4631" y="188"/>
                    <a:pt x="3970" y="558"/>
                  </a:cubicBezTo>
                  <a:cubicBezTo>
                    <a:pt x="1802" y="1825"/>
                    <a:pt x="1" y="4894"/>
                    <a:pt x="1" y="7429"/>
                  </a:cubicBezTo>
                  <a:cubicBezTo>
                    <a:pt x="1" y="8730"/>
                    <a:pt x="468" y="9698"/>
                    <a:pt x="1302" y="10198"/>
                  </a:cubicBezTo>
                  <a:cubicBezTo>
                    <a:pt x="1635" y="10398"/>
                    <a:pt x="2035" y="10498"/>
                    <a:pt x="2436" y="10498"/>
                  </a:cubicBezTo>
                  <a:cubicBezTo>
                    <a:pt x="3103" y="10465"/>
                    <a:pt x="3737" y="10265"/>
                    <a:pt x="4304" y="9931"/>
                  </a:cubicBezTo>
                  <a:cubicBezTo>
                    <a:pt x="6505" y="8664"/>
                    <a:pt x="8273" y="5561"/>
                    <a:pt x="8273" y="3060"/>
                  </a:cubicBezTo>
                  <a:cubicBezTo>
                    <a:pt x="8273" y="1759"/>
                    <a:pt x="7806" y="791"/>
                    <a:pt x="7006" y="291"/>
                  </a:cubicBezTo>
                  <a:cubicBezTo>
                    <a:pt x="6658" y="96"/>
                    <a:pt x="6270" y="0"/>
                    <a:pt x="5853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8" name="Google Shape;1258;p111"/>
            <p:cNvSpPr/>
            <p:nvPr/>
          </p:nvSpPr>
          <p:spPr>
            <a:xfrm>
              <a:off x="4701850" y="1356425"/>
              <a:ext cx="111775" cy="144650"/>
            </a:xfrm>
            <a:custGeom>
              <a:rect b="b" l="l" r="r" t="t"/>
              <a:pathLst>
                <a:path extrusionOk="0" h="5786" w="4471">
                  <a:moveTo>
                    <a:pt x="3245" y="1"/>
                  </a:moveTo>
                  <a:cubicBezTo>
                    <a:pt x="2945" y="1"/>
                    <a:pt x="2603" y="97"/>
                    <a:pt x="2236" y="300"/>
                  </a:cubicBezTo>
                  <a:cubicBezTo>
                    <a:pt x="902" y="1168"/>
                    <a:pt x="68" y="2602"/>
                    <a:pt x="1" y="4203"/>
                  </a:cubicBezTo>
                  <a:cubicBezTo>
                    <a:pt x="1" y="5195"/>
                    <a:pt x="503" y="5785"/>
                    <a:pt x="1233" y="5785"/>
                  </a:cubicBezTo>
                  <a:cubicBezTo>
                    <a:pt x="1535" y="5785"/>
                    <a:pt x="1875" y="5685"/>
                    <a:pt x="2236" y="5471"/>
                  </a:cubicBezTo>
                  <a:cubicBezTo>
                    <a:pt x="3570" y="4603"/>
                    <a:pt x="4404" y="3169"/>
                    <a:pt x="4471" y="1601"/>
                  </a:cubicBezTo>
                  <a:cubicBezTo>
                    <a:pt x="4471" y="582"/>
                    <a:pt x="3983" y="1"/>
                    <a:pt x="3245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9" name="Google Shape;1259;p111"/>
            <p:cNvSpPr/>
            <p:nvPr/>
          </p:nvSpPr>
          <p:spPr>
            <a:xfrm>
              <a:off x="5094650" y="458825"/>
              <a:ext cx="170150" cy="217125"/>
            </a:xfrm>
            <a:custGeom>
              <a:rect b="b" l="l" r="r" t="t"/>
              <a:pathLst>
                <a:path extrusionOk="0" h="8685" w="6806">
                  <a:moveTo>
                    <a:pt x="4873" y="397"/>
                  </a:moveTo>
                  <a:cubicBezTo>
                    <a:pt x="5143" y="397"/>
                    <a:pt x="5390" y="458"/>
                    <a:pt x="5604" y="579"/>
                  </a:cubicBezTo>
                  <a:cubicBezTo>
                    <a:pt x="6138" y="912"/>
                    <a:pt x="6438" y="1579"/>
                    <a:pt x="6438" y="2513"/>
                  </a:cubicBezTo>
                  <a:cubicBezTo>
                    <a:pt x="6305" y="4682"/>
                    <a:pt x="5171" y="6683"/>
                    <a:pt x="3336" y="7884"/>
                  </a:cubicBezTo>
                  <a:cubicBezTo>
                    <a:pt x="2857" y="8163"/>
                    <a:pt x="2390" y="8299"/>
                    <a:pt x="1978" y="8299"/>
                  </a:cubicBezTo>
                  <a:cubicBezTo>
                    <a:pt x="1701" y="8299"/>
                    <a:pt x="1449" y="8238"/>
                    <a:pt x="1234" y="8117"/>
                  </a:cubicBezTo>
                  <a:cubicBezTo>
                    <a:pt x="701" y="7817"/>
                    <a:pt x="400" y="7117"/>
                    <a:pt x="400" y="6216"/>
                  </a:cubicBezTo>
                  <a:cubicBezTo>
                    <a:pt x="534" y="4015"/>
                    <a:pt x="1668" y="2013"/>
                    <a:pt x="3536" y="812"/>
                  </a:cubicBezTo>
                  <a:cubicBezTo>
                    <a:pt x="4015" y="533"/>
                    <a:pt x="4470" y="397"/>
                    <a:pt x="4873" y="397"/>
                  </a:cubicBezTo>
                  <a:close/>
                  <a:moveTo>
                    <a:pt x="4856" y="1"/>
                  </a:moveTo>
                  <a:cubicBezTo>
                    <a:pt x="4379" y="1"/>
                    <a:pt x="3852" y="164"/>
                    <a:pt x="3303" y="479"/>
                  </a:cubicBezTo>
                  <a:cubicBezTo>
                    <a:pt x="1501" y="1513"/>
                    <a:pt x="0" y="4115"/>
                    <a:pt x="0" y="6216"/>
                  </a:cubicBezTo>
                  <a:cubicBezTo>
                    <a:pt x="0" y="7250"/>
                    <a:pt x="367" y="8051"/>
                    <a:pt x="1034" y="8451"/>
                  </a:cubicBezTo>
                  <a:cubicBezTo>
                    <a:pt x="1334" y="8618"/>
                    <a:pt x="1635" y="8685"/>
                    <a:pt x="1968" y="8685"/>
                  </a:cubicBezTo>
                  <a:cubicBezTo>
                    <a:pt x="2535" y="8651"/>
                    <a:pt x="3036" y="8518"/>
                    <a:pt x="3503" y="8218"/>
                  </a:cubicBezTo>
                  <a:cubicBezTo>
                    <a:pt x="5337" y="7183"/>
                    <a:pt x="6805" y="4582"/>
                    <a:pt x="6805" y="2480"/>
                  </a:cubicBezTo>
                  <a:cubicBezTo>
                    <a:pt x="6805" y="1446"/>
                    <a:pt x="6438" y="645"/>
                    <a:pt x="5771" y="245"/>
                  </a:cubicBezTo>
                  <a:cubicBezTo>
                    <a:pt x="5497" y="81"/>
                    <a:pt x="5188" y="1"/>
                    <a:pt x="485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0" name="Google Shape;1260;p111"/>
            <p:cNvSpPr/>
            <p:nvPr/>
          </p:nvSpPr>
          <p:spPr>
            <a:xfrm>
              <a:off x="5133000" y="506125"/>
              <a:ext cx="94250" cy="122825"/>
            </a:xfrm>
            <a:custGeom>
              <a:rect b="b" l="l" r="r" t="t"/>
              <a:pathLst>
                <a:path extrusionOk="0" h="4913" w="3770">
                  <a:moveTo>
                    <a:pt x="2718" y="0"/>
                  </a:moveTo>
                  <a:cubicBezTo>
                    <a:pt x="2464" y="0"/>
                    <a:pt x="2176" y="82"/>
                    <a:pt x="1869" y="255"/>
                  </a:cubicBezTo>
                  <a:cubicBezTo>
                    <a:pt x="768" y="988"/>
                    <a:pt x="67" y="2223"/>
                    <a:pt x="1" y="3557"/>
                  </a:cubicBezTo>
                  <a:cubicBezTo>
                    <a:pt x="1" y="4412"/>
                    <a:pt x="424" y="4912"/>
                    <a:pt x="1041" y="4912"/>
                  </a:cubicBezTo>
                  <a:cubicBezTo>
                    <a:pt x="1290" y="4912"/>
                    <a:pt x="1571" y="4830"/>
                    <a:pt x="1869" y="4658"/>
                  </a:cubicBezTo>
                  <a:cubicBezTo>
                    <a:pt x="3003" y="3924"/>
                    <a:pt x="3703" y="2690"/>
                    <a:pt x="3770" y="1355"/>
                  </a:cubicBezTo>
                  <a:cubicBezTo>
                    <a:pt x="3770" y="500"/>
                    <a:pt x="3347" y="0"/>
                    <a:pt x="271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1" name="Google Shape;1261;p111"/>
            <p:cNvSpPr/>
            <p:nvPr/>
          </p:nvSpPr>
          <p:spPr>
            <a:xfrm>
              <a:off x="4732725" y="752950"/>
              <a:ext cx="124125" cy="150675"/>
            </a:xfrm>
            <a:custGeom>
              <a:rect b="b" l="l" r="r" t="t"/>
              <a:pathLst>
                <a:path extrusionOk="0" h="6027" w="4965">
                  <a:moveTo>
                    <a:pt x="3403" y="422"/>
                  </a:moveTo>
                  <a:cubicBezTo>
                    <a:pt x="3569" y="422"/>
                    <a:pt x="3736" y="455"/>
                    <a:pt x="3870" y="522"/>
                  </a:cubicBezTo>
                  <a:cubicBezTo>
                    <a:pt x="4270" y="822"/>
                    <a:pt x="4470" y="1289"/>
                    <a:pt x="4403" y="1790"/>
                  </a:cubicBezTo>
                  <a:cubicBezTo>
                    <a:pt x="4337" y="3224"/>
                    <a:pt x="3569" y="4558"/>
                    <a:pt x="2335" y="5359"/>
                  </a:cubicBezTo>
                  <a:cubicBezTo>
                    <a:pt x="2100" y="5575"/>
                    <a:pt x="1828" y="5670"/>
                    <a:pt x="1564" y="5670"/>
                  </a:cubicBezTo>
                  <a:cubicBezTo>
                    <a:pt x="892" y="5670"/>
                    <a:pt x="276" y="5058"/>
                    <a:pt x="467" y="4291"/>
                  </a:cubicBezTo>
                  <a:cubicBezTo>
                    <a:pt x="534" y="2824"/>
                    <a:pt x="1301" y="1489"/>
                    <a:pt x="2535" y="689"/>
                  </a:cubicBezTo>
                  <a:cubicBezTo>
                    <a:pt x="2802" y="522"/>
                    <a:pt x="3102" y="422"/>
                    <a:pt x="3403" y="422"/>
                  </a:cubicBezTo>
                  <a:close/>
                  <a:moveTo>
                    <a:pt x="3287" y="0"/>
                  </a:moveTo>
                  <a:cubicBezTo>
                    <a:pt x="2961" y="0"/>
                    <a:pt x="2627" y="109"/>
                    <a:pt x="2335" y="355"/>
                  </a:cubicBezTo>
                  <a:cubicBezTo>
                    <a:pt x="1001" y="1223"/>
                    <a:pt x="167" y="2690"/>
                    <a:pt x="67" y="4291"/>
                  </a:cubicBezTo>
                  <a:cubicBezTo>
                    <a:pt x="0" y="4892"/>
                    <a:pt x="300" y="5492"/>
                    <a:pt x="801" y="5859"/>
                  </a:cubicBezTo>
                  <a:cubicBezTo>
                    <a:pt x="1001" y="5959"/>
                    <a:pt x="1234" y="6026"/>
                    <a:pt x="1468" y="6026"/>
                  </a:cubicBezTo>
                  <a:cubicBezTo>
                    <a:pt x="1835" y="5993"/>
                    <a:pt x="2202" y="5893"/>
                    <a:pt x="2535" y="5692"/>
                  </a:cubicBezTo>
                  <a:cubicBezTo>
                    <a:pt x="3836" y="4792"/>
                    <a:pt x="4704" y="3357"/>
                    <a:pt x="4770" y="1790"/>
                  </a:cubicBezTo>
                  <a:cubicBezTo>
                    <a:pt x="4964" y="772"/>
                    <a:pt x="4154" y="0"/>
                    <a:pt x="3287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2" name="Google Shape;1262;p111"/>
            <p:cNvSpPr/>
            <p:nvPr/>
          </p:nvSpPr>
          <p:spPr>
            <a:xfrm>
              <a:off x="4761900" y="787225"/>
              <a:ext cx="63400" cy="82775"/>
            </a:xfrm>
            <a:custGeom>
              <a:rect b="b" l="l" r="r" t="t"/>
              <a:pathLst>
                <a:path extrusionOk="0" h="3311" w="2536">
                  <a:moveTo>
                    <a:pt x="1834" y="1"/>
                  </a:moveTo>
                  <a:cubicBezTo>
                    <a:pt x="1664" y="1"/>
                    <a:pt x="1472" y="59"/>
                    <a:pt x="1268" y="185"/>
                  </a:cubicBezTo>
                  <a:cubicBezTo>
                    <a:pt x="501" y="686"/>
                    <a:pt x="34" y="1486"/>
                    <a:pt x="1" y="2387"/>
                  </a:cubicBezTo>
                  <a:cubicBezTo>
                    <a:pt x="1" y="2972"/>
                    <a:pt x="280" y="3311"/>
                    <a:pt x="689" y="3311"/>
                  </a:cubicBezTo>
                  <a:cubicBezTo>
                    <a:pt x="863" y="3311"/>
                    <a:pt x="1059" y="3250"/>
                    <a:pt x="1268" y="3121"/>
                  </a:cubicBezTo>
                  <a:cubicBezTo>
                    <a:pt x="2035" y="2654"/>
                    <a:pt x="2502" y="1820"/>
                    <a:pt x="2536" y="919"/>
                  </a:cubicBezTo>
                  <a:cubicBezTo>
                    <a:pt x="2536" y="351"/>
                    <a:pt x="2250" y="1"/>
                    <a:pt x="1834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3" name="Google Shape;1263;p111"/>
            <p:cNvSpPr/>
            <p:nvPr/>
          </p:nvSpPr>
          <p:spPr>
            <a:xfrm>
              <a:off x="5092975" y="1267450"/>
              <a:ext cx="124350" cy="149875"/>
            </a:xfrm>
            <a:custGeom>
              <a:rect b="b" l="l" r="r" t="t"/>
              <a:pathLst>
                <a:path extrusionOk="0" h="5995" w="4974">
                  <a:moveTo>
                    <a:pt x="3292" y="380"/>
                  </a:moveTo>
                  <a:cubicBezTo>
                    <a:pt x="3961" y="380"/>
                    <a:pt x="4595" y="991"/>
                    <a:pt x="4404" y="1758"/>
                  </a:cubicBezTo>
                  <a:cubicBezTo>
                    <a:pt x="4337" y="3225"/>
                    <a:pt x="3536" y="4560"/>
                    <a:pt x="2335" y="5360"/>
                  </a:cubicBezTo>
                  <a:cubicBezTo>
                    <a:pt x="2101" y="5576"/>
                    <a:pt x="1830" y="5670"/>
                    <a:pt x="1567" y="5670"/>
                  </a:cubicBezTo>
                  <a:cubicBezTo>
                    <a:pt x="892" y="5670"/>
                    <a:pt x="266" y="5051"/>
                    <a:pt x="434" y="4260"/>
                  </a:cubicBezTo>
                  <a:cubicBezTo>
                    <a:pt x="534" y="2792"/>
                    <a:pt x="1301" y="1491"/>
                    <a:pt x="2536" y="690"/>
                  </a:cubicBezTo>
                  <a:cubicBezTo>
                    <a:pt x="2761" y="474"/>
                    <a:pt x="3030" y="380"/>
                    <a:pt x="3292" y="380"/>
                  </a:cubicBezTo>
                  <a:close/>
                  <a:moveTo>
                    <a:pt x="3291" y="1"/>
                  </a:moveTo>
                  <a:cubicBezTo>
                    <a:pt x="2963" y="1"/>
                    <a:pt x="2628" y="110"/>
                    <a:pt x="2335" y="357"/>
                  </a:cubicBezTo>
                  <a:cubicBezTo>
                    <a:pt x="1001" y="1224"/>
                    <a:pt x="167" y="2658"/>
                    <a:pt x="67" y="4260"/>
                  </a:cubicBezTo>
                  <a:cubicBezTo>
                    <a:pt x="0" y="4893"/>
                    <a:pt x="301" y="5494"/>
                    <a:pt x="801" y="5827"/>
                  </a:cubicBezTo>
                  <a:cubicBezTo>
                    <a:pt x="1001" y="5961"/>
                    <a:pt x="1235" y="5994"/>
                    <a:pt x="1468" y="5994"/>
                  </a:cubicBezTo>
                  <a:cubicBezTo>
                    <a:pt x="1835" y="5994"/>
                    <a:pt x="2202" y="5894"/>
                    <a:pt x="2536" y="5694"/>
                  </a:cubicBezTo>
                  <a:cubicBezTo>
                    <a:pt x="3870" y="4827"/>
                    <a:pt x="4704" y="3359"/>
                    <a:pt x="4804" y="1758"/>
                  </a:cubicBezTo>
                  <a:cubicBezTo>
                    <a:pt x="4973" y="765"/>
                    <a:pt x="4159" y="1"/>
                    <a:pt x="329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4" name="Google Shape;1264;p111"/>
            <p:cNvSpPr/>
            <p:nvPr/>
          </p:nvSpPr>
          <p:spPr>
            <a:xfrm>
              <a:off x="5122150" y="1301625"/>
              <a:ext cx="63425" cy="82400"/>
            </a:xfrm>
            <a:custGeom>
              <a:rect b="b" l="l" r="r" t="t"/>
              <a:pathLst>
                <a:path extrusionOk="0" h="3296" w="2537">
                  <a:moveTo>
                    <a:pt x="1848" y="0"/>
                  </a:moveTo>
                  <a:cubicBezTo>
                    <a:pt x="1674" y="0"/>
                    <a:pt x="1477" y="61"/>
                    <a:pt x="1269" y="191"/>
                  </a:cubicBezTo>
                  <a:cubicBezTo>
                    <a:pt x="501" y="658"/>
                    <a:pt x="34" y="1492"/>
                    <a:pt x="1" y="2392"/>
                  </a:cubicBezTo>
                  <a:cubicBezTo>
                    <a:pt x="1" y="2962"/>
                    <a:pt x="289" y="3296"/>
                    <a:pt x="707" y="3296"/>
                  </a:cubicBezTo>
                  <a:cubicBezTo>
                    <a:pt x="876" y="3296"/>
                    <a:pt x="1067" y="3241"/>
                    <a:pt x="1269" y="3126"/>
                  </a:cubicBezTo>
                  <a:cubicBezTo>
                    <a:pt x="2036" y="2626"/>
                    <a:pt x="2503" y="1825"/>
                    <a:pt x="2536" y="924"/>
                  </a:cubicBezTo>
                  <a:cubicBezTo>
                    <a:pt x="2536" y="339"/>
                    <a:pt x="2257" y="0"/>
                    <a:pt x="184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5" name="Google Shape;1265;p111"/>
            <p:cNvSpPr/>
            <p:nvPr/>
          </p:nvSpPr>
          <p:spPr>
            <a:xfrm>
              <a:off x="5272275" y="806675"/>
              <a:ext cx="122925" cy="150300"/>
            </a:xfrm>
            <a:custGeom>
              <a:rect b="b" l="l" r="r" t="t"/>
              <a:pathLst>
                <a:path extrusionOk="0" h="6012" w="4917">
                  <a:moveTo>
                    <a:pt x="3271" y="365"/>
                  </a:moveTo>
                  <a:cubicBezTo>
                    <a:pt x="3946" y="365"/>
                    <a:pt x="4571" y="984"/>
                    <a:pt x="4403" y="1776"/>
                  </a:cubicBezTo>
                  <a:cubicBezTo>
                    <a:pt x="4303" y="3210"/>
                    <a:pt x="3536" y="4544"/>
                    <a:pt x="2302" y="5345"/>
                  </a:cubicBezTo>
                  <a:cubicBezTo>
                    <a:pt x="2067" y="5561"/>
                    <a:pt x="1794" y="5655"/>
                    <a:pt x="1531" y="5655"/>
                  </a:cubicBezTo>
                  <a:cubicBezTo>
                    <a:pt x="859" y="5655"/>
                    <a:pt x="242" y="5044"/>
                    <a:pt x="434" y="4277"/>
                  </a:cubicBezTo>
                  <a:cubicBezTo>
                    <a:pt x="501" y="2810"/>
                    <a:pt x="1268" y="1475"/>
                    <a:pt x="2502" y="675"/>
                  </a:cubicBezTo>
                  <a:cubicBezTo>
                    <a:pt x="2736" y="459"/>
                    <a:pt x="3007" y="365"/>
                    <a:pt x="3271" y="365"/>
                  </a:cubicBezTo>
                  <a:close/>
                  <a:moveTo>
                    <a:pt x="3258" y="0"/>
                  </a:moveTo>
                  <a:cubicBezTo>
                    <a:pt x="2935" y="0"/>
                    <a:pt x="2601" y="105"/>
                    <a:pt x="2302" y="341"/>
                  </a:cubicBezTo>
                  <a:cubicBezTo>
                    <a:pt x="968" y="1208"/>
                    <a:pt x="134" y="2676"/>
                    <a:pt x="67" y="4277"/>
                  </a:cubicBezTo>
                  <a:cubicBezTo>
                    <a:pt x="0" y="4878"/>
                    <a:pt x="267" y="5478"/>
                    <a:pt x="801" y="5845"/>
                  </a:cubicBezTo>
                  <a:cubicBezTo>
                    <a:pt x="968" y="5945"/>
                    <a:pt x="1201" y="6012"/>
                    <a:pt x="1435" y="6012"/>
                  </a:cubicBezTo>
                  <a:cubicBezTo>
                    <a:pt x="1802" y="5979"/>
                    <a:pt x="2168" y="5878"/>
                    <a:pt x="2502" y="5678"/>
                  </a:cubicBezTo>
                  <a:cubicBezTo>
                    <a:pt x="3836" y="4811"/>
                    <a:pt x="4670" y="3343"/>
                    <a:pt x="4770" y="1776"/>
                  </a:cubicBezTo>
                  <a:cubicBezTo>
                    <a:pt x="4916" y="755"/>
                    <a:pt x="4124" y="0"/>
                    <a:pt x="325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6" name="Google Shape;1266;p111"/>
            <p:cNvSpPr/>
            <p:nvPr/>
          </p:nvSpPr>
          <p:spPr>
            <a:xfrm>
              <a:off x="5300625" y="840600"/>
              <a:ext cx="64225" cy="82775"/>
            </a:xfrm>
            <a:custGeom>
              <a:rect b="b" l="l" r="r" t="t"/>
              <a:pathLst>
                <a:path extrusionOk="0" h="3311" w="2569">
                  <a:moveTo>
                    <a:pt x="1840" y="1"/>
                  </a:moveTo>
                  <a:cubicBezTo>
                    <a:pt x="1666" y="1"/>
                    <a:pt x="1471" y="59"/>
                    <a:pt x="1268" y="185"/>
                  </a:cubicBezTo>
                  <a:cubicBezTo>
                    <a:pt x="534" y="685"/>
                    <a:pt x="34" y="1486"/>
                    <a:pt x="0" y="2387"/>
                  </a:cubicBezTo>
                  <a:cubicBezTo>
                    <a:pt x="0" y="2972"/>
                    <a:pt x="280" y="3311"/>
                    <a:pt x="689" y="3311"/>
                  </a:cubicBezTo>
                  <a:cubicBezTo>
                    <a:pt x="862" y="3311"/>
                    <a:pt x="1059" y="3250"/>
                    <a:pt x="1268" y="3120"/>
                  </a:cubicBezTo>
                  <a:cubicBezTo>
                    <a:pt x="2035" y="2653"/>
                    <a:pt x="2502" y="1820"/>
                    <a:pt x="2569" y="919"/>
                  </a:cubicBezTo>
                  <a:cubicBezTo>
                    <a:pt x="2569" y="351"/>
                    <a:pt x="2266" y="1"/>
                    <a:pt x="1840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7" name="Google Shape;1267;p111"/>
            <p:cNvSpPr/>
            <p:nvPr/>
          </p:nvSpPr>
          <p:spPr>
            <a:xfrm>
              <a:off x="4440850" y="1249125"/>
              <a:ext cx="124350" cy="150675"/>
            </a:xfrm>
            <a:custGeom>
              <a:rect b="b" l="l" r="r" t="t"/>
              <a:pathLst>
                <a:path extrusionOk="0" h="6027" w="4974">
                  <a:moveTo>
                    <a:pt x="3289" y="380"/>
                  </a:moveTo>
                  <a:cubicBezTo>
                    <a:pt x="3959" y="380"/>
                    <a:pt x="4595" y="999"/>
                    <a:pt x="4403" y="1790"/>
                  </a:cubicBezTo>
                  <a:cubicBezTo>
                    <a:pt x="4337" y="3225"/>
                    <a:pt x="3536" y="4559"/>
                    <a:pt x="2335" y="5359"/>
                  </a:cubicBezTo>
                  <a:cubicBezTo>
                    <a:pt x="2100" y="5576"/>
                    <a:pt x="1828" y="5670"/>
                    <a:pt x="1563" y="5670"/>
                  </a:cubicBezTo>
                  <a:cubicBezTo>
                    <a:pt x="890" y="5670"/>
                    <a:pt x="266" y="5058"/>
                    <a:pt x="434" y="4292"/>
                  </a:cubicBezTo>
                  <a:cubicBezTo>
                    <a:pt x="534" y="2824"/>
                    <a:pt x="1301" y="1490"/>
                    <a:pt x="2535" y="689"/>
                  </a:cubicBezTo>
                  <a:cubicBezTo>
                    <a:pt x="2760" y="474"/>
                    <a:pt x="3027" y="380"/>
                    <a:pt x="3289" y="380"/>
                  </a:cubicBezTo>
                  <a:close/>
                  <a:moveTo>
                    <a:pt x="3288" y="1"/>
                  </a:moveTo>
                  <a:cubicBezTo>
                    <a:pt x="2961" y="1"/>
                    <a:pt x="2627" y="110"/>
                    <a:pt x="2335" y="356"/>
                  </a:cubicBezTo>
                  <a:cubicBezTo>
                    <a:pt x="1001" y="1223"/>
                    <a:pt x="167" y="2691"/>
                    <a:pt x="67" y="4292"/>
                  </a:cubicBezTo>
                  <a:cubicBezTo>
                    <a:pt x="0" y="4892"/>
                    <a:pt x="300" y="5493"/>
                    <a:pt x="801" y="5860"/>
                  </a:cubicBezTo>
                  <a:cubicBezTo>
                    <a:pt x="1001" y="5960"/>
                    <a:pt x="1234" y="6027"/>
                    <a:pt x="1468" y="6027"/>
                  </a:cubicBezTo>
                  <a:cubicBezTo>
                    <a:pt x="1835" y="5993"/>
                    <a:pt x="2202" y="5893"/>
                    <a:pt x="2535" y="5693"/>
                  </a:cubicBezTo>
                  <a:cubicBezTo>
                    <a:pt x="3870" y="4826"/>
                    <a:pt x="4704" y="3358"/>
                    <a:pt x="4804" y="1790"/>
                  </a:cubicBezTo>
                  <a:cubicBezTo>
                    <a:pt x="4973" y="772"/>
                    <a:pt x="4157" y="1"/>
                    <a:pt x="328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8" name="Google Shape;1268;p111"/>
            <p:cNvSpPr/>
            <p:nvPr/>
          </p:nvSpPr>
          <p:spPr>
            <a:xfrm>
              <a:off x="4470025" y="1283425"/>
              <a:ext cx="63400" cy="82775"/>
            </a:xfrm>
            <a:custGeom>
              <a:rect b="b" l="l" r="r" t="t"/>
              <a:pathLst>
                <a:path extrusionOk="0" h="3311" w="2536">
                  <a:moveTo>
                    <a:pt x="1834" y="0"/>
                  </a:moveTo>
                  <a:cubicBezTo>
                    <a:pt x="1663" y="0"/>
                    <a:pt x="1471" y="59"/>
                    <a:pt x="1268" y="185"/>
                  </a:cubicBezTo>
                  <a:cubicBezTo>
                    <a:pt x="501" y="685"/>
                    <a:pt x="34" y="1486"/>
                    <a:pt x="1" y="2386"/>
                  </a:cubicBezTo>
                  <a:cubicBezTo>
                    <a:pt x="1" y="2972"/>
                    <a:pt x="280" y="3311"/>
                    <a:pt x="689" y="3311"/>
                  </a:cubicBezTo>
                  <a:cubicBezTo>
                    <a:pt x="863" y="3311"/>
                    <a:pt x="1059" y="3249"/>
                    <a:pt x="1268" y="3120"/>
                  </a:cubicBezTo>
                  <a:cubicBezTo>
                    <a:pt x="2002" y="2653"/>
                    <a:pt x="2502" y="1819"/>
                    <a:pt x="2536" y="919"/>
                  </a:cubicBezTo>
                  <a:cubicBezTo>
                    <a:pt x="2536" y="350"/>
                    <a:pt x="2250" y="0"/>
                    <a:pt x="1834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9" name="Google Shape;1269;p111"/>
            <p:cNvSpPr/>
            <p:nvPr/>
          </p:nvSpPr>
          <p:spPr>
            <a:xfrm>
              <a:off x="4211500" y="1353900"/>
              <a:ext cx="85650" cy="104275"/>
            </a:xfrm>
            <a:custGeom>
              <a:rect b="b" l="l" r="r" t="t"/>
              <a:pathLst>
                <a:path extrusionOk="0" h="4171" w="3426">
                  <a:moveTo>
                    <a:pt x="2336" y="268"/>
                  </a:moveTo>
                  <a:cubicBezTo>
                    <a:pt x="2436" y="268"/>
                    <a:pt x="2569" y="335"/>
                    <a:pt x="2670" y="401"/>
                  </a:cubicBezTo>
                  <a:cubicBezTo>
                    <a:pt x="2936" y="568"/>
                    <a:pt x="3070" y="902"/>
                    <a:pt x="3036" y="1235"/>
                  </a:cubicBezTo>
                  <a:cubicBezTo>
                    <a:pt x="2970" y="2236"/>
                    <a:pt x="2436" y="3170"/>
                    <a:pt x="1602" y="3737"/>
                  </a:cubicBezTo>
                  <a:cubicBezTo>
                    <a:pt x="1443" y="3887"/>
                    <a:pt x="1257" y="3953"/>
                    <a:pt x="1077" y="3953"/>
                  </a:cubicBezTo>
                  <a:cubicBezTo>
                    <a:pt x="613" y="3953"/>
                    <a:pt x="181" y="3522"/>
                    <a:pt x="301" y="2970"/>
                  </a:cubicBezTo>
                  <a:cubicBezTo>
                    <a:pt x="335" y="1969"/>
                    <a:pt x="868" y="1035"/>
                    <a:pt x="1736" y="468"/>
                  </a:cubicBezTo>
                  <a:cubicBezTo>
                    <a:pt x="1902" y="368"/>
                    <a:pt x="2136" y="301"/>
                    <a:pt x="2336" y="301"/>
                  </a:cubicBezTo>
                  <a:lnTo>
                    <a:pt x="2336" y="268"/>
                  </a:lnTo>
                  <a:close/>
                  <a:moveTo>
                    <a:pt x="2250" y="0"/>
                  </a:moveTo>
                  <a:cubicBezTo>
                    <a:pt x="2027" y="0"/>
                    <a:pt x="1800" y="72"/>
                    <a:pt x="1602" y="234"/>
                  </a:cubicBezTo>
                  <a:cubicBezTo>
                    <a:pt x="668" y="835"/>
                    <a:pt x="101" y="1869"/>
                    <a:pt x="34" y="2970"/>
                  </a:cubicBezTo>
                  <a:cubicBezTo>
                    <a:pt x="1" y="3370"/>
                    <a:pt x="201" y="3804"/>
                    <a:pt x="535" y="4037"/>
                  </a:cubicBezTo>
                  <a:cubicBezTo>
                    <a:pt x="668" y="4104"/>
                    <a:pt x="835" y="4171"/>
                    <a:pt x="1002" y="4171"/>
                  </a:cubicBezTo>
                  <a:cubicBezTo>
                    <a:pt x="1269" y="4137"/>
                    <a:pt x="1502" y="4071"/>
                    <a:pt x="1736" y="3937"/>
                  </a:cubicBezTo>
                  <a:cubicBezTo>
                    <a:pt x="2670" y="3337"/>
                    <a:pt x="3237" y="2336"/>
                    <a:pt x="3303" y="1235"/>
                  </a:cubicBezTo>
                  <a:cubicBezTo>
                    <a:pt x="3425" y="529"/>
                    <a:pt x="2853" y="0"/>
                    <a:pt x="225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0" name="Google Shape;1270;p111"/>
            <p:cNvSpPr/>
            <p:nvPr/>
          </p:nvSpPr>
          <p:spPr>
            <a:xfrm>
              <a:off x="4230700" y="1377300"/>
              <a:ext cx="44225" cy="56975"/>
            </a:xfrm>
            <a:custGeom>
              <a:rect b="b" l="l" r="r" t="t"/>
              <a:pathLst>
                <a:path extrusionOk="0" h="2279" w="1769">
                  <a:moveTo>
                    <a:pt x="1306" y="1"/>
                  </a:moveTo>
                  <a:cubicBezTo>
                    <a:pt x="1187" y="1"/>
                    <a:pt x="1050" y="43"/>
                    <a:pt x="901" y="132"/>
                  </a:cubicBezTo>
                  <a:cubicBezTo>
                    <a:pt x="367" y="466"/>
                    <a:pt x="34" y="1033"/>
                    <a:pt x="0" y="1667"/>
                  </a:cubicBezTo>
                  <a:cubicBezTo>
                    <a:pt x="0" y="2050"/>
                    <a:pt x="206" y="2278"/>
                    <a:pt x="507" y="2278"/>
                  </a:cubicBezTo>
                  <a:cubicBezTo>
                    <a:pt x="626" y="2278"/>
                    <a:pt x="759" y="2243"/>
                    <a:pt x="901" y="2167"/>
                  </a:cubicBezTo>
                  <a:cubicBezTo>
                    <a:pt x="1435" y="1834"/>
                    <a:pt x="1735" y="1267"/>
                    <a:pt x="1768" y="633"/>
                  </a:cubicBezTo>
                  <a:cubicBezTo>
                    <a:pt x="1768" y="235"/>
                    <a:pt x="1587" y="1"/>
                    <a:pt x="1306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1" name="Google Shape;1271;p111"/>
            <p:cNvSpPr/>
            <p:nvPr/>
          </p:nvSpPr>
          <p:spPr>
            <a:xfrm>
              <a:off x="5566650" y="885225"/>
              <a:ext cx="85025" cy="104275"/>
            </a:xfrm>
            <a:custGeom>
              <a:rect b="b" l="l" r="r" t="t"/>
              <a:pathLst>
                <a:path extrusionOk="0" h="4171" w="3401">
                  <a:moveTo>
                    <a:pt x="2261" y="253"/>
                  </a:moveTo>
                  <a:cubicBezTo>
                    <a:pt x="2724" y="253"/>
                    <a:pt x="3156" y="684"/>
                    <a:pt x="3036" y="1235"/>
                  </a:cubicBezTo>
                  <a:cubicBezTo>
                    <a:pt x="2969" y="2203"/>
                    <a:pt x="2435" y="3137"/>
                    <a:pt x="1601" y="3670"/>
                  </a:cubicBezTo>
                  <a:cubicBezTo>
                    <a:pt x="1429" y="3800"/>
                    <a:pt x="1215" y="3873"/>
                    <a:pt x="1004" y="3873"/>
                  </a:cubicBezTo>
                  <a:cubicBezTo>
                    <a:pt x="889" y="3873"/>
                    <a:pt x="774" y="3851"/>
                    <a:pt x="667" y="3804"/>
                  </a:cubicBezTo>
                  <a:cubicBezTo>
                    <a:pt x="401" y="3604"/>
                    <a:pt x="267" y="3270"/>
                    <a:pt x="301" y="2970"/>
                  </a:cubicBezTo>
                  <a:cubicBezTo>
                    <a:pt x="367" y="1936"/>
                    <a:pt x="901" y="1035"/>
                    <a:pt x="1735" y="468"/>
                  </a:cubicBezTo>
                  <a:cubicBezTo>
                    <a:pt x="1894" y="318"/>
                    <a:pt x="2080" y="253"/>
                    <a:pt x="2261" y="253"/>
                  </a:cubicBezTo>
                  <a:close/>
                  <a:moveTo>
                    <a:pt x="2244" y="1"/>
                  </a:moveTo>
                  <a:cubicBezTo>
                    <a:pt x="2024" y="1"/>
                    <a:pt x="1799" y="73"/>
                    <a:pt x="1601" y="235"/>
                  </a:cubicBezTo>
                  <a:cubicBezTo>
                    <a:pt x="667" y="835"/>
                    <a:pt x="100" y="1869"/>
                    <a:pt x="34" y="2970"/>
                  </a:cubicBezTo>
                  <a:cubicBezTo>
                    <a:pt x="0" y="3370"/>
                    <a:pt x="167" y="3804"/>
                    <a:pt x="534" y="4037"/>
                  </a:cubicBezTo>
                  <a:cubicBezTo>
                    <a:pt x="667" y="4104"/>
                    <a:pt x="834" y="4171"/>
                    <a:pt x="1001" y="4171"/>
                  </a:cubicBezTo>
                  <a:cubicBezTo>
                    <a:pt x="1268" y="4137"/>
                    <a:pt x="1501" y="4071"/>
                    <a:pt x="1735" y="3937"/>
                  </a:cubicBezTo>
                  <a:cubicBezTo>
                    <a:pt x="2669" y="3337"/>
                    <a:pt x="3236" y="2303"/>
                    <a:pt x="3303" y="1235"/>
                  </a:cubicBezTo>
                  <a:cubicBezTo>
                    <a:pt x="3400" y="529"/>
                    <a:pt x="2840" y="1"/>
                    <a:pt x="2244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2" name="Google Shape;1272;p111"/>
            <p:cNvSpPr/>
            <p:nvPr/>
          </p:nvSpPr>
          <p:spPr>
            <a:xfrm>
              <a:off x="5585825" y="909150"/>
              <a:ext cx="44225" cy="56950"/>
            </a:xfrm>
            <a:custGeom>
              <a:rect b="b" l="l" r="r" t="t"/>
              <a:pathLst>
                <a:path extrusionOk="0" h="2278" w="1769">
                  <a:moveTo>
                    <a:pt x="1274" y="1"/>
                  </a:moveTo>
                  <a:cubicBezTo>
                    <a:pt x="1160" y="1"/>
                    <a:pt x="1033" y="36"/>
                    <a:pt x="901" y="112"/>
                  </a:cubicBezTo>
                  <a:cubicBezTo>
                    <a:pt x="367" y="445"/>
                    <a:pt x="34" y="1012"/>
                    <a:pt x="1" y="1646"/>
                  </a:cubicBezTo>
                  <a:cubicBezTo>
                    <a:pt x="1" y="2044"/>
                    <a:pt x="198" y="2278"/>
                    <a:pt x="489" y="2278"/>
                  </a:cubicBezTo>
                  <a:cubicBezTo>
                    <a:pt x="612" y="2278"/>
                    <a:pt x="752" y="2236"/>
                    <a:pt x="901" y="2146"/>
                  </a:cubicBezTo>
                  <a:cubicBezTo>
                    <a:pt x="1402" y="1813"/>
                    <a:pt x="1735" y="1246"/>
                    <a:pt x="1768" y="612"/>
                  </a:cubicBezTo>
                  <a:cubicBezTo>
                    <a:pt x="1768" y="229"/>
                    <a:pt x="1563" y="1"/>
                    <a:pt x="1274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3" name="Google Shape;1273;p111"/>
            <p:cNvSpPr/>
            <p:nvPr/>
          </p:nvSpPr>
          <p:spPr>
            <a:xfrm>
              <a:off x="5424875" y="1154925"/>
              <a:ext cx="271225" cy="339100"/>
            </a:xfrm>
            <a:custGeom>
              <a:rect b="b" l="l" r="r" t="t"/>
              <a:pathLst>
                <a:path extrusionOk="0" h="13564" w="10849">
                  <a:moveTo>
                    <a:pt x="10108" y="321"/>
                  </a:moveTo>
                  <a:cubicBezTo>
                    <a:pt x="10175" y="321"/>
                    <a:pt x="10208" y="355"/>
                    <a:pt x="10275" y="388"/>
                  </a:cubicBezTo>
                  <a:cubicBezTo>
                    <a:pt x="10408" y="488"/>
                    <a:pt x="10475" y="655"/>
                    <a:pt x="10475" y="822"/>
                  </a:cubicBezTo>
                  <a:lnTo>
                    <a:pt x="10475" y="6726"/>
                  </a:lnTo>
                  <a:cubicBezTo>
                    <a:pt x="10441" y="7326"/>
                    <a:pt x="10108" y="7860"/>
                    <a:pt x="9641" y="8193"/>
                  </a:cubicBezTo>
                  <a:lnTo>
                    <a:pt x="1068" y="13164"/>
                  </a:lnTo>
                  <a:cubicBezTo>
                    <a:pt x="980" y="13234"/>
                    <a:pt x="883" y="13265"/>
                    <a:pt x="789" y="13265"/>
                  </a:cubicBezTo>
                  <a:cubicBezTo>
                    <a:pt x="527" y="13265"/>
                    <a:pt x="294" y="13025"/>
                    <a:pt x="368" y="12730"/>
                  </a:cubicBezTo>
                  <a:lnTo>
                    <a:pt x="368" y="6859"/>
                  </a:lnTo>
                  <a:cubicBezTo>
                    <a:pt x="401" y="6259"/>
                    <a:pt x="701" y="5725"/>
                    <a:pt x="1201" y="5391"/>
                  </a:cubicBezTo>
                  <a:lnTo>
                    <a:pt x="9774" y="421"/>
                  </a:lnTo>
                  <a:cubicBezTo>
                    <a:pt x="9874" y="388"/>
                    <a:pt x="10008" y="321"/>
                    <a:pt x="10108" y="321"/>
                  </a:cubicBezTo>
                  <a:close/>
                  <a:moveTo>
                    <a:pt x="10058" y="0"/>
                  </a:moveTo>
                  <a:cubicBezTo>
                    <a:pt x="9907" y="0"/>
                    <a:pt x="9750" y="47"/>
                    <a:pt x="9607" y="154"/>
                  </a:cubicBezTo>
                  <a:lnTo>
                    <a:pt x="1035" y="5091"/>
                  </a:lnTo>
                  <a:cubicBezTo>
                    <a:pt x="434" y="5492"/>
                    <a:pt x="67" y="6125"/>
                    <a:pt x="34" y="6859"/>
                  </a:cubicBezTo>
                  <a:lnTo>
                    <a:pt x="34" y="12730"/>
                  </a:lnTo>
                  <a:cubicBezTo>
                    <a:pt x="1" y="13030"/>
                    <a:pt x="134" y="13297"/>
                    <a:pt x="401" y="13464"/>
                  </a:cubicBezTo>
                  <a:cubicBezTo>
                    <a:pt x="501" y="13531"/>
                    <a:pt x="601" y="13564"/>
                    <a:pt x="701" y="13564"/>
                  </a:cubicBezTo>
                  <a:cubicBezTo>
                    <a:pt x="901" y="13564"/>
                    <a:pt x="1068" y="13497"/>
                    <a:pt x="1201" y="13397"/>
                  </a:cubicBezTo>
                  <a:lnTo>
                    <a:pt x="9774" y="8460"/>
                  </a:lnTo>
                  <a:cubicBezTo>
                    <a:pt x="10375" y="8060"/>
                    <a:pt x="10742" y="7426"/>
                    <a:pt x="10775" y="6726"/>
                  </a:cubicBezTo>
                  <a:lnTo>
                    <a:pt x="10775" y="822"/>
                  </a:lnTo>
                  <a:cubicBezTo>
                    <a:pt x="10848" y="357"/>
                    <a:pt x="10474" y="0"/>
                    <a:pt x="1005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4" name="Google Shape;1274;p111"/>
            <p:cNvSpPr/>
            <p:nvPr/>
          </p:nvSpPr>
          <p:spPr>
            <a:xfrm>
              <a:off x="5468250" y="1230775"/>
              <a:ext cx="184500" cy="108150"/>
            </a:xfrm>
            <a:custGeom>
              <a:rect b="b" l="l" r="r" t="t"/>
              <a:pathLst>
                <a:path extrusionOk="0" h="4326" w="7380">
                  <a:moveTo>
                    <a:pt x="7148" y="0"/>
                  </a:moveTo>
                  <a:cubicBezTo>
                    <a:pt x="7123" y="0"/>
                    <a:pt x="7098" y="7"/>
                    <a:pt x="7072" y="22"/>
                  </a:cubicBezTo>
                  <a:lnTo>
                    <a:pt x="134" y="4025"/>
                  </a:lnTo>
                  <a:cubicBezTo>
                    <a:pt x="0" y="4125"/>
                    <a:pt x="34" y="4326"/>
                    <a:pt x="200" y="4326"/>
                  </a:cubicBezTo>
                  <a:lnTo>
                    <a:pt x="267" y="4326"/>
                  </a:lnTo>
                  <a:lnTo>
                    <a:pt x="7239" y="289"/>
                  </a:lnTo>
                  <a:cubicBezTo>
                    <a:pt x="7380" y="205"/>
                    <a:pt x="7282" y="0"/>
                    <a:pt x="714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5" name="Google Shape;1275;p111"/>
            <p:cNvSpPr/>
            <p:nvPr/>
          </p:nvSpPr>
          <p:spPr>
            <a:xfrm>
              <a:off x="5468250" y="1271625"/>
              <a:ext cx="184500" cy="108175"/>
            </a:xfrm>
            <a:custGeom>
              <a:rect b="b" l="l" r="r" t="t"/>
              <a:pathLst>
                <a:path extrusionOk="0" h="4327" w="7380">
                  <a:moveTo>
                    <a:pt x="7148" y="1"/>
                  </a:moveTo>
                  <a:cubicBezTo>
                    <a:pt x="7123" y="1"/>
                    <a:pt x="7098" y="8"/>
                    <a:pt x="7072" y="23"/>
                  </a:cubicBezTo>
                  <a:lnTo>
                    <a:pt x="134" y="4026"/>
                  </a:lnTo>
                  <a:cubicBezTo>
                    <a:pt x="0" y="4126"/>
                    <a:pt x="34" y="4326"/>
                    <a:pt x="200" y="4326"/>
                  </a:cubicBezTo>
                  <a:lnTo>
                    <a:pt x="267" y="4326"/>
                  </a:lnTo>
                  <a:lnTo>
                    <a:pt x="7239" y="290"/>
                  </a:lnTo>
                  <a:cubicBezTo>
                    <a:pt x="7380" y="205"/>
                    <a:pt x="7282" y="1"/>
                    <a:pt x="714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6" name="Google Shape;1276;p111"/>
            <p:cNvSpPr/>
            <p:nvPr/>
          </p:nvSpPr>
          <p:spPr>
            <a:xfrm>
              <a:off x="5469075" y="1312725"/>
              <a:ext cx="182650" cy="107925"/>
            </a:xfrm>
            <a:custGeom>
              <a:rect b="b" l="l" r="r" t="t"/>
              <a:pathLst>
                <a:path extrusionOk="0" h="4317" w="7306">
                  <a:moveTo>
                    <a:pt x="7098" y="0"/>
                  </a:moveTo>
                  <a:cubicBezTo>
                    <a:pt x="7077" y="0"/>
                    <a:pt x="7057" y="5"/>
                    <a:pt x="7039" y="13"/>
                  </a:cubicBezTo>
                  <a:lnTo>
                    <a:pt x="101" y="4016"/>
                  </a:lnTo>
                  <a:cubicBezTo>
                    <a:pt x="1" y="4083"/>
                    <a:pt x="1" y="4183"/>
                    <a:pt x="34" y="4250"/>
                  </a:cubicBezTo>
                  <a:cubicBezTo>
                    <a:pt x="67" y="4283"/>
                    <a:pt x="101" y="4317"/>
                    <a:pt x="167" y="4317"/>
                  </a:cubicBezTo>
                  <a:lnTo>
                    <a:pt x="234" y="4317"/>
                  </a:lnTo>
                  <a:lnTo>
                    <a:pt x="7206" y="280"/>
                  </a:lnTo>
                  <a:cubicBezTo>
                    <a:pt x="7272" y="247"/>
                    <a:pt x="7306" y="147"/>
                    <a:pt x="7272" y="80"/>
                  </a:cubicBezTo>
                  <a:cubicBezTo>
                    <a:pt x="7224" y="31"/>
                    <a:pt x="7157" y="0"/>
                    <a:pt x="709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7" name="Google Shape;1277;p111"/>
            <p:cNvSpPr/>
            <p:nvPr/>
          </p:nvSpPr>
          <p:spPr>
            <a:xfrm>
              <a:off x="5741775" y="2234875"/>
              <a:ext cx="271225" cy="338275"/>
            </a:xfrm>
            <a:custGeom>
              <a:rect b="b" l="l" r="r" t="t"/>
              <a:pathLst>
                <a:path extrusionOk="0" h="13531" w="10849">
                  <a:moveTo>
                    <a:pt x="10053" y="299"/>
                  </a:moveTo>
                  <a:cubicBezTo>
                    <a:pt x="10293" y="299"/>
                    <a:pt x="10513" y="534"/>
                    <a:pt x="10441" y="821"/>
                  </a:cubicBezTo>
                  <a:lnTo>
                    <a:pt x="10441" y="6725"/>
                  </a:lnTo>
                  <a:cubicBezTo>
                    <a:pt x="10408" y="7292"/>
                    <a:pt x="10108" y="7859"/>
                    <a:pt x="9607" y="8193"/>
                  </a:cubicBezTo>
                  <a:lnTo>
                    <a:pt x="1034" y="13130"/>
                  </a:lnTo>
                  <a:cubicBezTo>
                    <a:pt x="955" y="13200"/>
                    <a:pt x="862" y="13231"/>
                    <a:pt x="770" y="13231"/>
                  </a:cubicBezTo>
                  <a:cubicBezTo>
                    <a:pt x="514" y="13231"/>
                    <a:pt x="269" y="12991"/>
                    <a:pt x="367" y="12696"/>
                  </a:cubicBezTo>
                  <a:lnTo>
                    <a:pt x="367" y="6825"/>
                  </a:lnTo>
                  <a:cubicBezTo>
                    <a:pt x="401" y="6225"/>
                    <a:pt x="701" y="5691"/>
                    <a:pt x="1201" y="5358"/>
                  </a:cubicBezTo>
                  <a:lnTo>
                    <a:pt x="9774" y="421"/>
                  </a:lnTo>
                  <a:cubicBezTo>
                    <a:pt x="9859" y="336"/>
                    <a:pt x="9958" y="299"/>
                    <a:pt x="10053" y="299"/>
                  </a:cubicBezTo>
                  <a:close/>
                  <a:moveTo>
                    <a:pt x="10041" y="0"/>
                  </a:moveTo>
                  <a:cubicBezTo>
                    <a:pt x="9892" y="0"/>
                    <a:pt x="9740" y="48"/>
                    <a:pt x="9607" y="154"/>
                  </a:cubicBezTo>
                  <a:lnTo>
                    <a:pt x="1034" y="5124"/>
                  </a:lnTo>
                  <a:cubicBezTo>
                    <a:pt x="434" y="5491"/>
                    <a:pt x="67" y="6158"/>
                    <a:pt x="34" y="6859"/>
                  </a:cubicBezTo>
                  <a:lnTo>
                    <a:pt x="34" y="12696"/>
                  </a:lnTo>
                  <a:cubicBezTo>
                    <a:pt x="0" y="12996"/>
                    <a:pt x="134" y="13297"/>
                    <a:pt x="367" y="13463"/>
                  </a:cubicBezTo>
                  <a:cubicBezTo>
                    <a:pt x="467" y="13497"/>
                    <a:pt x="567" y="13530"/>
                    <a:pt x="701" y="13530"/>
                  </a:cubicBezTo>
                  <a:cubicBezTo>
                    <a:pt x="868" y="13530"/>
                    <a:pt x="1034" y="13497"/>
                    <a:pt x="1201" y="13430"/>
                  </a:cubicBezTo>
                  <a:lnTo>
                    <a:pt x="9774" y="8460"/>
                  </a:lnTo>
                  <a:cubicBezTo>
                    <a:pt x="10374" y="8093"/>
                    <a:pt x="10741" y="7426"/>
                    <a:pt x="10775" y="6725"/>
                  </a:cubicBezTo>
                  <a:lnTo>
                    <a:pt x="10775" y="854"/>
                  </a:lnTo>
                  <a:cubicBezTo>
                    <a:pt x="10848" y="364"/>
                    <a:pt x="10454" y="0"/>
                    <a:pt x="10041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8" name="Google Shape;1278;p111"/>
            <p:cNvSpPr/>
            <p:nvPr/>
          </p:nvSpPr>
          <p:spPr>
            <a:xfrm>
              <a:off x="5785125" y="2310400"/>
              <a:ext cx="182675" cy="108475"/>
            </a:xfrm>
            <a:custGeom>
              <a:rect b="b" l="l" r="r" t="t"/>
              <a:pathLst>
                <a:path extrusionOk="0" h="4339" w="7307">
                  <a:moveTo>
                    <a:pt x="7152" y="0"/>
                  </a:moveTo>
                  <a:cubicBezTo>
                    <a:pt x="7124" y="0"/>
                    <a:pt x="7096" y="11"/>
                    <a:pt x="7073" y="35"/>
                  </a:cubicBezTo>
                  <a:lnTo>
                    <a:pt x="101" y="4038"/>
                  </a:lnTo>
                  <a:cubicBezTo>
                    <a:pt x="34" y="4071"/>
                    <a:pt x="1" y="4171"/>
                    <a:pt x="34" y="4271"/>
                  </a:cubicBezTo>
                  <a:cubicBezTo>
                    <a:pt x="68" y="4305"/>
                    <a:pt x="134" y="4338"/>
                    <a:pt x="201" y="4338"/>
                  </a:cubicBezTo>
                  <a:cubicBezTo>
                    <a:pt x="201" y="4338"/>
                    <a:pt x="234" y="4338"/>
                    <a:pt x="268" y="4305"/>
                  </a:cubicBezTo>
                  <a:lnTo>
                    <a:pt x="7206" y="302"/>
                  </a:lnTo>
                  <a:cubicBezTo>
                    <a:pt x="7306" y="269"/>
                    <a:pt x="7306" y="168"/>
                    <a:pt x="7273" y="102"/>
                  </a:cubicBezTo>
                  <a:cubicBezTo>
                    <a:pt x="7251" y="37"/>
                    <a:pt x="7202" y="0"/>
                    <a:pt x="7152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9" name="Google Shape;1279;p111"/>
            <p:cNvSpPr/>
            <p:nvPr/>
          </p:nvSpPr>
          <p:spPr>
            <a:xfrm>
              <a:off x="5784300" y="2351625"/>
              <a:ext cx="183500" cy="108100"/>
            </a:xfrm>
            <a:custGeom>
              <a:rect b="b" l="l" r="r" t="t"/>
              <a:pathLst>
                <a:path extrusionOk="0" h="4324" w="7340">
                  <a:moveTo>
                    <a:pt x="7187" y="1"/>
                  </a:moveTo>
                  <a:cubicBezTo>
                    <a:pt x="7159" y="1"/>
                    <a:pt x="7130" y="8"/>
                    <a:pt x="7106" y="21"/>
                  </a:cubicBezTo>
                  <a:lnTo>
                    <a:pt x="134" y="4023"/>
                  </a:lnTo>
                  <a:cubicBezTo>
                    <a:pt x="1" y="4123"/>
                    <a:pt x="67" y="4324"/>
                    <a:pt x="234" y="4324"/>
                  </a:cubicBezTo>
                  <a:cubicBezTo>
                    <a:pt x="234" y="4324"/>
                    <a:pt x="267" y="4324"/>
                    <a:pt x="301" y="4290"/>
                  </a:cubicBezTo>
                  <a:lnTo>
                    <a:pt x="7239" y="287"/>
                  </a:lnTo>
                  <a:cubicBezTo>
                    <a:pt x="7339" y="254"/>
                    <a:pt x="7339" y="154"/>
                    <a:pt x="7306" y="87"/>
                  </a:cubicBezTo>
                  <a:cubicBezTo>
                    <a:pt x="7285" y="24"/>
                    <a:pt x="7237" y="1"/>
                    <a:pt x="7187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0" name="Google Shape;1280;p111"/>
            <p:cNvSpPr/>
            <p:nvPr/>
          </p:nvSpPr>
          <p:spPr>
            <a:xfrm>
              <a:off x="5785125" y="2391825"/>
              <a:ext cx="182675" cy="108775"/>
            </a:xfrm>
            <a:custGeom>
              <a:rect b="b" l="l" r="r" t="t"/>
              <a:pathLst>
                <a:path extrusionOk="0" h="4351" w="7307">
                  <a:moveTo>
                    <a:pt x="7132" y="1"/>
                  </a:moveTo>
                  <a:cubicBezTo>
                    <a:pt x="7111" y="1"/>
                    <a:pt x="7091" y="5"/>
                    <a:pt x="7073" y="14"/>
                  </a:cubicBezTo>
                  <a:lnTo>
                    <a:pt x="101" y="4050"/>
                  </a:lnTo>
                  <a:cubicBezTo>
                    <a:pt x="34" y="4083"/>
                    <a:pt x="1" y="4183"/>
                    <a:pt x="34" y="4250"/>
                  </a:cubicBezTo>
                  <a:cubicBezTo>
                    <a:pt x="68" y="4317"/>
                    <a:pt x="134" y="4317"/>
                    <a:pt x="201" y="4350"/>
                  </a:cubicBezTo>
                  <a:lnTo>
                    <a:pt x="268" y="4350"/>
                  </a:lnTo>
                  <a:lnTo>
                    <a:pt x="7206" y="314"/>
                  </a:lnTo>
                  <a:cubicBezTo>
                    <a:pt x="7306" y="247"/>
                    <a:pt x="7306" y="147"/>
                    <a:pt x="7273" y="80"/>
                  </a:cubicBezTo>
                  <a:cubicBezTo>
                    <a:pt x="7248" y="32"/>
                    <a:pt x="7188" y="1"/>
                    <a:pt x="7132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1" name="Google Shape;1281;p111"/>
            <p:cNvSpPr/>
            <p:nvPr/>
          </p:nvSpPr>
          <p:spPr>
            <a:xfrm>
              <a:off x="5294775" y="3726250"/>
              <a:ext cx="271200" cy="338800"/>
            </a:xfrm>
            <a:custGeom>
              <a:rect b="b" l="l" r="r" t="t"/>
              <a:pathLst>
                <a:path extrusionOk="0" h="13552" w="10848">
                  <a:moveTo>
                    <a:pt x="10090" y="307"/>
                  </a:moveTo>
                  <a:cubicBezTo>
                    <a:pt x="10153" y="307"/>
                    <a:pt x="10216" y="318"/>
                    <a:pt x="10275" y="342"/>
                  </a:cubicBezTo>
                  <a:cubicBezTo>
                    <a:pt x="10408" y="475"/>
                    <a:pt x="10475" y="642"/>
                    <a:pt x="10475" y="809"/>
                  </a:cubicBezTo>
                  <a:lnTo>
                    <a:pt x="10475" y="6713"/>
                  </a:lnTo>
                  <a:cubicBezTo>
                    <a:pt x="10442" y="7280"/>
                    <a:pt x="10108" y="7847"/>
                    <a:pt x="9641" y="8181"/>
                  </a:cubicBezTo>
                  <a:lnTo>
                    <a:pt x="1068" y="13118"/>
                  </a:lnTo>
                  <a:cubicBezTo>
                    <a:pt x="985" y="13192"/>
                    <a:pt x="888" y="13225"/>
                    <a:pt x="793" y="13225"/>
                  </a:cubicBezTo>
                  <a:cubicBezTo>
                    <a:pt x="549" y="13225"/>
                    <a:pt x="320" y="13006"/>
                    <a:pt x="368" y="12717"/>
                  </a:cubicBezTo>
                  <a:lnTo>
                    <a:pt x="368" y="6846"/>
                  </a:lnTo>
                  <a:cubicBezTo>
                    <a:pt x="401" y="6246"/>
                    <a:pt x="735" y="5712"/>
                    <a:pt x="1202" y="5379"/>
                  </a:cubicBezTo>
                  <a:lnTo>
                    <a:pt x="9775" y="409"/>
                  </a:lnTo>
                  <a:cubicBezTo>
                    <a:pt x="9861" y="344"/>
                    <a:pt x="9975" y="307"/>
                    <a:pt x="10090" y="307"/>
                  </a:cubicBezTo>
                  <a:close/>
                  <a:moveTo>
                    <a:pt x="10078" y="1"/>
                  </a:moveTo>
                  <a:cubicBezTo>
                    <a:pt x="9920" y="1"/>
                    <a:pt x="9756" y="54"/>
                    <a:pt x="9608" y="175"/>
                  </a:cubicBezTo>
                  <a:lnTo>
                    <a:pt x="1035" y="5079"/>
                  </a:lnTo>
                  <a:cubicBezTo>
                    <a:pt x="435" y="5479"/>
                    <a:pt x="68" y="6113"/>
                    <a:pt x="34" y="6846"/>
                  </a:cubicBezTo>
                  <a:lnTo>
                    <a:pt x="34" y="12717"/>
                  </a:lnTo>
                  <a:cubicBezTo>
                    <a:pt x="1" y="13018"/>
                    <a:pt x="134" y="13284"/>
                    <a:pt x="401" y="13451"/>
                  </a:cubicBezTo>
                  <a:cubicBezTo>
                    <a:pt x="501" y="13518"/>
                    <a:pt x="601" y="13551"/>
                    <a:pt x="701" y="13551"/>
                  </a:cubicBezTo>
                  <a:cubicBezTo>
                    <a:pt x="902" y="13551"/>
                    <a:pt x="1068" y="13485"/>
                    <a:pt x="1202" y="13418"/>
                  </a:cubicBezTo>
                  <a:lnTo>
                    <a:pt x="9775" y="8448"/>
                  </a:lnTo>
                  <a:cubicBezTo>
                    <a:pt x="10375" y="8081"/>
                    <a:pt x="10742" y="7414"/>
                    <a:pt x="10775" y="6713"/>
                  </a:cubicBezTo>
                  <a:lnTo>
                    <a:pt x="10775" y="842"/>
                  </a:lnTo>
                  <a:cubicBezTo>
                    <a:pt x="10848" y="361"/>
                    <a:pt x="10485" y="1"/>
                    <a:pt x="1007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2" name="Google Shape;1282;p111"/>
            <p:cNvSpPr/>
            <p:nvPr/>
          </p:nvSpPr>
          <p:spPr>
            <a:xfrm>
              <a:off x="5338975" y="3802025"/>
              <a:ext cx="183825" cy="107900"/>
            </a:xfrm>
            <a:custGeom>
              <a:rect b="b" l="l" r="r" t="t"/>
              <a:pathLst>
                <a:path extrusionOk="0" h="4316" w="7353">
                  <a:moveTo>
                    <a:pt x="7100" y="1"/>
                  </a:moveTo>
                  <a:cubicBezTo>
                    <a:pt x="7080" y="1"/>
                    <a:pt x="7060" y="5"/>
                    <a:pt x="7039" y="13"/>
                  </a:cubicBezTo>
                  <a:lnTo>
                    <a:pt x="101" y="4016"/>
                  </a:lnTo>
                  <a:cubicBezTo>
                    <a:pt x="1" y="4082"/>
                    <a:pt x="1" y="4182"/>
                    <a:pt x="34" y="4249"/>
                  </a:cubicBezTo>
                  <a:cubicBezTo>
                    <a:pt x="68" y="4282"/>
                    <a:pt x="101" y="4316"/>
                    <a:pt x="168" y="4316"/>
                  </a:cubicBezTo>
                  <a:lnTo>
                    <a:pt x="268" y="4316"/>
                  </a:lnTo>
                  <a:lnTo>
                    <a:pt x="7206" y="280"/>
                  </a:lnTo>
                  <a:cubicBezTo>
                    <a:pt x="7352" y="192"/>
                    <a:pt x="7242" y="1"/>
                    <a:pt x="7100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3" name="Google Shape;1283;p111"/>
            <p:cNvSpPr/>
            <p:nvPr/>
          </p:nvSpPr>
          <p:spPr>
            <a:xfrm>
              <a:off x="5338975" y="3842700"/>
              <a:ext cx="182675" cy="108100"/>
            </a:xfrm>
            <a:custGeom>
              <a:rect b="b" l="l" r="r" t="t"/>
              <a:pathLst>
                <a:path extrusionOk="0" h="4324" w="7307">
                  <a:moveTo>
                    <a:pt x="7123" y="0"/>
                  </a:moveTo>
                  <a:cubicBezTo>
                    <a:pt x="7093" y="0"/>
                    <a:pt x="7064" y="8"/>
                    <a:pt x="7039" y="20"/>
                  </a:cubicBezTo>
                  <a:lnTo>
                    <a:pt x="101" y="4023"/>
                  </a:lnTo>
                  <a:cubicBezTo>
                    <a:pt x="1" y="4090"/>
                    <a:pt x="1" y="4157"/>
                    <a:pt x="34" y="4257"/>
                  </a:cubicBezTo>
                  <a:cubicBezTo>
                    <a:pt x="68" y="4290"/>
                    <a:pt x="101" y="4323"/>
                    <a:pt x="168" y="4323"/>
                  </a:cubicBezTo>
                  <a:lnTo>
                    <a:pt x="268" y="4323"/>
                  </a:lnTo>
                  <a:lnTo>
                    <a:pt x="7206" y="287"/>
                  </a:lnTo>
                  <a:cubicBezTo>
                    <a:pt x="7273" y="254"/>
                    <a:pt x="7306" y="154"/>
                    <a:pt x="7273" y="87"/>
                  </a:cubicBezTo>
                  <a:cubicBezTo>
                    <a:pt x="7230" y="24"/>
                    <a:pt x="7175" y="0"/>
                    <a:pt x="7123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4" name="Google Shape;1284;p111"/>
            <p:cNvSpPr/>
            <p:nvPr/>
          </p:nvSpPr>
          <p:spPr>
            <a:xfrm>
              <a:off x="5338975" y="3883550"/>
              <a:ext cx="182675" cy="108100"/>
            </a:xfrm>
            <a:custGeom>
              <a:rect b="b" l="l" r="r" t="t"/>
              <a:pathLst>
                <a:path extrusionOk="0" h="4324" w="7307">
                  <a:moveTo>
                    <a:pt x="7123" y="1"/>
                  </a:moveTo>
                  <a:cubicBezTo>
                    <a:pt x="7093" y="1"/>
                    <a:pt x="7064" y="9"/>
                    <a:pt x="7039" y="21"/>
                  </a:cubicBezTo>
                  <a:lnTo>
                    <a:pt x="101" y="4024"/>
                  </a:lnTo>
                  <a:cubicBezTo>
                    <a:pt x="1" y="4090"/>
                    <a:pt x="1" y="4157"/>
                    <a:pt x="34" y="4257"/>
                  </a:cubicBezTo>
                  <a:cubicBezTo>
                    <a:pt x="68" y="4290"/>
                    <a:pt x="101" y="4324"/>
                    <a:pt x="168" y="4324"/>
                  </a:cubicBezTo>
                  <a:cubicBezTo>
                    <a:pt x="201" y="4324"/>
                    <a:pt x="234" y="4324"/>
                    <a:pt x="268" y="4290"/>
                  </a:cubicBezTo>
                  <a:lnTo>
                    <a:pt x="7206" y="288"/>
                  </a:lnTo>
                  <a:cubicBezTo>
                    <a:pt x="7273" y="254"/>
                    <a:pt x="7306" y="154"/>
                    <a:pt x="7273" y="87"/>
                  </a:cubicBezTo>
                  <a:cubicBezTo>
                    <a:pt x="7230" y="24"/>
                    <a:pt x="7175" y="1"/>
                    <a:pt x="7123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5" name="Google Shape;1285;p111"/>
            <p:cNvSpPr/>
            <p:nvPr/>
          </p:nvSpPr>
          <p:spPr>
            <a:xfrm>
              <a:off x="3495175" y="4514325"/>
              <a:ext cx="271175" cy="338775"/>
            </a:xfrm>
            <a:custGeom>
              <a:rect b="b" l="l" r="r" t="t"/>
              <a:pathLst>
                <a:path extrusionOk="0" h="13551" w="10847">
                  <a:moveTo>
                    <a:pt x="10144" y="328"/>
                  </a:moveTo>
                  <a:cubicBezTo>
                    <a:pt x="10180" y="328"/>
                    <a:pt x="10227" y="351"/>
                    <a:pt x="10274" y="375"/>
                  </a:cubicBezTo>
                  <a:cubicBezTo>
                    <a:pt x="10408" y="475"/>
                    <a:pt x="10474" y="642"/>
                    <a:pt x="10474" y="842"/>
                  </a:cubicBezTo>
                  <a:lnTo>
                    <a:pt x="10474" y="6713"/>
                  </a:lnTo>
                  <a:cubicBezTo>
                    <a:pt x="10408" y="7313"/>
                    <a:pt x="10107" y="7847"/>
                    <a:pt x="9640" y="8180"/>
                  </a:cubicBezTo>
                  <a:lnTo>
                    <a:pt x="1068" y="13151"/>
                  </a:lnTo>
                  <a:cubicBezTo>
                    <a:pt x="976" y="13206"/>
                    <a:pt x="884" y="13230"/>
                    <a:pt x="792" y="13230"/>
                  </a:cubicBezTo>
                  <a:cubicBezTo>
                    <a:pt x="717" y="13230"/>
                    <a:pt x="642" y="13214"/>
                    <a:pt x="567" y="13184"/>
                  </a:cubicBezTo>
                  <a:cubicBezTo>
                    <a:pt x="434" y="13084"/>
                    <a:pt x="334" y="12917"/>
                    <a:pt x="367" y="12750"/>
                  </a:cubicBezTo>
                  <a:lnTo>
                    <a:pt x="367" y="6846"/>
                  </a:lnTo>
                  <a:cubicBezTo>
                    <a:pt x="400" y="6246"/>
                    <a:pt x="701" y="5712"/>
                    <a:pt x="1201" y="5378"/>
                  </a:cubicBezTo>
                  <a:lnTo>
                    <a:pt x="9774" y="441"/>
                  </a:lnTo>
                  <a:cubicBezTo>
                    <a:pt x="9874" y="375"/>
                    <a:pt x="9974" y="341"/>
                    <a:pt x="10107" y="341"/>
                  </a:cubicBezTo>
                  <a:cubicBezTo>
                    <a:pt x="10117" y="332"/>
                    <a:pt x="10130" y="328"/>
                    <a:pt x="10144" y="328"/>
                  </a:cubicBezTo>
                  <a:close/>
                  <a:moveTo>
                    <a:pt x="10062" y="0"/>
                  </a:moveTo>
                  <a:cubicBezTo>
                    <a:pt x="9906" y="0"/>
                    <a:pt x="9746" y="54"/>
                    <a:pt x="9607" y="175"/>
                  </a:cubicBezTo>
                  <a:lnTo>
                    <a:pt x="1034" y="5111"/>
                  </a:lnTo>
                  <a:cubicBezTo>
                    <a:pt x="434" y="5478"/>
                    <a:pt x="67" y="6146"/>
                    <a:pt x="34" y="6846"/>
                  </a:cubicBezTo>
                  <a:lnTo>
                    <a:pt x="34" y="12750"/>
                  </a:lnTo>
                  <a:cubicBezTo>
                    <a:pt x="0" y="13017"/>
                    <a:pt x="134" y="13317"/>
                    <a:pt x="367" y="13484"/>
                  </a:cubicBezTo>
                  <a:cubicBezTo>
                    <a:pt x="467" y="13517"/>
                    <a:pt x="567" y="13551"/>
                    <a:pt x="701" y="13551"/>
                  </a:cubicBezTo>
                  <a:cubicBezTo>
                    <a:pt x="867" y="13551"/>
                    <a:pt x="1034" y="13517"/>
                    <a:pt x="1201" y="13417"/>
                  </a:cubicBezTo>
                  <a:lnTo>
                    <a:pt x="9774" y="8447"/>
                  </a:lnTo>
                  <a:cubicBezTo>
                    <a:pt x="10374" y="8080"/>
                    <a:pt x="10741" y="7413"/>
                    <a:pt x="10775" y="6713"/>
                  </a:cubicBezTo>
                  <a:lnTo>
                    <a:pt x="10775" y="842"/>
                  </a:lnTo>
                  <a:cubicBezTo>
                    <a:pt x="10847" y="360"/>
                    <a:pt x="10467" y="0"/>
                    <a:pt x="10062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6" name="Google Shape;1286;p111"/>
            <p:cNvSpPr/>
            <p:nvPr/>
          </p:nvSpPr>
          <p:spPr>
            <a:xfrm>
              <a:off x="3538525" y="4590900"/>
              <a:ext cx="183750" cy="107925"/>
            </a:xfrm>
            <a:custGeom>
              <a:rect b="b" l="l" r="r" t="t"/>
              <a:pathLst>
                <a:path extrusionOk="0" h="4317" w="7350">
                  <a:moveTo>
                    <a:pt x="7138" y="0"/>
                  </a:moveTo>
                  <a:cubicBezTo>
                    <a:pt x="7117" y="0"/>
                    <a:pt x="7095" y="5"/>
                    <a:pt x="7072" y="14"/>
                  </a:cubicBezTo>
                  <a:lnTo>
                    <a:pt x="101" y="4017"/>
                  </a:lnTo>
                  <a:cubicBezTo>
                    <a:pt x="34" y="4050"/>
                    <a:pt x="1" y="4150"/>
                    <a:pt x="34" y="4217"/>
                  </a:cubicBezTo>
                  <a:cubicBezTo>
                    <a:pt x="67" y="4283"/>
                    <a:pt x="134" y="4317"/>
                    <a:pt x="201" y="4317"/>
                  </a:cubicBezTo>
                  <a:cubicBezTo>
                    <a:pt x="201" y="4317"/>
                    <a:pt x="234" y="4317"/>
                    <a:pt x="268" y="4283"/>
                  </a:cubicBezTo>
                  <a:lnTo>
                    <a:pt x="7206" y="281"/>
                  </a:lnTo>
                  <a:cubicBezTo>
                    <a:pt x="7350" y="165"/>
                    <a:pt x="7270" y="0"/>
                    <a:pt x="713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7" name="Google Shape;1287;p111"/>
            <p:cNvSpPr/>
            <p:nvPr/>
          </p:nvSpPr>
          <p:spPr>
            <a:xfrm>
              <a:off x="3538525" y="4631750"/>
              <a:ext cx="183750" cy="107950"/>
            </a:xfrm>
            <a:custGeom>
              <a:rect b="b" l="l" r="r" t="t"/>
              <a:pathLst>
                <a:path extrusionOk="0" h="4318" w="7350">
                  <a:moveTo>
                    <a:pt x="7138" y="1"/>
                  </a:moveTo>
                  <a:cubicBezTo>
                    <a:pt x="7117" y="1"/>
                    <a:pt x="7095" y="5"/>
                    <a:pt x="7072" y="14"/>
                  </a:cubicBezTo>
                  <a:lnTo>
                    <a:pt x="101" y="4017"/>
                  </a:lnTo>
                  <a:cubicBezTo>
                    <a:pt x="34" y="4050"/>
                    <a:pt x="1" y="4150"/>
                    <a:pt x="34" y="4217"/>
                  </a:cubicBezTo>
                  <a:cubicBezTo>
                    <a:pt x="67" y="4284"/>
                    <a:pt x="134" y="4317"/>
                    <a:pt x="201" y="4317"/>
                  </a:cubicBezTo>
                  <a:cubicBezTo>
                    <a:pt x="201" y="4317"/>
                    <a:pt x="234" y="4317"/>
                    <a:pt x="268" y="4284"/>
                  </a:cubicBezTo>
                  <a:lnTo>
                    <a:pt x="7206" y="281"/>
                  </a:lnTo>
                  <a:cubicBezTo>
                    <a:pt x="7350" y="166"/>
                    <a:pt x="7270" y="1"/>
                    <a:pt x="713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8" name="Google Shape;1288;p111"/>
            <p:cNvSpPr/>
            <p:nvPr/>
          </p:nvSpPr>
          <p:spPr>
            <a:xfrm>
              <a:off x="3538525" y="4672050"/>
              <a:ext cx="182650" cy="108500"/>
            </a:xfrm>
            <a:custGeom>
              <a:rect b="b" l="l" r="r" t="t"/>
              <a:pathLst>
                <a:path extrusionOk="0" h="4340" w="7306">
                  <a:moveTo>
                    <a:pt x="7158" y="0"/>
                  </a:moveTo>
                  <a:cubicBezTo>
                    <a:pt x="7128" y="0"/>
                    <a:pt x="7098" y="11"/>
                    <a:pt x="7072" y="37"/>
                  </a:cubicBezTo>
                  <a:lnTo>
                    <a:pt x="101" y="4040"/>
                  </a:lnTo>
                  <a:cubicBezTo>
                    <a:pt x="34" y="4073"/>
                    <a:pt x="1" y="4173"/>
                    <a:pt x="34" y="4240"/>
                  </a:cubicBezTo>
                  <a:cubicBezTo>
                    <a:pt x="67" y="4306"/>
                    <a:pt x="134" y="4340"/>
                    <a:pt x="201" y="4340"/>
                  </a:cubicBezTo>
                  <a:cubicBezTo>
                    <a:pt x="201" y="4340"/>
                    <a:pt x="234" y="4340"/>
                    <a:pt x="268" y="4306"/>
                  </a:cubicBezTo>
                  <a:lnTo>
                    <a:pt x="7206" y="304"/>
                  </a:lnTo>
                  <a:cubicBezTo>
                    <a:pt x="7306" y="237"/>
                    <a:pt x="7306" y="170"/>
                    <a:pt x="7273" y="70"/>
                  </a:cubicBezTo>
                  <a:cubicBezTo>
                    <a:pt x="7252" y="29"/>
                    <a:pt x="7206" y="0"/>
                    <a:pt x="715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9" name="Google Shape;1289;p111"/>
            <p:cNvSpPr/>
            <p:nvPr/>
          </p:nvSpPr>
          <p:spPr>
            <a:xfrm>
              <a:off x="4530075" y="1997525"/>
              <a:ext cx="271175" cy="338775"/>
            </a:xfrm>
            <a:custGeom>
              <a:rect b="b" l="l" r="r" t="t"/>
              <a:pathLst>
                <a:path extrusionOk="0" h="13551" w="10847">
                  <a:moveTo>
                    <a:pt x="10022" y="334"/>
                  </a:moveTo>
                  <a:cubicBezTo>
                    <a:pt x="10274" y="334"/>
                    <a:pt x="10513" y="553"/>
                    <a:pt x="10441" y="842"/>
                  </a:cubicBezTo>
                  <a:lnTo>
                    <a:pt x="10441" y="6713"/>
                  </a:lnTo>
                  <a:cubicBezTo>
                    <a:pt x="10408" y="7313"/>
                    <a:pt x="10108" y="7847"/>
                    <a:pt x="9607" y="8180"/>
                  </a:cubicBezTo>
                  <a:lnTo>
                    <a:pt x="1034" y="13150"/>
                  </a:lnTo>
                  <a:cubicBezTo>
                    <a:pt x="954" y="13222"/>
                    <a:pt x="863" y="13252"/>
                    <a:pt x="773" y="13252"/>
                  </a:cubicBezTo>
                  <a:cubicBezTo>
                    <a:pt x="526" y="13252"/>
                    <a:pt x="294" y="13019"/>
                    <a:pt x="367" y="12750"/>
                  </a:cubicBezTo>
                  <a:lnTo>
                    <a:pt x="367" y="6846"/>
                  </a:lnTo>
                  <a:cubicBezTo>
                    <a:pt x="401" y="6279"/>
                    <a:pt x="701" y="5712"/>
                    <a:pt x="1201" y="5378"/>
                  </a:cubicBezTo>
                  <a:lnTo>
                    <a:pt x="9741" y="441"/>
                  </a:lnTo>
                  <a:cubicBezTo>
                    <a:pt x="9825" y="367"/>
                    <a:pt x="9924" y="334"/>
                    <a:pt x="10022" y="334"/>
                  </a:cubicBezTo>
                  <a:close/>
                  <a:moveTo>
                    <a:pt x="10063" y="0"/>
                  </a:moveTo>
                  <a:cubicBezTo>
                    <a:pt x="9906" y="0"/>
                    <a:pt x="9747" y="54"/>
                    <a:pt x="9607" y="175"/>
                  </a:cubicBezTo>
                  <a:lnTo>
                    <a:pt x="1034" y="5111"/>
                  </a:lnTo>
                  <a:cubicBezTo>
                    <a:pt x="434" y="5512"/>
                    <a:pt x="67" y="6145"/>
                    <a:pt x="34" y="6846"/>
                  </a:cubicBezTo>
                  <a:lnTo>
                    <a:pt x="34" y="12750"/>
                  </a:lnTo>
                  <a:cubicBezTo>
                    <a:pt x="0" y="13017"/>
                    <a:pt x="134" y="13317"/>
                    <a:pt x="367" y="13484"/>
                  </a:cubicBezTo>
                  <a:cubicBezTo>
                    <a:pt x="467" y="13551"/>
                    <a:pt x="567" y="13551"/>
                    <a:pt x="701" y="13551"/>
                  </a:cubicBezTo>
                  <a:cubicBezTo>
                    <a:pt x="868" y="13551"/>
                    <a:pt x="1034" y="13517"/>
                    <a:pt x="1201" y="13451"/>
                  </a:cubicBezTo>
                  <a:lnTo>
                    <a:pt x="9774" y="8480"/>
                  </a:lnTo>
                  <a:cubicBezTo>
                    <a:pt x="10341" y="8080"/>
                    <a:pt x="10741" y="7446"/>
                    <a:pt x="10775" y="6713"/>
                  </a:cubicBezTo>
                  <a:lnTo>
                    <a:pt x="10775" y="842"/>
                  </a:lnTo>
                  <a:cubicBezTo>
                    <a:pt x="10847" y="360"/>
                    <a:pt x="10467" y="0"/>
                    <a:pt x="10063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0" name="Google Shape;1290;p111"/>
            <p:cNvSpPr/>
            <p:nvPr/>
          </p:nvSpPr>
          <p:spPr>
            <a:xfrm>
              <a:off x="4573425" y="2073875"/>
              <a:ext cx="184400" cy="108150"/>
            </a:xfrm>
            <a:custGeom>
              <a:rect b="b" l="l" r="r" t="t"/>
              <a:pathLst>
                <a:path extrusionOk="0" h="4326" w="7376">
                  <a:moveTo>
                    <a:pt x="7128" y="1"/>
                  </a:moveTo>
                  <a:cubicBezTo>
                    <a:pt x="7100" y="1"/>
                    <a:pt x="7070" y="7"/>
                    <a:pt x="7039" y="23"/>
                  </a:cubicBezTo>
                  <a:lnTo>
                    <a:pt x="101" y="4025"/>
                  </a:lnTo>
                  <a:cubicBezTo>
                    <a:pt x="34" y="4059"/>
                    <a:pt x="1" y="4159"/>
                    <a:pt x="34" y="4259"/>
                  </a:cubicBezTo>
                  <a:cubicBezTo>
                    <a:pt x="68" y="4292"/>
                    <a:pt x="134" y="4326"/>
                    <a:pt x="201" y="4326"/>
                  </a:cubicBezTo>
                  <a:cubicBezTo>
                    <a:pt x="201" y="4326"/>
                    <a:pt x="234" y="4326"/>
                    <a:pt x="268" y="4292"/>
                  </a:cubicBezTo>
                  <a:lnTo>
                    <a:pt x="7206" y="289"/>
                  </a:lnTo>
                  <a:cubicBezTo>
                    <a:pt x="7376" y="205"/>
                    <a:pt x="7282" y="1"/>
                    <a:pt x="712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1" name="Google Shape;1291;p111"/>
            <p:cNvSpPr/>
            <p:nvPr/>
          </p:nvSpPr>
          <p:spPr>
            <a:xfrm>
              <a:off x="4573425" y="2114150"/>
              <a:ext cx="184875" cy="108750"/>
            </a:xfrm>
            <a:custGeom>
              <a:rect b="b" l="l" r="r" t="t"/>
              <a:pathLst>
                <a:path extrusionOk="0" h="4350" w="7395">
                  <a:moveTo>
                    <a:pt x="7153" y="0"/>
                  </a:moveTo>
                  <a:cubicBezTo>
                    <a:pt x="7117" y="0"/>
                    <a:pt x="7078" y="14"/>
                    <a:pt x="7039" y="46"/>
                  </a:cubicBezTo>
                  <a:lnTo>
                    <a:pt x="101" y="4049"/>
                  </a:lnTo>
                  <a:cubicBezTo>
                    <a:pt x="34" y="4082"/>
                    <a:pt x="1" y="4182"/>
                    <a:pt x="34" y="4282"/>
                  </a:cubicBezTo>
                  <a:cubicBezTo>
                    <a:pt x="68" y="4316"/>
                    <a:pt x="134" y="4349"/>
                    <a:pt x="201" y="4349"/>
                  </a:cubicBezTo>
                  <a:cubicBezTo>
                    <a:pt x="201" y="4349"/>
                    <a:pt x="234" y="4349"/>
                    <a:pt x="268" y="4316"/>
                  </a:cubicBezTo>
                  <a:lnTo>
                    <a:pt x="7206" y="313"/>
                  </a:lnTo>
                  <a:cubicBezTo>
                    <a:pt x="7394" y="232"/>
                    <a:pt x="7301" y="0"/>
                    <a:pt x="7153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2" name="Google Shape;1292;p111"/>
            <p:cNvSpPr/>
            <p:nvPr/>
          </p:nvSpPr>
          <p:spPr>
            <a:xfrm>
              <a:off x="4573425" y="2155850"/>
              <a:ext cx="183825" cy="107900"/>
            </a:xfrm>
            <a:custGeom>
              <a:rect b="b" l="l" r="r" t="t"/>
              <a:pathLst>
                <a:path extrusionOk="0" h="4316" w="7353">
                  <a:moveTo>
                    <a:pt x="7109" y="1"/>
                  </a:moveTo>
                  <a:cubicBezTo>
                    <a:pt x="7087" y="1"/>
                    <a:pt x="7064" y="4"/>
                    <a:pt x="7039" y="13"/>
                  </a:cubicBezTo>
                  <a:lnTo>
                    <a:pt x="101" y="4015"/>
                  </a:lnTo>
                  <a:cubicBezTo>
                    <a:pt x="34" y="4049"/>
                    <a:pt x="1" y="4149"/>
                    <a:pt x="34" y="4249"/>
                  </a:cubicBezTo>
                  <a:cubicBezTo>
                    <a:pt x="68" y="4282"/>
                    <a:pt x="134" y="4316"/>
                    <a:pt x="201" y="4316"/>
                  </a:cubicBezTo>
                  <a:lnTo>
                    <a:pt x="268" y="4316"/>
                  </a:lnTo>
                  <a:lnTo>
                    <a:pt x="7206" y="279"/>
                  </a:lnTo>
                  <a:cubicBezTo>
                    <a:pt x="7353" y="192"/>
                    <a:pt x="7268" y="1"/>
                    <a:pt x="7109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3" name="Google Shape;1293;p111"/>
            <p:cNvSpPr/>
            <p:nvPr/>
          </p:nvSpPr>
          <p:spPr>
            <a:xfrm>
              <a:off x="3527700" y="1049250"/>
              <a:ext cx="140950" cy="179600"/>
            </a:xfrm>
            <a:custGeom>
              <a:rect b="b" l="l" r="r" t="t"/>
              <a:pathLst>
                <a:path extrusionOk="0" h="7184" w="5638">
                  <a:moveTo>
                    <a:pt x="3970" y="445"/>
                  </a:moveTo>
                  <a:cubicBezTo>
                    <a:pt x="4170" y="445"/>
                    <a:pt x="4370" y="479"/>
                    <a:pt x="4537" y="579"/>
                  </a:cubicBezTo>
                  <a:cubicBezTo>
                    <a:pt x="4970" y="845"/>
                    <a:pt x="5204" y="1346"/>
                    <a:pt x="5204" y="2080"/>
                  </a:cubicBezTo>
                  <a:cubicBezTo>
                    <a:pt x="5104" y="3848"/>
                    <a:pt x="4170" y="5449"/>
                    <a:pt x="2702" y="6416"/>
                  </a:cubicBezTo>
                  <a:cubicBezTo>
                    <a:pt x="2327" y="6633"/>
                    <a:pt x="1975" y="6745"/>
                    <a:pt x="1661" y="6745"/>
                  </a:cubicBezTo>
                  <a:cubicBezTo>
                    <a:pt x="1444" y="6745"/>
                    <a:pt x="1245" y="6692"/>
                    <a:pt x="1068" y="6583"/>
                  </a:cubicBezTo>
                  <a:cubicBezTo>
                    <a:pt x="667" y="6349"/>
                    <a:pt x="434" y="5816"/>
                    <a:pt x="434" y="5082"/>
                  </a:cubicBezTo>
                  <a:cubicBezTo>
                    <a:pt x="500" y="3347"/>
                    <a:pt x="1434" y="1713"/>
                    <a:pt x="2936" y="779"/>
                  </a:cubicBezTo>
                  <a:cubicBezTo>
                    <a:pt x="3236" y="579"/>
                    <a:pt x="3603" y="445"/>
                    <a:pt x="3970" y="445"/>
                  </a:cubicBezTo>
                  <a:close/>
                  <a:moveTo>
                    <a:pt x="3969" y="1"/>
                  </a:moveTo>
                  <a:cubicBezTo>
                    <a:pt x="3575" y="1"/>
                    <a:pt x="3144" y="129"/>
                    <a:pt x="2702" y="378"/>
                  </a:cubicBezTo>
                  <a:cubicBezTo>
                    <a:pt x="1101" y="1446"/>
                    <a:pt x="100" y="3181"/>
                    <a:pt x="0" y="5082"/>
                  </a:cubicBezTo>
                  <a:cubicBezTo>
                    <a:pt x="0" y="5983"/>
                    <a:pt x="300" y="6650"/>
                    <a:pt x="867" y="6950"/>
                  </a:cubicBezTo>
                  <a:cubicBezTo>
                    <a:pt x="1101" y="7083"/>
                    <a:pt x="1368" y="7183"/>
                    <a:pt x="1635" y="7183"/>
                  </a:cubicBezTo>
                  <a:cubicBezTo>
                    <a:pt x="2102" y="7150"/>
                    <a:pt x="2535" y="7017"/>
                    <a:pt x="2936" y="6783"/>
                  </a:cubicBezTo>
                  <a:cubicBezTo>
                    <a:pt x="4537" y="5749"/>
                    <a:pt x="5537" y="3981"/>
                    <a:pt x="5637" y="2080"/>
                  </a:cubicBezTo>
                  <a:cubicBezTo>
                    <a:pt x="5637" y="1212"/>
                    <a:pt x="5337" y="545"/>
                    <a:pt x="4770" y="212"/>
                  </a:cubicBezTo>
                  <a:cubicBezTo>
                    <a:pt x="4530" y="70"/>
                    <a:pt x="4259" y="1"/>
                    <a:pt x="3969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4" name="Google Shape;1294;p111"/>
            <p:cNvSpPr/>
            <p:nvPr/>
          </p:nvSpPr>
          <p:spPr>
            <a:xfrm>
              <a:off x="3559375" y="1089175"/>
              <a:ext cx="77575" cy="99500"/>
            </a:xfrm>
            <a:custGeom>
              <a:rect b="b" l="l" r="r" t="t"/>
              <a:pathLst>
                <a:path extrusionOk="0" h="3980" w="3103">
                  <a:moveTo>
                    <a:pt x="2251" y="0"/>
                  </a:moveTo>
                  <a:cubicBezTo>
                    <a:pt x="2044" y="0"/>
                    <a:pt x="1812" y="70"/>
                    <a:pt x="1568" y="216"/>
                  </a:cubicBezTo>
                  <a:cubicBezTo>
                    <a:pt x="634" y="816"/>
                    <a:pt x="67" y="1817"/>
                    <a:pt x="1" y="2884"/>
                  </a:cubicBezTo>
                  <a:cubicBezTo>
                    <a:pt x="1" y="3578"/>
                    <a:pt x="378" y="3980"/>
                    <a:pt x="899" y="3980"/>
                  </a:cubicBezTo>
                  <a:cubicBezTo>
                    <a:pt x="1104" y="3980"/>
                    <a:pt x="1332" y="3917"/>
                    <a:pt x="1568" y="3785"/>
                  </a:cubicBezTo>
                  <a:cubicBezTo>
                    <a:pt x="2469" y="3185"/>
                    <a:pt x="3036" y="2184"/>
                    <a:pt x="3103" y="1117"/>
                  </a:cubicBezTo>
                  <a:cubicBezTo>
                    <a:pt x="3103" y="408"/>
                    <a:pt x="2752" y="0"/>
                    <a:pt x="2251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5" name="Google Shape;1295;p111"/>
            <p:cNvSpPr/>
            <p:nvPr/>
          </p:nvSpPr>
          <p:spPr>
            <a:xfrm>
              <a:off x="3415950" y="582075"/>
              <a:ext cx="357775" cy="431625"/>
            </a:xfrm>
            <a:custGeom>
              <a:rect b="b" l="l" r="r" t="t"/>
              <a:pathLst>
                <a:path extrusionOk="0" h="17265" w="14311">
                  <a:moveTo>
                    <a:pt x="13619" y="322"/>
                  </a:moveTo>
                  <a:cubicBezTo>
                    <a:pt x="13841" y="322"/>
                    <a:pt x="14047" y="530"/>
                    <a:pt x="13977" y="786"/>
                  </a:cubicBezTo>
                  <a:lnTo>
                    <a:pt x="13977" y="8391"/>
                  </a:lnTo>
                  <a:cubicBezTo>
                    <a:pt x="13910" y="8958"/>
                    <a:pt x="13610" y="9492"/>
                    <a:pt x="13143" y="9792"/>
                  </a:cubicBezTo>
                  <a:lnTo>
                    <a:pt x="8873" y="12261"/>
                  </a:lnTo>
                  <a:lnTo>
                    <a:pt x="7639" y="16530"/>
                  </a:lnTo>
                  <a:cubicBezTo>
                    <a:pt x="7639" y="16564"/>
                    <a:pt x="7606" y="16597"/>
                    <a:pt x="7572" y="16597"/>
                  </a:cubicBezTo>
                  <a:cubicBezTo>
                    <a:pt x="7539" y="16597"/>
                    <a:pt x="7506" y="16564"/>
                    <a:pt x="7506" y="16530"/>
                  </a:cubicBezTo>
                  <a:lnTo>
                    <a:pt x="6305" y="13762"/>
                  </a:lnTo>
                  <a:lnTo>
                    <a:pt x="1001" y="16797"/>
                  </a:lnTo>
                  <a:cubicBezTo>
                    <a:pt x="915" y="16862"/>
                    <a:pt x="815" y="16899"/>
                    <a:pt x="710" y="16899"/>
                  </a:cubicBezTo>
                  <a:cubicBezTo>
                    <a:pt x="652" y="16899"/>
                    <a:pt x="593" y="16888"/>
                    <a:pt x="534" y="16864"/>
                  </a:cubicBezTo>
                  <a:cubicBezTo>
                    <a:pt x="401" y="16764"/>
                    <a:pt x="334" y="16597"/>
                    <a:pt x="367" y="16464"/>
                  </a:cubicBezTo>
                  <a:lnTo>
                    <a:pt x="367" y="8858"/>
                  </a:lnTo>
                  <a:cubicBezTo>
                    <a:pt x="401" y="8291"/>
                    <a:pt x="701" y="7757"/>
                    <a:pt x="1168" y="7457"/>
                  </a:cubicBezTo>
                  <a:lnTo>
                    <a:pt x="13310" y="419"/>
                  </a:lnTo>
                  <a:lnTo>
                    <a:pt x="13343" y="452"/>
                  </a:lnTo>
                  <a:cubicBezTo>
                    <a:pt x="13424" y="361"/>
                    <a:pt x="13523" y="322"/>
                    <a:pt x="13619" y="322"/>
                  </a:cubicBezTo>
                  <a:close/>
                  <a:moveTo>
                    <a:pt x="13582" y="0"/>
                  </a:moveTo>
                  <a:cubicBezTo>
                    <a:pt x="13426" y="0"/>
                    <a:pt x="13274" y="44"/>
                    <a:pt x="13143" y="119"/>
                  </a:cubicBezTo>
                  <a:lnTo>
                    <a:pt x="1001" y="7157"/>
                  </a:lnTo>
                  <a:cubicBezTo>
                    <a:pt x="401" y="7524"/>
                    <a:pt x="34" y="8158"/>
                    <a:pt x="0" y="8858"/>
                  </a:cubicBezTo>
                  <a:lnTo>
                    <a:pt x="0" y="16464"/>
                  </a:lnTo>
                  <a:cubicBezTo>
                    <a:pt x="0" y="16730"/>
                    <a:pt x="134" y="16997"/>
                    <a:pt x="367" y="17164"/>
                  </a:cubicBezTo>
                  <a:cubicBezTo>
                    <a:pt x="467" y="17231"/>
                    <a:pt x="567" y="17264"/>
                    <a:pt x="667" y="17264"/>
                  </a:cubicBezTo>
                  <a:cubicBezTo>
                    <a:pt x="868" y="17231"/>
                    <a:pt x="1034" y="17197"/>
                    <a:pt x="1168" y="17097"/>
                  </a:cubicBezTo>
                  <a:lnTo>
                    <a:pt x="6138" y="14262"/>
                  </a:lnTo>
                  <a:lnTo>
                    <a:pt x="7172" y="16697"/>
                  </a:lnTo>
                  <a:cubicBezTo>
                    <a:pt x="7251" y="16856"/>
                    <a:pt x="7406" y="16931"/>
                    <a:pt x="7560" y="16931"/>
                  </a:cubicBezTo>
                  <a:cubicBezTo>
                    <a:pt x="7731" y="16931"/>
                    <a:pt x="7903" y="16839"/>
                    <a:pt x="7973" y="16664"/>
                  </a:cubicBezTo>
                  <a:lnTo>
                    <a:pt x="9173" y="12527"/>
                  </a:lnTo>
                  <a:lnTo>
                    <a:pt x="13310" y="10092"/>
                  </a:lnTo>
                  <a:cubicBezTo>
                    <a:pt x="13910" y="9725"/>
                    <a:pt x="14277" y="9092"/>
                    <a:pt x="14310" y="8391"/>
                  </a:cubicBezTo>
                  <a:lnTo>
                    <a:pt x="14310" y="786"/>
                  </a:lnTo>
                  <a:cubicBezTo>
                    <a:pt x="14310" y="519"/>
                    <a:pt x="14177" y="219"/>
                    <a:pt x="13944" y="85"/>
                  </a:cubicBezTo>
                  <a:cubicBezTo>
                    <a:pt x="13827" y="27"/>
                    <a:pt x="13703" y="0"/>
                    <a:pt x="13582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6" name="Google Shape;1296;p111"/>
            <p:cNvSpPr/>
            <p:nvPr/>
          </p:nvSpPr>
          <p:spPr>
            <a:xfrm>
              <a:off x="3485150" y="692600"/>
              <a:ext cx="220150" cy="129300"/>
            </a:xfrm>
            <a:custGeom>
              <a:rect b="b" l="l" r="r" t="t"/>
              <a:pathLst>
                <a:path extrusionOk="0" h="5172" w="8806">
                  <a:moveTo>
                    <a:pt x="8574" y="1"/>
                  </a:moveTo>
                  <a:cubicBezTo>
                    <a:pt x="8543" y="1"/>
                    <a:pt x="8509" y="11"/>
                    <a:pt x="8474" y="34"/>
                  </a:cubicBezTo>
                  <a:lnTo>
                    <a:pt x="134" y="4837"/>
                  </a:lnTo>
                  <a:cubicBezTo>
                    <a:pt x="34" y="4904"/>
                    <a:pt x="1" y="5004"/>
                    <a:pt x="68" y="5071"/>
                  </a:cubicBezTo>
                  <a:cubicBezTo>
                    <a:pt x="101" y="5138"/>
                    <a:pt x="134" y="5171"/>
                    <a:pt x="201" y="5171"/>
                  </a:cubicBezTo>
                  <a:cubicBezTo>
                    <a:pt x="234" y="5171"/>
                    <a:pt x="268" y="5171"/>
                    <a:pt x="301" y="5138"/>
                  </a:cubicBezTo>
                  <a:lnTo>
                    <a:pt x="8640" y="334"/>
                  </a:lnTo>
                  <a:cubicBezTo>
                    <a:pt x="8806" y="224"/>
                    <a:pt x="8721" y="1"/>
                    <a:pt x="8574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7" name="Google Shape;1297;p111"/>
            <p:cNvSpPr/>
            <p:nvPr/>
          </p:nvSpPr>
          <p:spPr>
            <a:xfrm>
              <a:off x="3485150" y="733150"/>
              <a:ext cx="219350" cy="129600"/>
            </a:xfrm>
            <a:custGeom>
              <a:rect b="b" l="l" r="r" t="t"/>
              <a:pathLst>
                <a:path extrusionOk="0" h="5184" w="8774">
                  <a:moveTo>
                    <a:pt x="8553" y="0"/>
                  </a:moveTo>
                  <a:cubicBezTo>
                    <a:pt x="8527" y="0"/>
                    <a:pt x="8500" y="4"/>
                    <a:pt x="8474" y="13"/>
                  </a:cubicBezTo>
                  <a:lnTo>
                    <a:pt x="134" y="4850"/>
                  </a:lnTo>
                  <a:cubicBezTo>
                    <a:pt x="34" y="4883"/>
                    <a:pt x="1" y="4983"/>
                    <a:pt x="68" y="5083"/>
                  </a:cubicBezTo>
                  <a:cubicBezTo>
                    <a:pt x="101" y="5150"/>
                    <a:pt x="134" y="5184"/>
                    <a:pt x="201" y="5184"/>
                  </a:cubicBezTo>
                  <a:cubicBezTo>
                    <a:pt x="234" y="5184"/>
                    <a:pt x="268" y="5150"/>
                    <a:pt x="301" y="5150"/>
                  </a:cubicBezTo>
                  <a:lnTo>
                    <a:pt x="8640" y="313"/>
                  </a:lnTo>
                  <a:cubicBezTo>
                    <a:pt x="8740" y="280"/>
                    <a:pt x="8774" y="147"/>
                    <a:pt x="8707" y="80"/>
                  </a:cubicBezTo>
                  <a:cubicBezTo>
                    <a:pt x="8683" y="31"/>
                    <a:pt x="8623" y="0"/>
                    <a:pt x="8553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8" name="Google Shape;1298;p111"/>
            <p:cNvSpPr/>
            <p:nvPr/>
          </p:nvSpPr>
          <p:spPr>
            <a:xfrm>
              <a:off x="3485150" y="773500"/>
              <a:ext cx="220150" cy="129275"/>
            </a:xfrm>
            <a:custGeom>
              <a:rect b="b" l="l" r="r" t="t"/>
              <a:pathLst>
                <a:path extrusionOk="0" h="5171" w="8806">
                  <a:moveTo>
                    <a:pt x="8574" y="0"/>
                  </a:moveTo>
                  <a:cubicBezTo>
                    <a:pt x="8543" y="0"/>
                    <a:pt x="8509" y="10"/>
                    <a:pt x="8474" y="34"/>
                  </a:cubicBezTo>
                  <a:lnTo>
                    <a:pt x="134" y="4837"/>
                  </a:lnTo>
                  <a:cubicBezTo>
                    <a:pt x="34" y="4904"/>
                    <a:pt x="1" y="5004"/>
                    <a:pt x="68" y="5071"/>
                  </a:cubicBezTo>
                  <a:cubicBezTo>
                    <a:pt x="101" y="5137"/>
                    <a:pt x="134" y="5171"/>
                    <a:pt x="201" y="5171"/>
                  </a:cubicBezTo>
                  <a:cubicBezTo>
                    <a:pt x="234" y="5171"/>
                    <a:pt x="268" y="5171"/>
                    <a:pt x="301" y="5137"/>
                  </a:cubicBezTo>
                  <a:lnTo>
                    <a:pt x="8640" y="334"/>
                  </a:lnTo>
                  <a:cubicBezTo>
                    <a:pt x="8806" y="224"/>
                    <a:pt x="8721" y="0"/>
                    <a:pt x="8574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9" name="Google Shape;1299;p111"/>
            <p:cNvSpPr/>
            <p:nvPr/>
          </p:nvSpPr>
          <p:spPr>
            <a:xfrm>
              <a:off x="2327675" y="942775"/>
              <a:ext cx="73400" cy="162650"/>
            </a:xfrm>
            <a:custGeom>
              <a:rect b="b" l="l" r="r" t="t"/>
              <a:pathLst>
                <a:path extrusionOk="0" h="6506" w="2936">
                  <a:moveTo>
                    <a:pt x="2702" y="1"/>
                  </a:moveTo>
                  <a:lnTo>
                    <a:pt x="0" y="1535"/>
                  </a:lnTo>
                  <a:lnTo>
                    <a:pt x="0" y="3136"/>
                  </a:lnTo>
                  <a:lnTo>
                    <a:pt x="1168" y="5438"/>
                  </a:lnTo>
                  <a:cubicBezTo>
                    <a:pt x="1168" y="5471"/>
                    <a:pt x="1201" y="5505"/>
                    <a:pt x="1234" y="5505"/>
                  </a:cubicBezTo>
                  <a:lnTo>
                    <a:pt x="2936" y="6506"/>
                  </a:lnTo>
                  <a:lnTo>
                    <a:pt x="1835" y="4104"/>
                  </a:lnTo>
                  <a:lnTo>
                    <a:pt x="2702" y="1569"/>
                  </a:lnTo>
                  <a:lnTo>
                    <a:pt x="2702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0" name="Google Shape;1300;p111"/>
            <p:cNvSpPr/>
            <p:nvPr/>
          </p:nvSpPr>
          <p:spPr>
            <a:xfrm>
              <a:off x="2327675" y="942775"/>
              <a:ext cx="73400" cy="162650"/>
            </a:xfrm>
            <a:custGeom>
              <a:rect b="b" l="l" r="r" t="t"/>
              <a:pathLst>
                <a:path extrusionOk="0" h="6506" w="2936">
                  <a:moveTo>
                    <a:pt x="2702" y="1"/>
                  </a:moveTo>
                  <a:lnTo>
                    <a:pt x="0" y="1535"/>
                  </a:lnTo>
                  <a:lnTo>
                    <a:pt x="0" y="3136"/>
                  </a:lnTo>
                  <a:lnTo>
                    <a:pt x="1168" y="5438"/>
                  </a:lnTo>
                  <a:cubicBezTo>
                    <a:pt x="1168" y="5471"/>
                    <a:pt x="1201" y="5505"/>
                    <a:pt x="1234" y="5505"/>
                  </a:cubicBezTo>
                  <a:lnTo>
                    <a:pt x="2936" y="6506"/>
                  </a:lnTo>
                  <a:lnTo>
                    <a:pt x="1835" y="4104"/>
                  </a:lnTo>
                  <a:lnTo>
                    <a:pt x="2702" y="1569"/>
                  </a:lnTo>
                  <a:lnTo>
                    <a:pt x="270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1" name="Google Shape;1301;p111"/>
            <p:cNvSpPr/>
            <p:nvPr/>
          </p:nvSpPr>
          <p:spPr>
            <a:xfrm>
              <a:off x="2210075" y="581475"/>
              <a:ext cx="352775" cy="524075"/>
            </a:xfrm>
            <a:custGeom>
              <a:rect b="b" l="l" r="r" t="t"/>
              <a:pathLst>
                <a:path extrusionOk="0" h="20963" w="14111">
                  <a:moveTo>
                    <a:pt x="11813" y="1"/>
                  </a:moveTo>
                  <a:cubicBezTo>
                    <a:pt x="11534" y="1"/>
                    <a:pt x="11259" y="59"/>
                    <a:pt x="11009" y="176"/>
                  </a:cubicBezTo>
                  <a:lnTo>
                    <a:pt x="835" y="6080"/>
                  </a:lnTo>
                  <a:cubicBezTo>
                    <a:pt x="368" y="6380"/>
                    <a:pt x="34" y="6914"/>
                    <a:pt x="1" y="7481"/>
                  </a:cubicBezTo>
                  <a:lnTo>
                    <a:pt x="1" y="18656"/>
                  </a:lnTo>
                  <a:cubicBezTo>
                    <a:pt x="34" y="19223"/>
                    <a:pt x="368" y="19757"/>
                    <a:pt x="835" y="20057"/>
                  </a:cubicBezTo>
                  <a:lnTo>
                    <a:pt x="1502" y="20457"/>
                  </a:lnTo>
                  <a:cubicBezTo>
                    <a:pt x="1752" y="20591"/>
                    <a:pt x="2036" y="20657"/>
                    <a:pt x="2319" y="20657"/>
                  </a:cubicBezTo>
                  <a:cubicBezTo>
                    <a:pt x="2603" y="20657"/>
                    <a:pt x="2886" y="20591"/>
                    <a:pt x="3136" y="20457"/>
                  </a:cubicBezTo>
                  <a:lnTo>
                    <a:pt x="6405" y="18556"/>
                  </a:lnTo>
                  <a:lnTo>
                    <a:pt x="7573" y="20891"/>
                  </a:lnTo>
                  <a:cubicBezTo>
                    <a:pt x="7604" y="20937"/>
                    <a:pt x="7664" y="20962"/>
                    <a:pt x="7725" y="20962"/>
                  </a:cubicBezTo>
                  <a:cubicBezTo>
                    <a:pt x="7797" y="20962"/>
                    <a:pt x="7871" y="20929"/>
                    <a:pt x="7906" y="20857"/>
                  </a:cubicBezTo>
                  <a:lnTo>
                    <a:pt x="9141" y="16988"/>
                  </a:lnTo>
                  <a:lnTo>
                    <a:pt x="13310" y="14553"/>
                  </a:lnTo>
                  <a:cubicBezTo>
                    <a:pt x="13777" y="14253"/>
                    <a:pt x="14078" y="13719"/>
                    <a:pt x="14111" y="13152"/>
                  </a:cubicBezTo>
                  <a:lnTo>
                    <a:pt x="14111" y="1977"/>
                  </a:lnTo>
                  <a:cubicBezTo>
                    <a:pt x="14078" y="1410"/>
                    <a:pt x="13777" y="876"/>
                    <a:pt x="13310" y="576"/>
                  </a:cubicBezTo>
                  <a:lnTo>
                    <a:pt x="12643" y="176"/>
                  </a:lnTo>
                  <a:cubicBezTo>
                    <a:pt x="12376" y="59"/>
                    <a:pt x="12093" y="1"/>
                    <a:pt x="11813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2" name="Google Shape;1302;p111"/>
            <p:cNvSpPr/>
            <p:nvPr/>
          </p:nvSpPr>
          <p:spPr>
            <a:xfrm>
              <a:off x="2210925" y="747650"/>
              <a:ext cx="74225" cy="349875"/>
            </a:xfrm>
            <a:custGeom>
              <a:rect b="b" l="l" r="r" t="t"/>
              <a:pathLst>
                <a:path extrusionOk="0" h="13995" w="2969">
                  <a:moveTo>
                    <a:pt x="2969" y="13877"/>
                  </a:moveTo>
                  <a:cubicBezTo>
                    <a:pt x="2964" y="13878"/>
                    <a:pt x="2960" y="13880"/>
                    <a:pt x="2955" y="13882"/>
                  </a:cubicBezTo>
                  <a:lnTo>
                    <a:pt x="2955" y="13882"/>
                  </a:lnTo>
                  <a:cubicBezTo>
                    <a:pt x="2960" y="13880"/>
                    <a:pt x="2964" y="13879"/>
                    <a:pt x="2969" y="13877"/>
                  </a:cubicBezTo>
                  <a:close/>
                  <a:moveTo>
                    <a:pt x="267" y="0"/>
                  </a:moveTo>
                  <a:cubicBezTo>
                    <a:pt x="100" y="267"/>
                    <a:pt x="34" y="534"/>
                    <a:pt x="34" y="801"/>
                  </a:cubicBezTo>
                  <a:lnTo>
                    <a:pt x="0" y="12009"/>
                  </a:lnTo>
                  <a:cubicBezTo>
                    <a:pt x="34" y="12576"/>
                    <a:pt x="334" y="13110"/>
                    <a:pt x="834" y="13410"/>
                  </a:cubicBezTo>
                  <a:lnTo>
                    <a:pt x="1501" y="13810"/>
                  </a:lnTo>
                  <a:cubicBezTo>
                    <a:pt x="1754" y="13937"/>
                    <a:pt x="2027" y="13995"/>
                    <a:pt x="2298" y="13995"/>
                  </a:cubicBezTo>
                  <a:cubicBezTo>
                    <a:pt x="2522" y="13995"/>
                    <a:pt x="2745" y="13955"/>
                    <a:pt x="2955" y="13882"/>
                  </a:cubicBezTo>
                  <a:lnTo>
                    <a:pt x="2955" y="13882"/>
                  </a:lnTo>
                  <a:cubicBezTo>
                    <a:pt x="2885" y="13906"/>
                    <a:pt x="2818" y="13917"/>
                    <a:pt x="2755" y="13917"/>
                  </a:cubicBezTo>
                  <a:cubicBezTo>
                    <a:pt x="2492" y="13917"/>
                    <a:pt x="2302" y="13715"/>
                    <a:pt x="2302" y="13343"/>
                  </a:cubicBezTo>
                  <a:lnTo>
                    <a:pt x="2302" y="2135"/>
                  </a:lnTo>
                  <a:cubicBezTo>
                    <a:pt x="2302" y="1835"/>
                    <a:pt x="2402" y="1568"/>
                    <a:pt x="2535" y="1335"/>
                  </a:cubicBezTo>
                  <a:lnTo>
                    <a:pt x="26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3" name="Google Shape;1303;p111"/>
            <p:cNvSpPr/>
            <p:nvPr/>
          </p:nvSpPr>
          <p:spPr>
            <a:xfrm>
              <a:off x="2216750" y="581700"/>
              <a:ext cx="345275" cy="200150"/>
            </a:xfrm>
            <a:custGeom>
              <a:rect b="b" l="l" r="r" t="t"/>
              <a:pathLst>
                <a:path extrusionOk="0" h="8006" w="13811">
                  <a:moveTo>
                    <a:pt x="11546" y="0"/>
                  </a:moveTo>
                  <a:cubicBezTo>
                    <a:pt x="11267" y="0"/>
                    <a:pt x="10992" y="67"/>
                    <a:pt x="10742" y="200"/>
                  </a:cubicBezTo>
                  <a:lnTo>
                    <a:pt x="568" y="6071"/>
                  </a:lnTo>
                  <a:cubicBezTo>
                    <a:pt x="334" y="6238"/>
                    <a:pt x="134" y="6438"/>
                    <a:pt x="1" y="6705"/>
                  </a:cubicBezTo>
                  <a:lnTo>
                    <a:pt x="2302" y="8006"/>
                  </a:lnTo>
                  <a:cubicBezTo>
                    <a:pt x="2436" y="7739"/>
                    <a:pt x="2636" y="7539"/>
                    <a:pt x="2869" y="7372"/>
                  </a:cubicBezTo>
                  <a:lnTo>
                    <a:pt x="13043" y="1501"/>
                  </a:lnTo>
                  <a:cubicBezTo>
                    <a:pt x="13171" y="1432"/>
                    <a:pt x="13290" y="1399"/>
                    <a:pt x="13395" y="1399"/>
                  </a:cubicBezTo>
                  <a:cubicBezTo>
                    <a:pt x="13594" y="1399"/>
                    <a:pt x="13745" y="1517"/>
                    <a:pt x="13811" y="1735"/>
                  </a:cubicBezTo>
                  <a:cubicBezTo>
                    <a:pt x="13710" y="1268"/>
                    <a:pt x="13444" y="834"/>
                    <a:pt x="13043" y="601"/>
                  </a:cubicBezTo>
                  <a:lnTo>
                    <a:pt x="12376" y="200"/>
                  </a:lnTo>
                  <a:cubicBezTo>
                    <a:pt x="12109" y="67"/>
                    <a:pt x="11826" y="0"/>
                    <a:pt x="115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4" name="Google Shape;1304;p111"/>
            <p:cNvSpPr/>
            <p:nvPr/>
          </p:nvSpPr>
          <p:spPr>
            <a:xfrm>
              <a:off x="2312650" y="723450"/>
              <a:ext cx="206000" cy="273575"/>
            </a:xfrm>
            <a:custGeom>
              <a:rect b="b" l="l" r="r" t="t"/>
              <a:pathLst>
                <a:path extrusionOk="0" h="10943" w="8240">
                  <a:moveTo>
                    <a:pt x="4914" y="3061"/>
                  </a:moveTo>
                  <a:cubicBezTo>
                    <a:pt x="4955" y="3061"/>
                    <a:pt x="4996" y="3064"/>
                    <a:pt x="5038" y="3070"/>
                  </a:cubicBezTo>
                  <a:lnTo>
                    <a:pt x="5138" y="3070"/>
                  </a:lnTo>
                  <a:cubicBezTo>
                    <a:pt x="5438" y="3103"/>
                    <a:pt x="5705" y="3303"/>
                    <a:pt x="5838" y="3603"/>
                  </a:cubicBezTo>
                  <a:cubicBezTo>
                    <a:pt x="6239" y="4437"/>
                    <a:pt x="5772" y="5972"/>
                    <a:pt x="4871" y="6939"/>
                  </a:cubicBezTo>
                  <a:cubicBezTo>
                    <a:pt x="4537" y="7339"/>
                    <a:pt x="4104" y="7606"/>
                    <a:pt x="3637" y="7773"/>
                  </a:cubicBezTo>
                  <a:lnTo>
                    <a:pt x="3303" y="7773"/>
                  </a:lnTo>
                  <a:cubicBezTo>
                    <a:pt x="2936" y="7740"/>
                    <a:pt x="2603" y="7540"/>
                    <a:pt x="2469" y="7173"/>
                  </a:cubicBezTo>
                  <a:cubicBezTo>
                    <a:pt x="2402" y="7039"/>
                    <a:pt x="2336" y="6872"/>
                    <a:pt x="2336" y="6706"/>
                  </a:cubicBezTo>
                  <a:cubicBezTo>
                    <a:pt x="2336" y="6606"/>
                    <a:pt x="2336" y="6539"/>
                    <a:pt x="2336" y="6439"/>
                  </a:cubicBezTo>
                  <a:cubicBezTo>
                    <a:pt x="2402" y="5471"/>
                    <a:pt x="2803" y="4571"/>
                    <a:pt x="3470" y="3870"/>
                  </a:cubicBezTo>
                  <a:cubicBezTo>
                    <a:pt x="3670" y="3637"/>
                    <a:pt x="3904" y="3470"/>
                    <a:pt x="4137" y="3303"/>
                  </a:cubicBezTo>
                  <a:cubicBezTo>
                    <a:pt x="4237" y="3270"/>
                    <a:pt x="4304" y="3237"/>
                    <a:pt x="4371" y="3203"/>
                  </a:cubicBezTo>
                  <a:cubicBezTo>
                    <a:pt x="4535" y="3121"/>
                    <a:pt x="4722" y="3061"/>
                    <a:pt x="4914" y="3061"/>
                  </a:cubicBezTo>
                  <a:close/>
                  <a:moveTo>
                    <a:pt x="6172" y="1"/>
                  </a:moveTo>
                  <a:lnTo>
                    <a:pt x="5271" y="101"/>
                  </a:lnTo>
                  <a:cubicBezTo>
                    <a:pt x="5171" y="101"/>
                    <a:pt x="5104" y="168"/>
                    <a:pt x="5071" y="234"/>
                  </a:cubicBezTo>
                  <a:lnTo>
                    <a:pt x="4571" y="1535"/>
                  </a:lnTo>
                  <a:cubicBezTo>
                    <a:pt x="4537" y="1635"/>
                    <a:pt x="4471" y="1702"/>
                    <a:pt x="4371" y="1735"/>
                  </a:cubicBezTo>
                  <a:cubicBezTo>
                    <a:pt x="4170" y="1836"/>
                    <a:pt x="4004" y="1936"/>
                    <a:pt x="3803" y="2069"/>
                  </a:cubicBezTo>
                  <a:cubicBezTo>
                    <a:pt x="3770" y="2102"/>
                    <a:pt x="3737" y="2119"/>
                    <a:pt x="3708" y="2119"/>
                  </a:cubicBezTo>
                  <a:cubicBezTo>
                    <a:pt x="3678" y="2119"/>
                    <a:pt x="3653" y="2102"/>
                    <a:pt x="3637" y="2069"/>
                  </a:cubicBezTo>
                  <a:lnTo>
                    <a:pt x="3170" y="1369"/>
                  </a:lnTo>
                  <a:cubicBezTo>
                    <a:pt x="3156" y="1340"/>
                    <a:pt x="3130" y="1330"/>
                    <a:pt x="3102" y="1330"/>
                  </a:cubicBezTo>
                  <a:cubicBezTo>
                    <a:pt x="3064" y="1330"/>
                    <a:pt x="3022" y="1349"/>
                    <a:pt x="3003" y="1369"/>
                  </a:cubicBezTo>
                  <a:lnTo>
                    <a:pt x="2002" y="2436"/>
                  </a:lnTo>
                  <a:cubicBezTo>
                    <a:pt x="1935" y="2503"/>
                    <a:pt x="1902" y="2569"/>
                    <a:pt x="1902" y="2636"/>
                  </a:cubicBezTo>
                  <a:lnTo>
                    <a:pt x="2202" y="3603"/>
                  </a:lnTo>
                  <a:cubicBezTo>
                    <a:pt x="2202" y="3670"/>
                    <a:pt x="2202" y="3737"/>
                    <a:pt x="2136" y="3804"/>
                  </a:cubicBezTo>
                  <a:cubicBezTo>
                    <a:pt x="1969" y="4070"/>
                    <a:pt x="1835" y="4337"/>
                    <a:pt x="1702" y="4604"/>
                  </a:cubicBezTo>
                  <a:cubicBezTo>
                    <a:pt x="1635" y="4704"/>
                    <a:pt x="1569" y="4738"/>
                    <a:pt x="1468" y="4771"/>
                  </a:cubicBezTo>
                  <a:lnTo>
                    <a:pt x="635" y="4971"/>
                  </a:lnTo>
                  <a:cubicBezTo>
                    <a:pt x="534" y="5004"/>
                    <a:pt x="468" y="5071"/>
                    <a:pt x="434" y="5138"/>
                  </a:cubicBezTo>
                  <a:lnTo>
                    <a:pt x="34" y="6572"/>
                  </a:lnTo>
                  <a:cubicBezTo>
                    <a:pt x="1" y="6639"/>
                    <a:pt x="67" y="6706"/>
                    <a:pt x="134" y="6706"/>
                  </a:cubicBezTo>
                  <a:lnTo>
                    <a:pt x="901" y="6772"/>
                  </a:lnTo>
                  <a:cubicBezTo>
                    <a:pt x="914" y="6766"/>
                    <a:pt x="926" y="6764"/>
                    <a:pt x="938" y="6764"/>
                  </a:cubicBezTo>
                  <a:cubicBezTo>
                    <a:pt x="990" y="6764"/>
                    <a:pt x="1035" y="6818"/>
                    <a:pt x="1035" y="6872"/>
                  </a:cubicBezTo>
                  <a:cubicBezTo>
                    <a:pt x="1001" y="7139"/>
                    <a:pt x="1001" y="7373"/>
                    <a:pt x="1035" y="7640"/>
                  </a:cubicBezTo>
                  <a:cubicBezTo>
                    <a:pt x="1035" y="7706"/>
                    <a:pt x="1001" y="7806"/>
                    <a:pt x="968" y="7873"/>
                  </a:cubicBezTo>
                  <a:lnTo>
                    <a:pt x="67" y="8907"/>
                  </a:lnTo>
                  <a:cubicBezTo>
                    <a:pt x="34" y="8974"/>
                    <a:pt x="1" y="9041"/>
                    <a:pt x="34" y="9141"/>
                  </a:cubicBezTo>
                  <a:lnTo>
                    <a:pt x="434" y="10041"/>
                  </a:lnTo>
                  <a:cubicBezTo>
                    <a:pt x="468" y="10041"/>
                    <a:pt x="468" y="10075"/>
                    <a:pt x="468" y="10075"/>
                  </a:cubicBezTo>
                  <a:lnTo>
                    <a:pt x="501" y="10075"/>
                  </a:lnTo>
                  <a:cubicBezTo>
                    <a:pt x="534" y="10075"/>
                    <a:pt x="568" y="10041"/>
                    <a:pt x="601" y="10041"/>
                  </a:cubicBezTo>
                  <a:lnTo>
                    <a:pt x="1535" y="9207"/>
                  </a:lnTo>
                  <a:cubicBezTo>
                    <a:pt x="1584" y="9159"/>
                    <a:pt x="1633" y="9128"/>
                    <a:pt x="1682" y="9128"/>
                  </a:cubicBezTo>
                  <a:cubicBezTo>
                    <a:pt x="1700" y="9128"/>
                    <a:pt x="1717" y="9132"/>
                    <a:pt x="1735" y="9141"/>
                  </a:cubicBezTo>
                  <a:cubicBezTo>
                    <a:pt x="1869" y="9241"/>
                    <a:pt x="2002" y="9341"/>
                    <a:pt x="2169" y="9374"/>
                  </a:cubicBezTo>
                  <a:cubicBezTo>
                    <a:pt x="2236" y="9408"/>
                    <a:pt x="2269" y="9474"/>
                    <a:pt x="2236" y="9541"/>
                  </a:cubicBezTo>
                  <a:lnTo>
                    <a:pt x="1969" y="10842"/>
                  </a:lnTo>
                  <a:cubicBezTo>
                    <a:pt x="1935" y="10875"/>
                    <a:pt x="1969" y="10909"/>
                    <a:pt x="2002" y="10942"/>
                  </a:cubicBezTo>
                  <a:lnTo>
                    <a:pt x="2102" y="10942"/>
                  </a:lnTo>
                  <a:lnTo>
                    <a:pt x="3003" y="10842"/>
                  </a:lnTo>
                  <a:cubicBezTo>
                    <a:pt x="3070" y="10842"/>
                    <a:pt x="3136" y="10775"/>
                    <a:pt x="3203" y="10709"/>
                  </a:cubicBezTo>
                  <a:lnTo>
                    <a:pt x="3670" y="9408"/>
                  </a:lnTo>
                  <a:cubicBezTo>
                    <a:pt x="3737" y="9308"/>
                    <a:pt x="3803" y="9241"/>
                    <a:pt x="3870" y="9207"/>
                  </a:cubicBezTo>
                  <a:cubicBezTo>
                    <a:pt x="3970" y="9141"/>
                    <a:pt x="4070" y="9107"/>
                    <a:pt x="4170" y="9041"/>
                  </a:cubicBezTo>
                  <a:cubicBezTo>
                    <a:pt x="4270" y="9007"/>
                    <a:pt x="4337" y="8941"/>
                    <a:pt x="4437" y="8874"/>
                  </a:cubicBezTo>
                  <a:cubicBezTo>
                    <a:pt x="4487" y="8841"/>
                    <a:pt x="4529" y="8824"/>
                    <a:pt x="4562" y="8824"/>
                  </a:cubicBezTo>
                  <a:cubicBezTo>
                    <a:pt x="4596" y="8824"/>
                    <a:pt x="4621" y="8841"/>
                    <a:pt x="4637" y="8874"/>
                  </a:cubicBezTo>
                  <a:lnTo>
                    <a:pt x="5104" y="9574"/>
                  </a:lnTo>
                  <a:cubicBezTo>
                    <a:pt x="5114" y="9584"/>
                    <a:pt x="5127" y="9588"/>
                    <a:pt x="5141" y="9588"/>
                  </a:cubicBezTo>
                  <a:cubicBezTo>
                    <a:pt x="5174" y="9588"/>
                    <a:pt x="5214" y="9565"/>
                    <a:pt x="5238" y="9541"/>
                  </a:cubicBezTo>
                  <a:lnTo>
                    <a:pt x="6239" y="8507"/>
                  </a:lnTo>
                  <a:cubicBezTo>
                    <a:pt x="6305" y="8440"/>
                    <a:pt x="6339" y="8340"/>
                    <a:pt x="6305" y="8273"/>
                  </a:cubicBezTo>
                  <a:lnTo>
                    <a:pt x="6038" y="7339"/>
                  </a:lnTo>
                  <a:cubicBezTo>
                    <a:pt x="6038" y="7273"/>
                    <a:pt x="6038" y="7173"/>
                    <a:pt x="6105" y="7106"/>
                  </a:cubicBezTo>
                  <a:cubicBezTo>
                    <a:pt x="6272" y="6839"/>
                    <a:pt x="6405" y="6572"/>
                    <a:pt x="6539" y="6305"/>
                  </a:cubicBezTo>
                  <a:cubicBezTo>
                    <a:pt x="6605" y="6239"/>
                    <a:pt x="6672" y="6172"/>
                    <a:pt x="6772" y="6172"/>
                  </a:cubicBezTo>
                  <a:lnTo>
                    <a:pt x="7606" y="5938"/>
                  </a:lnTo>
                  <a:cubicBezTo>
                    <a:pt x="7673" y="5938"/>
                    <a:pt x="7773" y="5872"/>
                    <a:pt x="7806" y="5805"/>
                  </a:cubicBezTo>
                  <a:lnTo>
                    <a:pt x="8207" y="4337"/>
                  </a:lnTo>
                  <a:cubicBezTo>
                    <a:pt x="8240" y="4304"/>
                    <a:pt x="8207" y="4271"/>
                    <a:pt x="8173" y="4237"/>
                  </a:cubicBezTo>
                  <a:lnTo>
                    <a:pt x="8140" y="4237"/>
                  </a:lnTo>
                  <a:lnTo>
                    <a:pt x="7339" y="4204"/>
                  </a:lnTo>
                  <a:cubicBezTo>
                    <a:pt x="7273" y="4204"/>
                    <a:pt x="7206" y="4137"/>
                    <a:pt x="7239" y="4070"/>
                  </a:cubicBezTo>
                  <a:lnTo>
                    <a:pt x="7239" y="3704"/>
                  </a:lnTo>
                  <a:lnTo>
                    <a:pt x="7239" y="3303"/>
                  </a:lnTo>
                  <a:cubicBezTo>
                    <a:pt x="7239" y="3237"/>
                    <a:pt x="7239" y="3136"/>
                    <a:pt x="7306" y="3070"/>
                  </a:cubicBezTo>
                  <a:lnTo>
                    <a:pt x="8173" y="2036"/>
                  </a:lnTo>
                  <a:cubicBezTo>
                    <a:pt x="8240" y="1969"/>
                    <a:pt x="8240" y="1902"/>
                    <a:pt x="8240" y="1802"/>
                  </a:cubicBezTo>
                  <a:lnTo>
                    <a:pt x="7806" y="902"/>
                  </a:lnTo>
                  <a:cubicBezTo>
                    <a:pt x="7806" y="902"/>
                    <a:pt x="7806" y="868"/>
                    <a:pt x="7773" y="868"/>
                  </a:cubicBezTo>
                  <a:cubicBezTo>
                    <a:pt x="7740" y="868"/>
                    <a:pt x="7706" y="868"/>
                    <a:pt x="7640" y="902"/>
                  </a:cubicBezTo>
                  <a:lnTo>
                    <a:pt x="6739" y="1735"/>
                  </a:lnTo>
                  <a:cubicBezTo>
                    <a:pt x="6698" y="1777"/>
                    <a:pt x="6656" y="1805"/>
                    <a:pt x="6615" y="1805"/>
                  </a:cubicBezTo>
                  <a:cubicBezTo>
                    <a:pt x="6590" y="1805"/>
                    <a:pt x="6564" y="1794"/>
                    <a:pt x="6539" y="1769"/>
                  </a:cubicBezTo>
                  <a:cubicBezTo>
                    <a:pt x="6405" y="1669"/>
                    <a:pt x="6272" y="1602"/>
                    <a:pt x="6105" y="1569"/>
                  </a:cubicBezTo>
                  <a:cubicBezTo>
                    <a:pt x="6038" y="1535"/>
                    <a:pt x="6005" y="1469"/>
                    <a:pt x="6005" y="1402"/>
                  </a:cubicBezTo>
                  <a:lnTo>
                    <a:pt x="6305" y="101"/>
                  </a:lnTo>
                  <a:cubicBezTo>
                    <a:pt x="6305" y="68"/>
                    <a:pt x="6305" y="34"/>
                    <a:pt x="627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308" name="Shape 1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9" name="Google Shape;1309;p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14325" y="1439475"/>
            <a:ext cx="2894599" cy="799700"/>
          </a:xfrm>
          <a:prstGeom prst="rect">
            <a:avLst/>
          </a:prstGeom>
          <a:noFill/>
          <a:ln>
            <a:noFill/>
          </a:ln>
        </p:spPr>
      </p:pic>
      <p:sp>
        <p:nvSpPr>
          <p:cNvPr id="1310" name="Google Shape;1310;p112"/>
          <p:cNvSpPr txBox="1"/>
          <p:nvPr/>
        </p:nvSpPr>
        <p:spPr>
          <a:xfrm>
            <a:off x="7325863" y="2092963"/>
            <a:ext cx="13983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666666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Exame - 11/05/2022</a:t>
            </a:r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311" name="Google Shape;1311;p112"/>
          <p:cNvSpPr txBox="1"/>
          <p:nvPr/>
        </p:nvSpPr>
        <p:spPr>
          <a:xfrm>
            <a:off x="2025575" y="3903450"/>
            <a:ext cx="13983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666666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Exame - 07/09/2022</a:t>
            </a:r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1312" name="Google Shape;1312;p1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8825" y="77972"/>
            <a:ext cx="5097475" cy="111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3" name="Google Shape;1313;p112"/>
          <p:cNvPicPr preferRelativeResize="0"/>
          <p:nvPr/>
        </p:nvPicPr>
        <p:blipFill rotWithShape="1">
          <a:blip r:embed="rId5">
            <a:alphaModFix/>
          </a:blip>
          <a:srcRect b="0" l="0" r="16282" t="0"/>
          <a:stretch/>
        </p:blipFill>
        <p:spPr>
          <a:xfrm>
            <a:off x="4846800" y="2991975"/>
            <a:ext cx="4204775" cy="1183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4" name="Google Shape;1314;p11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15125" y="77975"/>
            <a:ext cx="4393801" cy="122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5" name="Google Shape;1315;p11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40924" y="2991963"/>
            <a:ext cx="4516850" cy="171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6" name="Google Shape;1316;p11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805760" y="3950562"/>
            <a:ext cx="5296364" cy="104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7" name="Google Shape;1317;p112"/>
          <p:cNvPicPr preferRelativeResize="0"/>
          <p:nvPr/>
        </p:nvPicPr>
        <p:blipFill rotWithShape="1">
          <a:blip r:embed="rId9">
            <a:alphaModFix/>
          </a:blip>
          <a:srcRect b="5906" l="688" r="1022" t="5006"/>
          <a:stretch/>
        </p:blipFill>
        <p:spPr>
          <a:xfrm>
            <a:off x="857650" y="1240350"/>
            <a:ext cx="4899949" cy="1960225"/>
          </a:xfrm>
          <a:prstGeom prst="rect">
            <a:avLst/>
          </a:prstGeom>
          <a:noFill/>
          <a:ln>
            <a:noFill/>
          </a:ln>
        </p:spPr>
      </p:pic>
      <p:sp>
        <p:nvSpPr>
          <p:cNvPr id="1318" name="Google Shape;1318;p112"/>
          <p:cNvSpPr txBox="1"/>
          <p:nvPr/>
        </p:nvSpPr>
        <p:spPr>
          <a:xfrm>
            <a:off x="1477550" y="1650138"/>
            <a:ext cx="271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solidFill>
                  <a:schemeClr val="lt1"/>
                </a:solidFill>
                <a:highlight>
                  <a:schemeClr val="dk1"/>
                </a:highlight>
                <a:latin typeface="Be Vietnam"/>
                <a:ea typeface="Be Vietnam"/>
                <a:cs typeface="Be Vietnam"/>
                <a:sym typeface="Be Vietnam"/>
              </a:rPr>
              <a:t>Retornos Acumulados de 6.2</a:t>
            </a:r>
            <a:r>
              <a:rPr b="1" lang="en-GB" sz="1500">
                <a:solidFill>
                  <a:schemeClr val="lt1"/>
                </a:solidFill>
                <a:highlight>
                  <a:schemeClr val="dk1"/>
                </a:highlight>
                <a:latin typeface="Be Vietnam"/>
                <a:ea typeface="Be Vietnam"/>
                <a:cs typeface="Be Vietnam"/>
                <a:sym typeface="Be Vietnam"/>
              </a:rPr>
              <a:t>3</a:t>
            </a:r>
            <a:r>
              <a:rPr b="1" lang="en-GB" sz="1500">
                <a:solidFill>
                  <a:schemeClr val="lt1"/>
                </a:solidFill>
                <a:highlight>
                  <a:schemeClr val="dk1"/>
                </a:highlight>
                <a:latin typeface="Be Vietnam"/>
                <a:ea typeface="Be Vietnam"/>
                <a:cs typeface="Be Vietnam"/>
                <a:sym typeface="Be Vietnam"/>
              </a:rPr>
              <a:t>6.900% em 11 anos</a:t>
            </a:r>
            <a:endParaRPr sz="100">
              <a:solidFill>
                <a:schemeClr val="lt1"/>
              </a:solidFill>
              <a:highlight>
                <a:schemeClr val="dk1"/>
              </a:highlight>
              <a:latin typeface="Be Vietnam"/>
              <a:ea typeface="Be Vietnam"/>
              <a:cs typeface="Be Vietnam"/>
              <a:sym typeface="Be Vietnam"/>
            </a:endParaRPr>
          </a:p>
        </p:txBody>
      </p:sp>
      <p:pic>
        <p:nvPicPr>
          <p:cNvPr id="1319" name="Google Shape;1319;p11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991862" y="2150979"/>
            <a:ext cx="1240350" cy="1049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heme1">
  <a:themeElements>
    <a:clrScheme name="Simple Light">
      <a:dk1>
        <a:srgbClr val="000000"/>
      </a:dk1>
      <a:lt1>
        <a:srgbClr val="FFFFFF"/>
      </a:lt1>
      <a:dk2>
        <a:srgbClr val="434343"/>
      </a:dk2>
      <a:lt2>
        <a:srgbClr val="F3F3F3"/>
      </a:lt2>
      <a:accent1>
        <a:srgbClr val="FFC100"/>
      </a:accent1>
      <a:accent2>
        <a:srgbClr val="000000"/>
      </a:accent2>
      <a:accent3>
        <a:srgbClr val="434343"/>
      </a:accent3>
      <a:accent4>
        <a:srgbClr val="F3F3F3"/>
      </a:accent4>
      <a:accent5>
        <a:srgbClr val="FFC100"/>
      </a:accent5>
      <a:accent6>
        <a:srgbClr val="000000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Isometric SEO Strategy by Slidesgo">
  <a:themeElements>
    <a:clrScheme name="Simple Light">
      <a:dk1>
        <a:srgbClr val="000000"/>
      </a:dk1>
      <a:lt1>
        <a:srgbClr val="FFFFFF"/>
      </a:lt1>
      <a:dk2>
        <a:srgbClr val="434343"/>
      </a:dk2>
      <a:lt2>
        <a:srgbClr val="F3F3F3"/>
      </a:lt2>
      <a:accent1>
        <a:srgbClr val="FFC100"/>
      </a:accent1>
      <a:accent2>
        <a:srgbClr val="000000"/>
      </a:accent2>
      <a:accent3>
        <a:srgbClr val="434343"/>
      </a:accent3>
      <a:accent4>
        <a:srgbClr val="F3F3F3"/>
      </a:accent4>
      <a:accent5>
        <a:srgbClr val="FFC100"/>
      </a:accent5>
      <a:accent6>
        <a:srgbClr val="000000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Theme1">
  <a:themeElements>
    <a:clrScheme name="Simple Light">
      <a:dk1>
        <a:srgbClr val="000000"/>
      </a:dk1>
      <a:lt1>
        <a:srgbClr val="FFFFFF"/>
      </a:lt1>
      <a:dk2>
        <a:srgbClr val="434343"/>
      </a:dk2>
      <a:lt2>
        <a:srgbClr val="F3F3F3"/>
      </a:lt2>
      <a:accent1>
        <a:srgbClr val="FFC100"/>
      </a:accent1>
      <a:accent2>
        <a:srgbClr val="000000"/>
      </a:accent2>
      <a:accent3>
        <a:srgbClr val="434343"/>
      </a:accent3>
      <a:accent4>
        <a:srgbClr val="F3F3F3"/>
      </a:accent4>
      <a:accent5>
        <a:srgbClr val="FFC100"/>
      </a:accent5>
      <a:accent6>
        <a:srgbClr val="000000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